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66" r:id="rId3"/>
    <p:sldId id="260" r:id="rId4"/>
    <p:sldId id="267" r:id="rId5"/>
    <p:sldId id="268" r:id="rId6"/>
    <p:sldId id="262" r:id="rId7"/>
    <p:sldId id="263" r:id="rId8"/>
    <p:sldId id="270" r:id="rId9"/>
    <p:sldId id="271" r:id="rId10"/>
    <p:sldId id="272" r:id="rId11"/>
    <p:sldId id="275" r:id="rId12"/>
    <p:sldId id="276" r:id="rId13"/>
    <p:sldId id="274" r:id="rId14"/>
    <p:sldId id="277" r:id="rId15"/>
    <p:sldId id="273"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28186-4D63-040F-CB79-484DF349371E}" v="25" dt="2026-09-30T08:10:54.658"/>
    <p1510:client id="{BA1EA38F-FB20-9188-82DC-D195C006E9B6}" v="5758" dt="2026-09-29T16:00:44.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24" autoAdjust="0"/>
  </p:normalViewPr>
  <p:slideViewPr>
    <p:cSldViewPr snapToGrid="0">
      <p:cViewPr varScale="1">
        <p:scale>
          <a:sx n="63" d="100"/>
          <a:sy n="63" d="100"/>
        </p:scale>
        <p:origin x="142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23005-3FE4-4119-9239-DA85396E48BB}" type="datetimeFigureOut">
              <a:rPr lang="en-IE" smtClean="0"/>
              <a:t>01/10/2026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08E68-360E-469D-B6A9-C3C7D860EE86}" type="slidenum">
              <a:rPr lang="en-IE" smtClean="0"/>
              <a:t>‹#›</a:t>
            </a:fld>
            <a:endParaRPr lang="en-IE"/>
          </a:p>
        </p:txBody>
      </p:sp>
    </p:spTree>
    <p:extLst>
      <p:ext uri="{BB962C8B-B14F-4D97-AF65-F5344CB8AC3E}">
        <p14:creationId xmlns:p14="http://schemas.microsoft.com/office/powerpoint/2010/main" val="1182321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7664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712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189DA-AB84-97AF-2878-968D387DC0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46FF0-2E47-4366-A366-889778B0F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34B73-982B-656F-ABD6-CD7AB9FA48C9}"/>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A058BAA7-C349-1CAE-23EC-CF7023ACB7A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7954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932DD-4A39-79B3-72BE-BC849FED8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42B4C-B017-4547-35CD-93E30B635E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B80DE-CDF3-68D1-3619-BCE37E1FE973}"/>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CF3743DE-A8ED-41AD-43E4-81ECB0AF9F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003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Explain to the students the upcoming homework. </a:t>
            </a:r>
          </a:p>
          <a:p>
            <a:r>
              <a:rPr lang="en-IE"/>
              <a:t>Each child will bring home the worksheet to work through with their parents/ guardians. They will also bring home the picture of their food to help guide them through the worksheet.</a:t>
            </a:r>
          </a:p>
          <a:p>
            <a:r>
              <a:rPr lang="en-IE"/>
              <a:t>They will research the food using the above prompts. </a:t>
            </a:r>
          </a:p>
          <a:p>
            <a:r>
              <a:rPr lang="en-IE"/>
              <a:t>Teacher can decide how many nights they have to complete the worksheet (max a week)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330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Students can either use the creative writing sheet or the storyboard worksheet to depict how their food got to their lunch box. Encourage students to be creative and to have fun imagining a life for their food. </a:t>
            </a:r>
          </a:p>
          <a:p>
            <a:r>
              <a:rPr lang="en-IE"/>
              <a:t>For example, Benny the Banana is from Brazil. He loves to hang out in the trees and enjoy the hot sun on his skin. One day him and his friends were chopped down from their tall tree and told they were heading on an adventure! Next stop Ireland…. So they took off on their long journey on a cargo ship that travelled them across the Atlantic Ocean….Once they arrived in Dublin Port they still had some way to go!</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8700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762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Using this scale of 1 large step = 250 km, At this scale:</a:t>
            </a:r>
          </a:p>
          <a:p>
            <a:r>
              <a:rPr lang="en-IE"/>
              <a:t>Ireland → Brazil (≈8,500 km) = </a:t>
            </a:r>
            <a:r>
              <a:rPr lang="en-IE" b="1"/>
              <a:t>34 steps</a:t>
            </a:r>
            <a:r>
              <a:rPr lang="en-IE"/>
              <a:t> </a:t>
            </a:r>
          </a:p>
          <a:p>
            <a:r>
              <a:rPr lang="en-IE"/>
              <a:t>Ireland → Spain (≈1,600 km) = </a:t>
            </a:r>
            <a:r>
              <a:rPr lang="en-IE" b="1"/>
              <a:t>6–7 steps</a:t>
            </a:r>
            <a:r>
              <a:rPr lang="en-IE"/>
              <a:t> </a:t>
            </a:r>
          </a:p>
          <a:p>
            <a:r>
              <a:rPr lang="en-IE"/>
              <a:t>Ireland → New Zealand (≈18,800 km) = </a:t>
            </a:r>
            <a:r>
              <a:rPr lang="en-IE" b="1"/>
              <a:t>75 steps</a:t>
            </a:r>
            <a:endParaRPr lang="en-IE"/>
          </a:p>
          <a:p>
            <a:endParaRPr lang="en-IE"/>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1076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For this lesson students will fill out the Food Waste Detective Notebooks. Each student should get their own copy, but students can work in small groups to fill out the answers. </a:t>
            </a:r>
          </a:p>
          <a:p>
            <a:r>
              <a:rPr lang="en-IE"/>
              <a:t>The Lunch Waste Audit, should be introduced at the start of the day where students will fill out the first row of questions regarding their own lunchboxes. This continues during the day.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52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For these pages, students can work in groups. </a:t>
            </a:r>
          </a:p>
          <a:p>
            <a:r>
              <a:rPr lang="en-IE"/>
              <a:t>We recommend carrying out a food bin audit where students can weigh the weight of the bin, this gives your classroom a good baseline idea of your waste. </a:t>
            </a:r>
          </a:p>
          <a:p>
            <a:r>
              <a:rPr lang="en-IE"/>
              <a:t>Students work through the sheet, investigating food waste in the classroom that day.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7354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A1FB5-1B77-BE8C-F961-810AE6B64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A6096-67F2-48CD-7B2D-45E037932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181F5-A501-CCF5-65DF-E023068B6CBE}"/>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8C8AE4DC-9D27-27BC-2C99-06DFEDDC19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5501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9C9C-9E5A-678C-BB0E-5182B3CB6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FF4D4-C684-3AC9-1D1B-17B1801B5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4BBEF-3457-4CA4-C943-27B63E0844A8}"/>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420B0EFF-70BB-54B2-13A4-E3B76EF5841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3B16E8-4134-4816-8EC7-3D6917C5AF7B}"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9557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0D08E68-360E-469D-B6A9-C3C7D860EE86}" type="slidenum">
              <a:rPr lang="en-IE" smtClean="0"/>
              <a:t>16</a:t>
            </a:fld>
            <a:endParaRPr lang="en-IE"/>
          </a:p>
        </p:txBody>
      </p:sp>
    </p:spTree>
    <p:extLst>
      <p:ext uri="{BB962C8B-B14F-4D97-AF65-F5344CB8AC3E}">
        <p14:creationId xmlns:p14="http://schemas.microsoft.com/office/powerpoint/2010/main" val="82568132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jpeg"/><Relationship Id="rId18" Type="http://schemas.openxmlformats.org/officeDocument/2006/relationships/image" Target="../media/image16.png"/><Relationship Id="rId26" Type="http://schemas.openxmlformats.org/officeDocument/2006/relationships/image" Target="../media/image23.png"/><Relationship Id="rId3" Type="http://schemas.openxmlformats.org/officeDocument/2006/relationships/image" Target="../media/image2.png"/><Relationship Id="rId21" Type="http://schemas.openxmlformats.org/officeDocument/2006/relationships/image" Target="../media/image18.png"/><Relationship Id="rId7" Type="http://schemas.openxmlformats.org/officeDocument/2006/relationships/image" Target="../media/image6.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2.png"/><Relationship Id="rId2" Type="http://schemas.openxmlformats.org/officeDocument/2006/relationships/image" Target="../media/image1.jpeg"/><Relationship Id="rId16" Type="http://schemas.openxmlformats.org/officeDocument/2006/relationships/image" Target="../media/image14.png"/><Relationship Id="rId20"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9.png"/><Relationship Id="rId24" Type="http://schemas.openxmlformats.org/officeDocument/2006/relationships/image" Target="../media/image21.png"/><Relationship Id="rId5" Type="http://schemas.openxmlformats.org/officeDocument/2006/relationships/image" Target="../media/image4.png"/><Relationship Id="rId15" Type="http://schemas.openxmlformats.org/officeDocument/2006/relationships/image" Target="../media/image13.png"/><Relationship Id="rId23" Type="http://schemas.openxmlformats.org/officeDocument/2006/relationships/image" Target="../media/image20.png"/><Relationship Id="rId28" Type="http://schemas.openxmlformats.org/officeDocument/2006/relationships/image" Target="../media/image25.png"/><Relationship Id="rId10" Type="http://schemas.openxmlformats.org/officeDocument/2006/relationships/image" Target="../media/image8.png"/><Relationship Id="rId19" Type="http://schemas.openxmlformats.org/officeDocument/2006/relationships/hyperlink" Target="https://antaisceeeu.sharepoint.com/:b:/s/GreenSchoolsTeam/EcLOzyHbAZ5FiZ9_TXLCJo0B_IGFmZRWCold-9VVmJLuCw?e=a496tG" TargetMode="External"/><Relationship Id="rId4" Type="http://schemas.openxmlformats.org/officeDocument/2006/relationships/image" Target="../media/image3.png"/><Relationship Id="rId9" Type="http://schemas.openxmlformats.org/officeDocument/2006/relationships/hyperlink" Target="https://antaisceeeu.sharepoint.com/sites/GreenSchoolsTeam/Shared%20Documents/Forms/AllItems.aspx?id=%2Fsites%2FGreenSchoolsTeam%2FShared%20Documents%2FBiodiversity%2F2019%2D2020%2FProgramme%20Development%2FBranding%20Templates%2FFEE%20Guidelines%2FFEE%20Branding%20Guidelines%2Epdf&amp;parent=%2Fsites%2FGreenSchoolsTeam%2FShared%20Documents%2FBiodiversity%2F2019%2D2020%2FProgramme%20Development%2FBranding%20Templates%2FFEE%20Guidelines" TargetMode="External"/><Relationship Id="rId14" Type="http://schemas.openxmlformats.org/officeDocument/2006/relationships/image" Target="../media/image12.png"/><Relationship Id="rId22" Type="http://schemas.openxmlformats.org/officeDocument/2006/relationships/image" Target="../media/image19.png"/><Relationship Id="rId27" Type="http://schemas.openxmlformats.org/officeDocument/2006/relationships/image" Target="../media/image2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emf"/><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Layouts/_rels/slideLayout3.xml.rels><?xml version="1.0" encoding="UTF-8" standalone="yes"?>
<Relationships xmlns="http://schemas.openxmlformats.org/package/2006/relationships"><Relationship Id="rId13" Type="http://schemas.openxmlformats.org/officeDocument/2006/relationships/image" Target="../media/image52.png"/><Relationship Id="rId18" Type="http://schemas.openxmlformats.org/officeDocument/2006/relationships/image" Target="../media/image57.png"/><Relationship Id="rId26" Type="http://schemas.openxmlformats.org/officeDocument/2006/relationships/image" Target="../media/image65.png"/><Relationship Id="rId39" Type="http://schemas.openxmlformats.org/officeDocument/2006/relationships/image" Target="../media/image78.png"/><Relationship Id="rId21" Type="http://schemas.openxmlformats.org/officeDocument/2006/relationships/image" Target="../media/image60.png"/><Relationship Id="rId34" Type="http://schemas.openxmlformats.org/officeDocument/2006/relationships/image" Target="../media/image73.png"/><Relationship Id="rId7" Type="http://schemas.openxmlformats.org/officeDocument/2006/relationships/image" Target="../media/image46.png"/><Relationship Id="rId2" Type="http://schemas.openxmlformats.org/officeDocument/2006/relationships/image" Target="../media/image41.png"/><Relationship Id="rId16" Type="http://schemas.openxmlformats.org/officeDocument/2006/relationships/image" Target="../media/image55.png"/><Relationship Id="rId20" Type="http://schemas.openxmlformats.org/officeDocument/2006/relationships/image" Target="../media/image59.jpeg"/><Relationship Id="rId29" Type="http://schemas.openxmlformats.org/officeDocument/2006/relationships/image" Target="../media/image68.png"/><Relationship Id="rId41" Type="http://schemas.openxmlformats.org/officeDocument/2006/relationships/image" Target="../media/image80.png"/><Relationship Id="rId1" Type="http://schemas.openxmlformats.org/officeDocument/2006/relationships/slideMaster" Target="../slideMasters/slideMaster1.xml"/><Relationship Id="rId6" Type="http://schemas.openxmlformats.org/officeDocument/2006/relationships/image" Target="../media/image45.png"/><Relationship Id="rId11" Type="http://schemas.openxmlformats.org/officeDocument/2006/relationships/image" Target="../media/image50.png"/><Relationship Id="rId24" Type="http://schemas.openxmlformats.org/officeDocument/2006/relationships/image" Target="../media/image63.png"/><Relationship Id="rId32" Type="http://schemas.openxmlformats.org/officeDocument/2006/relationships/image" Target="../media/image71.png"/><Relationship Id="rId37" Type="http://schemas.openxmlformats.org/officeDocument/2006/relationships/image" Target="../media/image76.png"/><Relationship Id="rId40" Type="http://schemas.openxmlformats.org/officeDocument/2006/relationships/image" Target="../media/image79.png"/><Relationship Id="rId5" Type="http://schemas.openxmlformats.org/officeDocument/2006/relationships/image" Target="../media/image44.png"/><Relationship Id="rId15" Type="http://schemas.openxmlformats.org/officeDocument/2006/relationships/image" Target="../media/image54.png"/><Relationship Id="rId23" Type="http://schemas.openxmlformats.org/officeDocument/2006/relationships/image" Target="../media/image62.png"/><Relationship Id="rId28" Type="http://schemas.openxmlformats.org/officeDocument/2006/relationships/image" Target="../media/image67.png"/><Relationship Id="rId36" Type="http://schemas.openxmlformats.org/officeDocument/2006/relationships/image" Target="../media/image75.png"/><Relationship Id="rId10" Type="http://schemas.openxmlformats.org/officeDocument/2006/relationships/image" Target="../media/image49.png"/><Relationship Id="rId19" Type="http://schemas.openxmlformats.org/officeDocument/2006/relationships/image" Target="../media/image58.jpeg"/><Relationship Id="rId31" Type="http://schemas.openxmlformats.org/officeDocument/2006/relationships/image" Target="../media/image70.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 Id="rId27" Type="http://schemas.openxmlformats.org/officeDocument/2006/relationships/image" Target="../media/image66.png"/><Relationship Id="rId30" Type="http://schemas.openxmlformats.org/officeDocument/2006/relationships/image" Target="../media/image69.png"/><Relationship Id="rId35" Type="http://schemas.openxmlformats.org/officeDocument/2006/relationships/image" Target="../media/image74.png"/><Relationship Id="rId8" Type="http://schemas.openxmlformats.org/officeDocument/2006/relationships/image" Target="../media/image47.png"/><Relationship Id="rId3" Type="http://schemas.openxmlformats.org/officeDocument/2006/relationships/image" Target="../media/image42.png"/><Relationship Id="rId12" Type="http://schemas.openxmlformats.org/officeDocument/2006/relationships/image" Target="../media/image51.jpeg"/><Relationship Id="rId17" Type="http://schemas.openxmlformats.org/officeDocument/2006/relationships/image" Target="../media/image56.png"/><Relationship Id="rId25" Type="http://schemas.openxmlformats.org/officeDocument/2006/relationships/image" Target="../media/image64.png"/><Relationship Id="rId33" Type="http://schemas.openxmlformats.org/officeDocument/2006/relationships/image" Target="../media/image72.png"/><Relationship Id="rId38" Type="http://schemas.openxmlformats.org/officeDocument/2006/relationships/image" Target="../media/image7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18" Type="http://schemas.openxmlformats.org/officeDocument/2006/relationships/image" Target="../media/image96.jpeg"/><Relationship Id="rId26" Type="http://schemas.openxmlformats.org/officeDocument/2006/relationships/image" Target="../media/image103.png"/><Relationship Id="rId3" Type="http://schemas.openxmlformats.org/officeDocument/2006/relationships/image" Target="../media/image81.png"/><Relationship Id="rId21" Type="http://schemas.openxmlformats.org/officeDocument/2006/relationships/image" Target="../media/image99.png"/><Relationship Id="rId7" Type="http://schemas.openxmlformats.org/officeDocument/2006/relationships/image" Target="../media/image85.png"/><Relationship Id="rId12" Type="http://schemas.openxmlformats.org/officeDocument/2006/relationships/image" Target="../media/image90.png"/><Relationship Id="rId17" Type="http://schemas.openxmlformats.org/officeDocument/2006/relationships/image" Target="../media/image95.jpeg"/><Relationship Id="rId25" Type="http://schemas.openxmlformats.org/officeDocument/2006/relationships/image" Target="../media/image102.png"/><Relationship Id="rId2" Type="http://schemas.openxmlformats.org/officeDocument/2006/relationships/image" Target="../media/image36.emf"/><Relationship Id="rId16" Type="http://schemas.openxmlformats.org/officeDocument/2006/relationships/image" Target="../media/image94.jpeg"/><Relationship Id="rId20" Type="http://schemas.openxmlformats.org/officeDocument/2006/relationships/image" Target="../media/image98.svg"/><Relationship Id="rId29" Type="http://schemas.openxmlformats.org/officeDocument/2006/relationships/image" Target="../media/image106.png"/><Relationship Id="rId1" Type="http://schemas.openxmlformats.org/officeDocument/2006/relationships/slideMaster" Target="../slideMasters/slideMaster1.xml"/><Relationship Id="rId6" Type="http://schemas.openxmlformats.org/officeDocument/2006/relationships/image" Target="../media/image84.png"/><Relationship Id="rId11" Type="http://schemas.openxmlformats.org/officeDocument/2006/relationships/image" Target="../media/image89.png"/><Relationship Id="rId24" Type="http://schemas.openxmlformats.org/officeDocument/2006/relationships/image" Target="../media/image101.png"/><Relationship Id="rId32" Type="http://schemas.openxmlformats.org/officeDocument/2006/relationships/image" Target="../media/image109.png"/><Relationship Id="rId5" Type="http://schemas.openxmlformats.org/officeDocument/2006/relationships/image" Target="../media/image83.png"/><Relationship Id="rId15" Type="http://schemas.openxmlformats.org/officeDocument/2006/relationships/image" Target="../media/image93.jpeg"/><Relationship Id="rId23" Type="http://schemas.microsoft.com/office/2007/relationships/hdphoto" Target="../media/hdphoto1.wdp"/><Relationship Id="rId28" Type="http://schemas.openxmlformats.org/officeDocument/2006/relationships/image" Target="../media/image105.png"/><Relationship Id="rId10" Type="http://schemas.openxmlformats.org/officeDocument/2006/relationships/image" Target="../media/image88.png"/><Relationship Id="rId19" Type="http://schemas.openxmlformats.org/officeDocument/2006/relationships/image" Target="../media/image97.jpeg"/><Relationship Id="rId31" Type="http://schemas.openxmlformats.org/officeDocument/2006/relationships/image" Target="../media/image10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jpeg"/><Relationship Id="rId22" Type="http://schemas.openxmlformats.org/officeDocument/2006/relationships/image" Target="../media/image100.png"/><Relationship Id="rId27" Type="http://schemas.openxmlformats.org/officeDocument/2006/relationships/image" Target="../media/image104.png"/><Relationship Id="rId30" Type="http://schemas.openxmlformats.org/officeDocument/2006/relationships/image" Target="../media/image107.png"/></Relationships>
</file>

<file path=ppt/slideLayouts/_rels/slideLayout5.xml.rels><?xml version="1.0" encoding="UTF-8" standalone="yes"?>
<Relationships xmlns="http://schemas.openxmlformats.org/package/2006/relationships"><Relationship Id="rId13" Type="http://schemas.openxmlformats.org/officeDocument/2006/relationships/image" Target="../media/image121.png"/><Relationship Id="rId18" Type="http://schemas.openxmlformats.org/officeDocument/2006/relationships/image" Target="../media/image36.emf"/><Relationship Id="rId26" Type="http://schemas.openxmlformats.org/officeDocument/2006/relationships/image" Target="../media/image133.png"/><Relationship Id="rId39" Type="http://schemas.openxmlformats.org/officeDocument/2006/relationships/image" Target="../media/image146.png"/><Relationship Id="rId21" Type="http://schemas.openxmlformats.org/officeDocument/2006/relationships/image" Target="../media/image128.svg"/><Relationship Id="rId34" Type="http://schemas.openxmlformats.org/officeDocument/2006/relationships/image" Target="../media/image141.png"/><Relationship Id="rId42" Type="http://schemas.openxmlformats.org/officeDocument/2006/relationships/image" Target="../media/image149.png"/><Relationship Id="rId7" Type="http://schemas.openxmlformats.org/officeDocument/2006/relationships/image" Target="../media/image115.png"/><Relationship Id="rId2" Type="http://schemas.openxmlformats.org/officeDocument/2006/relationships/image" Target="../media/image110.png"/><Relationship Id="rId16" Type="http://schemas.openxmlformats.org/officeDocument/2006/relationships/image" Target="../media/image124.png"/><Relationship Id="rId20" Type="http://schemas.openxmlformats.org/officeDocument/2006/relationships/image" Target="../media/image127.png"/><Relationship Id="rId29" Type="http://schemas.openxmlformats.org/officeDocument/2006/relationships/image" Target="../media/image136.png"/><Relationship Id="rId41" Type="http://schemas.openxmlformats.org/officeDocument/2006/relationships/image" Target="../media/image148.png"/><Relationship Id="rId1" Type="http://schemas.openxmlformats.org/officeDocument/2006/relationships/slideMaster" Target="../slideMasters/slideMaster1.xml"/><Relationship Id="rId6" Type="http://schemas.openxmlformats.org/officeDocument/2006/relationships/image" Target="../media/image114.svg"/><Relationship Id="rId11" Type="http://schemas.openxmlformats.org/officeDocument/2006/relationships/image" Target="../media/image119.png"/><Relationship Id="rId24" Type="http://schemas.openxmlformats.org/officeDocument/2006/relationships/image" Target="../media/image131.png"/><Relationship Id="rId32" Type="http://schemas.openxmlformats.org/officeDocument/2006/relationships/image" Target="../media/image139.png"/><Relationship Id="rId37" Type="http://schemas.openxmlformats.org/officeDocument/2006/relationships/image" Target="../media/image144.png"/><Relationship Id="rId40" Type="http://schemas.openxmlformats.org/officeDocument/2006/relationships/image" Target="../media/image147.png"/><Relationship Id="rId5" Type="http://schemas.openxmlformats.org/officeDocument/2006/relationships/image" Target="../media/image113.svg"/><Relationship Id="rId15" Type="http://schemas.openxmlformats.org/officeDocument/2006/relationships/image" Target="../media/image123.png"/><Relationship Id="rId23" Type="http://schemas.openxmlformats.org/officeDocument/2006/relationships/image" Target="../media/image130.png"/><Relationship Id="rId28" Type="http://schemas.openxmlformats.org/officeDocument/2006/relationships/image" Target="../media/image135.png"/><Relationship Id="rId36" Type="http://schemas.openxmlformats.org/officeDocument/2006/relationships/image" Target="../media/image143.png"/><Relationship Id="rId10" Type="http://schemas.openxmlformats.org/officeDocument/2006/relationships/image" Target="../media/image118.png"/><Relationship Id="rId19" Type="http://schemas.openxmlformats.org/officeDocument/2006/relationships/image" Target="../media/image126.png"/><Relationship Id="rId31" Type="http://schemas.openxmlformats.org/officeDocument/2006/relationships/image" Target="../media/image138.png"/><Relationship Id="rId44" Type="http://schemas.openxmlformats.org/officeDocument/2006/relationships/image" Target="../media/image151.pn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png"/><Relationship Id="rId22" Type="http://schemas.openxmlformats.org/officeDocument/2006/relationships/image" Target="../media/image129.png"/><Relationship Id="rId27" Type="http://schemas.openxmlformats.org/officeDocument/2006/relationships/image" Target="../media/image134.png"/><Relationship Id="rId30" Type="http://schemas.openxmlformats.org/officeDocument/2006/relationships/image" Target="../media/image137.png"/><Relationship Id="rId35" Type="http://schemas.openxmlformats.org/officeDocument/2006/relationships/image" Target="../media/image142.png"/><Relationship Id="rId43" Type="http://schemas.openxmlformats.org/officeDocument/2006/relationships/image" Target="../media/image150.png"/><Relationship Id="rId8" Type="http://schemas.openxmlformats.org/officeDocument/2006/relationships/image" Target="../media/image116.png"/><Relationship Id="rId3" Type="http://schemas.openxmlformats.org/officeDocument/2006/relationships/image" Target="../media/image111.png"/><Relationship Id="rId12" Type="http://schemas.openxmlformats.org/officeDocument/2006/relationships/image" Target="../media/image120.png"/><Relationship Id="rId17" Type="http://schemas.openxmlformats.org/officeDocument/2006/relationships/image" Target="../media/image125.png"/><Relationship Id="rId25" Type="http://schemas.openxmlformats.org/officeDocument/2006/relationships/image" Target="../media/image132.png"/><Relationship Id="rId33" Type="http://schemas.openxmlformats.org/officeDocument/2006/relationships/image" Target="../media/image140.png"/><Relationship Id="rId38" Type="http://schemas.openxmlformats.org/officeDocument/2006/relationships/image" Target="../media/image14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svg"/><Relationship Id="rId1" Type="http://schemas.openxmlformats.org/officeDocument/2006/relationships/slideMaster" Target="../slideMasters/slideMaster1.xml"/><Relationship Id="rId5" Type="http://schemas.openxmlformats.org/officeDocument/2006/relationships/image" Target="../media/image155.png"/><Relationship Id="rId4" Type="http://schemas.openxmlformats.org/officeDocument/2006/relationships/image" Target="../media/image154.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5.png"/><Relationship Id="rId3" Type="http://schemas.openxmlformats.org/officeDocument/2006/relationships/image" Target="../media/image36.emf"/><Relationship Id="rId7" Type="http://schemas.openxmlformats.org/officeDocument/2006/relationships/image" Target="../media/image159.png"/><Relationship Id="rId12" Type="http://schemas.openxmlformats.org/officeDocument/2006/relationships/image" Target="../media/image164.png"/><Relationship Id="rId2" Type="http://schemas.openxmlformats.org/officeDocument/2006/relationships/hyperlink" Target="https://antaisceeeu.sharepoint.com/:b:/s/GreenSchoolsTeam/EcLOzyHbAZ5FiZ9_TXLCJo0B_IGFmZRWCold-9VVmJLuCw?e=a496tG" TargetMode="External"/><Relationship Id="rId16" Type="http://schemas.openxmlformats.org/officeDocument/2006/relationships/image" Target="../media/image168.png"/><Relationship Id="rId1" Type="http://schemas.openxmlformats.org/officeDocument/2006/relationships/slideMaster" Target="../slideMasters/slideMaster1.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5" Type="http://schemas.openxmlformats.org/officeDocument/2006/relationships/image" Target="../media/image167.png"/><Relationship Id="rId10" Type="http://schemas.openxmlformats.org/officeDocument/2006/relationships/image" Target="../media/image162.pn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image" Target="../media/image166.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6.png"/><Relationship Id="rId3" Type="http://schemas.openxmlformats.org/officeDocument/2006/relationships/image" Target="../media/image36.emf"/><Relationship Id="rId7" Type="http://schemas.openxmlformats.org/officeDocument/2006/relationships/image" Target="../media/image171.png"/><Relationship Id="rId12" Type="http://schemas.openxmlformats.org/officeDocument/2006/relationships/image" Target="../media/image175.png"/><Relationship Id="rId2" Type="http://schemas.openxmlformats.org/officeDocument/2006/relationships/hyperlink" Target="https://antaisceeeu.sharepoint.com/:b:/s/GreenSchoolsTeam/EcLOzyHbAZ5FiZ9_TXLCJo0B_IGFmZRWCold-9VVmJLuCw?e=a496tG" TargetMode="External"/><Relationship Id="rId16" Type="http://schemas.openxmlformats.org/officeDocument/2006/relationships/image" Target="../media/image177.png"/><Relationship Id="rId1" Type="http://schemas.openxmlformats.org/officeDocument/2006/relationships/slideMaster" Target="../slideMasters/slideMaster1.xml"/><Relationship Id="rId6" Type="http://schemas.openxmlformats.org/officeDocument/2006/relationships/image" Target="../media/image170.png"/><Relationship Id="rId11" Type="http://schemas.openxmlformats.org/officeDocument/2006/relationships/image" Target="../media/image157.png"/><Relationship Id="rId5" Type="http://schemas.openxmlformats.org/officeDocument/2006/relationships/image" Target="../media/image169.png"/><Relationship Id="rId15" Type="http://schemas.openxmlformats.org/officeDocument/2006/relationships/image" Target="../media/image159.png"/><Relationship Id="rId10" Type="http://schemas.openxmlformats.org/officeDocument/2006/relationships/image" Target="../media/image174.png"/><Relationship Id="rId4" Type="http://schemas.openxmlformats.org/officeDocument/2006/relationships/image" Target="../media/image156.png"/><Relationship Id="rId9" Type="http://schemas.openxmlformats.org/officeDocument/2006/relationships/image" Target="../media/image173.png"/><Relationship Id="rId14" Type="http://schemas.openxmlformats.org/officeDocument/2006/relationships/image" Target="../media/image158.png"/></Relationships>
</file>

<file path=ppt/slideLayouts/_rels/slideLayout9.xml.rels><?xml version="1.0" encoding="UTF-8" standalone="yes"?>
<Relationships xmlns="http://schemas.openxmlformats.org/package/2006/relationships"><Relationship Id="rId13" Type="http://schemas.openxmlformats.org/officeDocument/2006/relationships/image" Target="../media/image189.png"/><Relationship Id="rId18" Type="http://schemas.openxmlformats.org/officeDocument/2006/relationships/hyperlink" Target="https://www.irishaid.ie/media/irishaid/allwebsitemedia/20newsandpublications/irish-aid-logo-guidelines-partners-june-2016.pdf" TargetMode="External"/><Relationship Id="rId26" Type="http://schemas.openxmlformats.org/officeDocument/2006/relationships/hyperlink" Target="https://antaisceeeu.sharepoint.com/:f:/s/EEUTeam2/EmoksotGTEhUk9fkqdGJ0KEB3q6iUJhVEP8wBTXQH6ppAw?e=xoDqU5" TargetMode="External"/><Relationship Id="rId3" Type="http://schemas.openxmlformats.org/officeDocument/2006/relationships/image" Target="../media/image179.jpeg"/><Relationship Id="rId21" Type="http://schemas.openxmlformats.org/officeDocument/2006/relationships/image" Target="../media/image196.png"/><Relationship Id="rId7" Type="http://schemas.openxmlformats.org/officeDocument/2006/relationships/image" Target="../media/image183.png"/><Relationship Id="rId12" Type="http://schemas.openxmlformats.org/officeDocument/2006/relationships/image" Target="../media/image188.png"/><Relationship Id="rId17" Type="http://schemas.openxmlformats.org/officeDocument/2006/relationships/image" Target="../media/image193.png"/><Relationship Id="rId25" Type="http://schemas.openxmlformats.org/officeDocument/2006/relationships/image" Target="../media/image200.png"/><Relationship Id="rId33" Type="http://schemas.openxmlformats.org/officeDocument/2006/relationships/image" Target="../media/image207.jpeg"/><Relationship Id="rId2" Type="http://schemas.openxmlformats.org/officeDocument/2006/relationships/image" Target="../media/image178.jpeg"/><Relationship Id="rId16" Type="http://schemas.openxmlformats.org/officeDocument/2006/relationships/image" Target="../media/image192.png"/><Relationship Id="rId20" Type="http://schemas.openxmlformats.org/officeDocument/2006/relationships/image" Target="../media/image195.png"/><Relationship Id="rId29" Type="http://schemas.openxmlformats.org/officeDocument/2006/relationships/image" Target="../media/image203.png"/><Relationship Id="rId1" Type="http://schemas.openxmlformats.org/officeDocument/2006/relationships/slideMaster" Target="../slideMasters/slideMaster1.xml"/><Relationship Id="rId6" Type="http://schemas.openxmlformats.org/officeDocument/2006/relationships/image" Target="../media/image182.png"/><Relationship Id="rId11" Type="http://schemas.openxmlformats.org/officeDocument/2006/relationships/image" Target="../media/image187.png"/><Relationship Id="rId24" Type="http://schemas.openxmlformats.org/officeDocument/2006/relationships/image" Target="../media/image199.png"/><Relationship Id="rId32" Type="http://schemas.openxmlformats.org/officeDocument/2006/relationships/image" Target="../media/image206.png"/><Relationship Id="rId5" Type="http://schemas.openxmlformats.org/officeDocument/2006/relationships/image" Target="../media/image181.jpeg"/><Relationship Id="rId15" Type="http://schemas.openxmlformats.org/officeDocument/2006/relationships/image" Target="../media/image191.png"/><Relationship Id="rId23" Type="http://schemas.openxmlformats.org/officeDocument/2006/relationships/image" Target="../media/image198.png"/><Relationship Id="rId28" Type="http://schemas.openxmlformats.org/officeDocument/2006/relationships/image" Target="../media/image202.png"/><Relationship Id="rId10" Type="http://schemas.openxmlformats.org/officeDocument/2006/relationships/image" Target="../media/image186.png"/><Relationship Id="rId19" Type="http://schemas.openxmlformats.org/officeDocument/2006/relationships/image" Target="../media/image194.png"/><Relationship Id="rId31" Type="http://schemas.openxmlformats.org/officeDocument/2006/relationships/image" Target="../media/image205.jpeg"/><Relationship Id="rId4" Type="http://schemas.openxmlformats.org/officeDocument/2006/relationships/image" Target="../media/image180.jpeg"/><Relationship Id="rId9" Type="http://schemas.openxmlformats.org/officeDocument/2006/relationships/image" Target="../media/image185.png"/><Relationship Id="rId14" Type="http://schemas.openxmlformats.org/officeDocument/2006/relationships/image" Target="../media/image190.png"/><Relationship Id="rId22" Type="http://schemas.openxmlformats.org/officeDocument/2006/relationships/image" Target="../media/image197.png"/><Relationship Id="rId27" Type="http://schemas.openxmlformats.org/officeDocument/2006/relationships/image" Target="../media/image201.png"/><Relationship Id="rId30" Type="http://schemas.openxmlformats.org/officeDocument/2006/relationships/image" Target="../media/image204.png"/><Relationship Id="rId8" Type="http://schemas.openxmlformats.org/officeDocument/2006/relationships/image" Target="../media/image184.png"/></Relationships>
</file>

<file path=ppt/slideLayouts/_rels/slideLayout10.xml.rels><?xml version="1.0" encoding="UTF-8" standalone="yes"?>
<Relationships xmlns="http://schemas.openxmlformats.org/package/2006/relationships"><Relationship Id="rId13" Type="http://schemas.openxmlformats.org/officeDocument/2006/relationships/image" Target="../media/image219.jpeg"/><Relationship Id="rId18" Type="http://schemas.openxmlformats.org/officeDocument/2006/relationships/image" Target="../media/image36.emf"/><Relationship Id="rId26" Type="http://schemas.openxmlformats.org/officeDocument/2006/relationships/image" Target="../media/image230.png"/><Relationship Id="rId3" Type="http://schemas.openxmlformats.org/officeDocument/2006/relationships/image" Target="../media/image209.png"/><Relationship Id="rId21" Type="http://schemas.openxmlformats.org/officeDocument/2006/relationships/hyperlink" Target="https://antaisceeeu.sharepoint.com/:f:/s/EEUTeam2/EupgqsTo_MJWoM-fREj2sV0BZrogtI1q0Lz7o8Dr2-rO7A?e=x4ss0v" TargetMode="External"/><Relationship Id="rId7" Type="http://schemas.openxmlformats.org/officeDocument/2006/relationships/image" Target="../media/image213.png"/><Relationship Id="rId12" Type="http://schemas.openxmlformats.org/officeDocument/2006/relationships/image" Target="../media/image218.png"/><Relationship Id="rId17" Type="http://schemas.openxmlformats.org/officeDocument/2006/relationships/image" Target="../media/image223.png"/><Relationship Id="rId25" Type="http://schemas.openxmlformats.org/officeDocument/2006/relationships/image" Target="../media/image229.png"/><Relationship Id="rId33" Type="http://schemas.openxmlformats.org/officeDocument/2006/relationships/image" Target="../media/image237.jpeg"/><Relationship Id="rId2" Type="http://schemas.openxmlformats.org/officeDocument/2006/relationships/image" Target="../media/image208.png"/><Relationship Id="rId16" Type="http://schemas.openxmlformats.org/officeDocument/2006/relationships/image" Target="../media/image222.jpeg"/><Relationship Id="rId20" Type="http://schemas.openxmlformats.org/officeDocument/2006/relationships/image" Target="../media/image225.png"/><Relationship Id="rId29" Type="http://schemas.openxmlformats.org/officeDocument/2006/relationships/image" Target="../media/image233.png"/><Relationship Id="rId1" Type="http://schemas.openxmlformats.org/officeDocument/2006/relationships/slideMaster" Target="../slideMasters/slideMaster1.xml"/><Relationship Id="rId6" Type="http://schemas.openxmlformats.org/officeDocument/2006/relationships/image" Target="../media/image212.png"/><Relationship Id="rId11" Type="http://schemas.openxmlformats.org/officeDocument/2006/relationships/image" Target="../media/image217.png"/><Relationship Id="rId24" Type="http://schemas.openxmlformats.org/officeDocument/2006/relationships/image" Target="../media/image228.png"/><Relationship Id="rId32" Type="http://schemas.openxmlformats.org/officeDocument/2006/relationships/image" Target="../media/image236.png"/><Relationship Id="rId5" Type="http://schemas.openxmlformats.org/officeDocument/2006/relationships/image" Target="../media/image211.png"/><Relationship Id="rId15" Type="http://schemas.openxmlformats.org/officeDocument/2006/relationships/image" Target="../media/image221.png"/><Relationship Id="rId23" Type="http://schemas.openxmlformats.org/officeDocument/2006/relationships/image" Target="../media/image227.png"/><Relationship Id="rId28" Type="http://schemas.openxmlformats.org/officeDocument/2006/relationships/image" Target="../media/image232.png"/><Relationship Id="rId10" Type="http://schemas.openxmlformats.org/officeDocument/2006/relationships/image" Target="../media/image216.png"/><Relationship Id="rId19" Type="http://schemas.openxmlformats.org/officeDocument/2006/relationships/image" Target="../media/image224.png"/><Relationship Id="rId31" Type="http://schemas.openxmlformats.org/officeDocument/2006/relationships/image" Target="../media/image235.png"/><Relationship Id="rId4" Type="http://schemas.openxmlformats.org/officeDocument/2006/relationships/image" Target="../media/image210.png"/><Relationship Id="rId9" Type="http://schemas.openxmlformats.org/officeDocument/2006/relationships/image" Target="../media/image215.png"/><Relationship Id="rId14" Type="http://schemas.openxmlformats.org/officeDocument/2006/relationships/image" Target="../media/image220.png"/><Relationship Id="rId22" Type="http://schemas.openxmlformats.org/officeDocument/2006/relationships/image" Target="../media/image226.png"/><Relationship Id="rId27" Type="http://schemas.openxmlformats.org/officeDocument/2006/relationships/image" Target="../media/image231.png"/><Relationship Id="rId30" Type="http://schemas.openxmlformats.org/officeDocument/2006/relationships/image" Target="../media/image234.jpeg"/><Relationship Id="rId8" Type="http://schemas.openxmlformats.org/officeDocument/2006/relationships/image" Target="../media/image214.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43.png"/><Relationship Id="rId13" Type="http://schemas.openxmlformats.org/officeDocument/2006/relationships/image" Target="../media/image248.png"/><Relationship Id="rId18" Type="http://schemas.openxmlformats.org/officeDocument/2006/relationships/image" Target="../media/image253.png"/><Relationship Id="rId3" Type="http://schemas.openxmlformats.org/officeDocument/2006/relationships/image" Target="../media/image36.emf"/><Relationship Id="rId7" Type="http://schemas.openxmlformats.org/officeDocument/2006/relationships/image" Target="../media/image242.png"/><Relationship Id="rId12" Type="http://schemas.openxmlformats.org/officeDocument/2006/relationships/image" Target="../media/image247.png"/><Relationship Id="rId17" Type="http://schemas.openxmlformats.org/officeDocument/2006/relationships/image" Target="../media/image252.png"/><Relationship Id="rId2" Type="http://schemas.openxmlformats.org/officeDocument/2006/relationships/image" Target="../media/image238.png"/><Relationship Id="rId16" Type="http://schemas.openxmlformats.org/officeDocument/2006/relationships/image" Target="../media/image251.png"/><Relationship Id="rId20" Type="http://schemas.openxmlformats.org/officeDocument/2006/relationships/image" Target="../media/image255.png"/><Relationship Id="rId1" Type="http://schemas.openxmlformats.org/officeDocument/2006/relationships/slideMaster" Target="../slideMasters/slideMaster1.xml"/><Relationship Id="rId6" Type="http://schemas.openxmlformats.org/officeDocument/2006/relationships/image" Target="../media/image241.png"/><Relationship Id="rId11" Type="http://schemas.openxmlformats.org/officeDocument/2006/relationships/image" Target="../media/image246.png"/><Relationship Id="rId5" Type="http://schemas.openxmlformats.org/officeDocument/2006/relationships/image" Target="../media/image240.png"/><Relationship Id="rId15" Type="http://schemas.openxmlformats.org/officeDocument/2006/relationships/image" Target="../media/image250.png"/><Relationship Id="rId10" Type="http://schemas.openxmlformats.org/officeDocument/2006/relationships/image" Target="../media/image245.png"/><Relationship Id="rId19" Type="http://schemas.openxmlformats.org/officeDocument/2006/relationships/image" Target="../media/image254.png"/><Relationship Id="rId4" Type="http://schemas.openxmlformats.org/officeDocument/2006/relationships/image" Target="../media/image239.png"/><Relationship Id="rId9" Type="http://schemas.openxmlformats.org/officeDocument/2006/relationships/image" Target="../media/image244.png"/><Relationship Id="rId14" Type="http://schemas.openxmlformats.org/officeDocument/2006/relationships/image" Target="../media/image249.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62.png"/><Relationship Id="rId13" Type="http://schemas.openxmlformats.org/officeDocument/2006/relationships/image" Target="../media/image267.png"/><Relationship Id="rId18" Type="http://schemas.openxmlformats.org/officeDocument/2006/relationships/image" Target="../media/image272.png"/><Relationship Id="rId3" Type="http://schemas.openxmlformats.org/officeDocument/2006/relationships/image" Target="../media/image257.png"/><Relationship Id="rId21" Type="http://schemas.openxmlformats.org/officeDocument/2006/relationships/image" Target="../media/image274.png"/><Relationship Id="rId7" Type="http://schemas.openxmlformats.org/officeDocument/2006/relationships/image" Target="../media/image261.png"/><Relationship Id="rId12" Type="http://schemas.openxmlformats.org/officeDocument/2006/relationships/image" Target="../media/image266.png"/><Relationship Id="rId17" Type="http://schemas.openxmlformats.org/officeDocument/2006/relationships/image" Target="../media/image271.png"/><Relationship Id="rId2" Type="http://schemas.openxmlformats.org/officeDocument/2006/relationships/image" Target="../media/image256.png"/><Relationship Id="rId16" Type="http://schemas.openxmlformats.org/officeDocument/2006/relationships/image" Target="../media/image270.png"/><Relationship Id="rId20" Type="http://schemas.openxmlformats.org/officeDocument/2006/relationships/image" Target="../media/image273.png"/><Relationship Id="rId1" Type="http://schemas.openxmlformats.org/officeDocument/2006/relationships/slideMaster" Target="../slideMasters/slideMaster1.xml"/><Relationship Id="rId6" Type="http://schemas.openxmlformats.org/officeDocument/2006/relationships/image" Target="../media/image260.png"/><Relationship Id="rId11" Type="http://schemas.openxmlformats.org/officeDocument/2006/relationships/image" Target="../media/image265.png"/><Relationship Id="rId5" Type="http://schemas.openxmlformats.org/officeDocument/2006/relationships/image" Target="../media/image259.png"/><Relationship Id="rId15" Type="http://schemas.openxmlformats.org/officeDocument/2006/relationships/image" Target="../media/image269.png"/><Relationship Id="rId23" Type="http://schemas.openxmlformats.org/officeDocument/2006/relationships/image" Target="../media/image276.png"/><Relationship Id="rId10" Type="http://schemas.openxmlformats.org/officeDocument/2006/relationships/image" Target="../media/image264.png"/><Relationship Id="rId19" Type="http://schemas.openxmlformats.org/officeDocument/2006/relationships/image" Target="../media/image36.emf"/><Relationship Id="rId4" Type="http://schemas.openxmlformats.org/officeDocument/2006/relationships/image" Target="../media/image258.png"/><Relationship Id="rId9" Type="http://schemas.openxmlformats.org/officeDocument/2006/relationships/image" Target="../media/image263.png"/><Relationship Id="rId14" Type="http://schemas.openxmlformats.org/officeDocument/2006/relationships/image" Target="../media/image268.png"/><Relationship Id="rId22" Type="http://schemas.openxmlformats.org/officeDocument/2006/relationships/image" Target="../media/image275.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83.jpeg"/><Relationship Id="rId13" Type="http://schemas.openxmlformats.org/officeDocument/2006/relationships/image" Target="../media/image288.png"/><Relationship Id="rId18" Type="http://schemas.openxmlformats.org/officeDocument/2006/relationships/image" Target="../media/image293.png"/><Relationship Id="rId26" Type="http://schemas.openxmlformats.org/officeDocument/2006/relationships/image" Target="../media/image301.png"/><Relationship Id="rId3" Type="http://schemas.openxmlformats.org/officeDocument/2006/relationships/image" Target="../media/image278.jpeg"/><Relationship Id="rId21" Type="http://schemas.openxmlformats.org/officeDocument/2006/relationships/image" Target="../media/image296.png"/><Relationship Id="rId7" Type="http://schemas.openxmlformats.org/officeDocument/2006/relationships/image" Target="../media/image282.jpeg"/><Relationship Id="rId12" Type="http://schemas.openxmlformats.org/officeDocument/2006/relationships/image" Target="../media/image287.jpeg"/><Relationship Id="rId17" Type="http://schemas.openxmlformats.org/officeDocument/2006/relationships/image" Target="../media/image292.png"/><Relationship Id="rId25" Type="http://schemas.openxmlformats.org/officeDocument/2006/relationships/image" Target="../media/image300.png"/><Relationship Id="rId2" Type="http://schemas.openxmlformats.org/officeDocument/2006/relationships/image" Target="../media/image277.jpeg"/><Relationship Id="rId16" Type="http://schemas.openxmlformats.org/officeDocument/2006/relationships/image" Target="../media/image291.png"/><Relationship Id="rId20" Type="http://schemas.openxmlformats.org/officeDocument/2006/relationships/image" Target="../media/image295.png"/><Relationship Id="rId29" Type="http://schemas.openxmlformats.org/officeDocument/2006/relationships/image" Target="../media/image304.jpeg"/><Relationship Id="rId1" Type="http://schemas.openxmlformats.org/officeDocument/2006/relationships/slideMaster" Target="../slideMasters/slideMaster1.xml"/><Relationship Id="rId6" Type="http://schemas.openxmlformats.org/officeDocument/2006/relationships/image" Target="../media/image281.png"/><Relationship Id="rId11" Type="http://schemas.openxmlformats.org/officeDocument/2006/relationships/image" Target="../media/image286.gif"/><Relationship Id="rId24" Type="http://schemas.openxmlformats.org/officeDocument/2006/relationships/image" Target="../media/image299.png"/><Relationship Id="rId32" Type="http://schemas.openxmlformats.org/officeDocument/2006/relationships/image" Target="../media/image307.png"/><Relationship Id="rId5" Type="http://schemas.openxmlformats.org/officeDocument/2006/relationships/image" Target="../media/image280.jpeg"/><Relationship Id="rId15" Type="http://schemas.openxmlformats.org/officeDocument/2006/relationships/image" Target="../media/image290.jpeg"/><Relationship Id="rId23" Type="http://schemas.openxmlformats.org/officeDocument/2006/relationships/image" Target="../media/image298.png"/><Relationship Id="rId28" Type="http://schemas.openxmlformats.org/officeDocument/2006/relationships/image" Target="../media/image303.png"/><Relationship Id="rId10" Type="http://schemas.openxmlformats.org/officeDocument/2006/relationships/image" Target="../media/image285.png"/><Relationship Id="rId19" Type="http://schemas.openxmlformats.org/officeDocument/2006/relationships/image" Target="../media/image294.png"/><Relationship Id="rId31" Type="http://schemas.openxmlformats.org/officeDocument/2006/relationships/image" Target="../media/image306.jpeg"/><Relationship Id="rId4" Type="http://schemas.openxmlformats.org/officeDocument/2006/relationships/image" Target="../media/image279.jpeg"/><Relationship Id="rId9" Type="http://schemas.openxmlformats.org/officeDocument/2006/relationships/image" Target="../media/image284.png"/><Relationship Id="rId14" Type="http://schemas.openxmlformats.org/officeDocument/2006/relationships/image" Target="../media/image289.jpeg"/><Relationship Id="rId22" Type="http://schemas.openxmlformats.org/officeDocument/2006/relationships/image" Target="../media/image297.png"/><Relationship Id="rId27" Type="http://schemas.openxmlformats.org/officeDocument/2006/relationships/image" Target="../media/image302.jpeg"/><Relationship Id="rId30" Type="http://schemas.openxmlformats.org/officeDocument/2006/relationships/image" Target="../media/image30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Master" Target="../slideMasters/slideMaster1.xml"/><Relationship Id="rId5" Type="http://schemas.openxmlformats.org/officeDocument/2006/relationships/image" Target="../media/image310.png"/><Relationship Id="rId4" Type="http://schemas.openxmlformats.org/officeDocument/2006/relationships/image" Target="../media/image36.emf"/></Relationships>
</file>

<file path=ppt/slideLayouts/_rels/slideLayout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12.png"/><Relationship Id="rId7" Type="http://schemas.openxmlformats.org/officeDocument/2006/relationships/image" Target="../media/image315.png"/><Relationship Id="rId2" Type="http://schemas.openxmlformats.org/officeDocument/2006/relationships/image" Target="../media/image311.png"/><Relationship Id="rId1" Type="http://schemas.openxmlformats.org/officeDocument/2006/relationships/slideMaster" Target="../slideMasters/slideMaster1.xml"/><Relationship Id="rId6" Type="http://schemas.openxmlformats.org/officeDocument/2006/relationships/image" Target="../media/image314.png"/><Relationship Id="rId5" Type="http://schemas.openxmlformats.org/officeDocument/2006/relationships/image" Target="../media/image313.png"/><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GS Logos &amp; brand guidelin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656A37-4F76-7309-C61B-ACF5854D15AD}"/>
              </a:ext>
            </a:extLst>
          </p:cNvPr>
          <p:cNvSpPr/>
          <p:nvPr/>
        </p:nvSpPr>
        <p:spPr>
          <a:xfrm>
            <a:off x="5911907" y="5021179"/>
            <a:ext cx="2594140" cy="1258986"/>
          </a:xfrm>
          <a:prstGeom prst="rect">
            <a:avLst/>
          </a:prstGeom>
          <a:solidFill>
            <a:schemeClr val="accent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797"/>
          </a:p>
        </p:txBody>
      </p:sp>
      <p:sp>
        <p:nvSpPr>
          <p:cNvPr id="4" name="Rectangle 3">
            <a:extLst>
              <a:ext uri="{FF2B5EF4-FFF2-40B4-BE49-F238E27FC236}">
                <a16:creationId xmlns:a16="http://schemas.microsoft.com/office/drawing/2014/main" id="{49276C39-E8ED-AF2E-1ABA-2E0537096450}"/>
              </a:ext>
            </a:extLst>
          </p:cNvPr>
          <p:cNvSpPr/>
          <p:nvPr/>
        </p:nvSpPr>
        <p:spPr>
          <a:xfrm>
            <a:off x="2228391" y="3247520"/>
            <a:ext cx="2061577" cy="3332406"/>
          </a:xfrm>
          <a:prstGeom prst="rect">
            <a:avLst/>
          </a:prstGeom>
          <a:solidFill>
            <a:schemeClr val="accent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863"/>
          </a:p>
        </p:txBody>
      </p:sp>
      <p:pic>
        <p:nvPicPr>
          <p:cNvPr id="5" name="Picture 4" descr="Logo&#10;&#10;Description automatically generated">
            <a:extLst>
              <a:ext uri="{FF2B5EF4-FFF2-40B4-BE49-F238E27FC236}">
                <a16:creationId xmlns:a16="http://schemas.microsoft.com/office/drawing/2014/main" id="{FC209E48-B521-1FE2-B3A2-1E62B62EF0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0759" y="3165632"/>
            <a:ext cx="1146716" cy="1214552"/>
          </a:xfrm>
          <a:prstGeom prst="rect">
            <a:avLst/>
          </a:prstGeom>
        </p:spPr>
      </p:pic>
      <p:pic>
        <p:nvPicPr>
          <p:cNvPr id="6" name="Picture 5" descr="Logo&#10;&#10;Description automatically generated">
            <a:extLst>
              <a:ext uri="{FF2B5EF4-FFF2-40B4-BE49-F238E27FC236}">
                <a16:creationId xmlns:a16="http://schemas.microsoft.com/office/drawing/2014/main" id="{30C76C62-1874-3387-04AB-DF05973E96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47448" y="3309414"/>
            <a:ext cx="1182296" cy="1153888"/>
          </a:xfrm>
          <a:prstGeom prst="rect">
            <a:avLst/>
          </a:prstGeom>
        </p:spPr>
      </p:pic>
      <p:pic>
        <p:nvPicPr>
          <p:cNvPr id="7" name="Picture 2" descr="FEE Logo Vector (.EPS) Free Download">
            <a:extLst>
              <a:ext uri="{FF2B5EF4-FFF2-40B4-BE49-F238E27FC236}">
                <a16:creationId xmlns:a16="http://schemas.microsoft.com/office/drawing/2014/main" id="{A532F84E-5779-2764-519A-EFB0EB1B1B1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71783" y="5041691"/>
            <a:ext cx="988792" cy="12589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FEE Academy">
            <a:extLst>
              <a:ext uri="{FF2B5EF4-FFF2-40B4-BE49-F238E27FC236}">
                <a16:creationId xmlns:a16="http://schemas.microsoft.com/office/drawing/2014/main" id="{81E4E79F-2B5C-2D25-72FA-51FF788E663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01263" y="5354937"/>
            <a:ext cx="1252389" cy="2730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Green-Campus_rgb.jpg">
            <a:extLst>
              <a:ext uri="{FF2B5EF4-FFF2-40B4-BE49-F238E27FC236}">
                <a16:creationId xmlns:a16="http://schemas.microsoft.com/office/drawing/2014/main" id="{B0D14D11-D249-5809-D213-C2ECA7BDD8B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22152" y="3165632"/>
            <a:ext cx="1349493" cy="1214553"/>
          </a:xfrm>
          <a:prstGeom prst="rect">
            <a:avLst/>
          </a:prstGeom>
        </p:spPr>
      </p:pic>
      <p:pic>
        <p:nvPicPr>
          <p:cNvPr id="10" name="Picture 9" descr="A logo with colorful letters&#10;&#10;Description automatically generated">
            <a:extLst>
              <a:ext uri="{FF2B5EF4-FFF2-40B4-BE49-F238E27FC236}">
                <a16:creationId xmlns:a16="http://schemas.microsoft.com/office/drawing/2014/main" id="{887FFB95-D62C-DA4F-C39F-C7F942B71A6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53784" y="4960952"/>
            <a:ext cx="1350347" cy="654505"/>
          </a:xfrm>
          <a:prstGeom prst="rect">
            <a:avLst/>
          </a:prstGeom>
        </p:spPr>
      </p:pic>
      <p:pic>
        <p:nvPicPr>
          <p:cNvPr id="11" name="Picture 10" descr="A logo with a globe and text&#10;&#10;Description automatically generated">
            <a:extLst>
              <a:ext uri="{FF2B5EF4-FFF2-40B4-BE49-F238E27FC236}">
                <a16:creationId xmlns:a16="http://schemas.microsoft.com/office/drawing/2014/main" id="{3A5EFFB2-7878-7183-4A11-E2E708693593}"/>
              </a:ext>
            </a:extLst>
          </p:cNvPr>
          <p:cNvPicPr>
            <a:picLocks noChangeAspect="1"/>
          </p:cNvPicPr>
          <p:nvPr/>
        </p:nvPicPr>
        <p:blipFill>
          <a:blip r:embed="rId8" cstate="email">
            <a:lum bright="70000" contrast="-70000"/>
            <a:extLst>
              <a:ext uri="{28A0092B-C50C-407E-A947-70E740481C1C}">
                <a14:useLocalDpi xmlns:a14="http://schemas.microsoft.com/office/drawing/2010/main"/>
              </a:ext>
            </a:extLst>
          </a:blip>
          <a:stretch>
            <a:fillRect/>
          </a:stretch>
        </p:blipFill>
        <p:spPr>
          <a:xfrm>
            <a:off x="6092060" y="5105662"/>
            <a:ext cx="979864" cy="1083507"/>
          </a:xfrm>
          <a:prstGeom prst="rect">
            <a:avLst/>
          </a:prstGeom>
        </p:spPr>
      </p:pic>
      <p:sp>
        <p:nvSpPr>
          <p:cNvPr id="12" name="TextBox 11">
            <a:extLst>
              <a:ext uri="{FF2B5EF4-FFF2-40B4-BE49-F238E27FC236}">
                <a16:creationId xmlns:a16="http://schemas.microsoft.com/office/drawing/2014/main" id="{E9C23BEF-A622-15F6-3DF8-8BF4F825C3EF}"/>
              </a:ext>
            </a:extLst>
          </p:cNvPr>
          <p:cNvSpPr txBox="1"/>
          <p:nvPr/>
        </p:nvSpPr>
        <p:spPr>
          <a:xfrm>
            <a:off x="4551864" y="6335265"/>
            <a:ext cx="2034635" cy="215444"/>
          </a:xfrm>
          <a:prstGeom prst="rect">
            <a:avLst/>
          </a:prstGeom>
          <a:noFill/>
        </p:spPr>
        <p:txBody>
          <a:bodyPr wrap="square">
            <a:spAutoFit/>
          </a:bodyPr>
          <a:lstStyle/>
          <a:p>
            <a:r>
              <a:rPr lang="en-IE" sz="800">
                <a:hlinkClick r:id="rId9"/>
              </a:rPr>
              <a:t>FEE Branding Guidelines</a:t>
            </a:r>
            <a:endParaRPr lang="en-GB" sz="800"/>
          </a:p>
        </p:txBody>
      </p:sp>
      <p:sp>
        <p:nvSpPr>
          <p:cNvPr id="13" name="TextBox 12">
            <a:extLst>
              <a:ext uri="{FF2B5EF4-FFF2-40B4-BE49-F238E27FC236}">
                <a16:creationId xmlns:a16="http://schemas.microsoft.com/office/drawing/2014/main" id="{A4AA16B5-BD26-F59F-5EF9-F81564056E16}"/>
              </a:ext>
            </a:extLst>
          </p:cNvPr>
          <p:cNvSpPr txBox="1"/>
          <p:nvPr/>
        </p:nvSpPr>
        <p:spPr>
          <a:xfrm>
            <a:off x="526989" y="2766043"/>
            <a:ext cx="1226618" cy="248530"/>
          </a:xfrm>
          <a:prstGeom prst="rect">
            <a:avLst/>
          </a:prstGeom>
          <a:noFill/>
        </p:spPr>
        <p:txBody>
          <a:bodyPr wrap="none" rtlCol="0">
            <a:spAutoFit/>
          </a:bodyPr>
          <a:lstStyle/>
          <a:p>
            <a:r>
              <a:rPr lang="en-GB" sz="1015" b="0" u="sng">
                <a:solidFill>
                  <a:srgbClr val="000000"/>
                </a:solidFill>
              </a:rPr>
              <a:t>White background</a:t>
            </a:r>
          </a:p>
        </p:txBody>
      </p:sp>
      <p:sp>
        <p:nvSpPr>
          <p:cNvPr id="14" name="TextBox 13">
            <a:extLst>
              <a:ext uri="{FF2B5EF4-FFF2-40B4-BE49-F238E27FC236}">
                <a16:creationId xmlns:a16="http://schemas.microsoft.com/office/drawing/2014/main" id="{1396FD79-BB45-A26F-8582-FFA26F9396BC}"/>
              </a:ext>
            </a:extLst>
          </p:cNvPr>
          <p:cNvSpPr txBox="1"/>
          <p:nvPr/>
        </p:nvSpPr>
        <p:spPr>
          <a:xfrm>
            <a:off x="2309864" y="2766043"/>
            <a:ext cx="1404552" cy="248530"/>
          </a:xfrm>
          <a:prstGeom prst="rect">
            <a:avLst/>
          </a:prstGeom>
          <a:noFill/>
        </p:spPr>
        <p:txBody>
          <a:bodyPr wrap="none" rtlCol="0">
            <a:spAutoFit/>
          </a:bodyPr>
          <a:lstStyle/>
          <a:p>
            <a:r>
              <a:rPr lang="en-GB" sz="1015" b="0" u="sng">
                <a:solidFill>
                  <a:srgbClr val="000000"/>
                </a:solidFill>
              </a:rPr>
              <a:t>Coloured background</a:t>
            </a:r>
          </a:p>
        </p:txBody>
      </p:sp>
      <p:sp>
        <p:nvSpPr>
          <p:cNvPr id="18" name="Rectangle 17">
            <a:extLst>
              <a:ext uri="{FF2B5EF4-FFF2-40B4-BE49-F238E27FC236}">
                <a16:creationId xmlns:a16="http://schemas.microsoft.com/office/drawing/2014/main" id="{8C911E33-0694-0A1F-5E36-46E4AB203FA2}"/>
              </a:ext>
            </a:extLst>
          </p:cNvPr>
          <p:cNvSpPr/>
          <p:nvPr/>
        </p:nvSpPr>
        <p:spPr>
          <a:xfrm>
            <a:off x="6011823" y="3233180"/>
            <a:ext cx="1250389" cy="1124156"/>
          </a:xfrm>
          <a:prstGeom prst="rect">
            <a:avLst/>
          </a:prstGeom>
          <a:solidFill>
            <a:schemeClr val="accent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863"/>
          </a:p>
        </p:txBody>
      </p:sp>
      <p:grpSp>
        <p:nvGrpSpPr>
          <p:cNvPr id="19" name="Group 18">
            <a:extLst>
              <a:ext uri="{FF2B5EF4-FFF2-40B4-BE49-F238E27FC236}">
                <a16:creationId xmlns:a16="http://schemas.microsoft.com/office/drawing/2014/main" id="{ED67422C-D298-4500-4927-48E99F4A35FF}"/>
              </a:ext>
            </a:extLst>
          </p:cNvPr>
          <p:cNvGrpSpPr/>
          <p:nvPr/>
        </p:nvGrpSpPr>
        <p:grpSpPr>
          <a:xfrm>
            <a:off x="5989662" y="3182967"/>
            <a:ext cx="1386717" cy="1082821"/>
            <a:chOff x="5448620" y="5283065"/>
            <a:chExt cx="979342" cy="1137164"/>
          </a:xfrm>
        </p:grpSpPr>
        <p:pic>
          <p:nvPicPr>
            <p:cNvPr id="20" name="Picture 19" descr="A logo of a person with a book&#10;&#10;Description automatically generated">
              <a:extLst>
                <a:ext uri="{FF2B5EF4-FFF2-40B4-BE49-F238E27FC236}">
                  <a16:creationId xmlns:a16="http://schemas.microsoft.com/office/drawing/2014/main" id="{E2F9BD45-6985-7C5B-E4FE-91F731789D39}"/>
                </a:ext>
              </a:extLst>
            </p:cNvPr>
            <p:cNvPicPr>
              <a:picLocks noChangeAspect="1"/>
            </p:cNvPicPr>
            <p:nvPr/>
          </p:nvPicPr>
          <p:blipFill rotWithShape="1">
            <a:blip r:embed="rId10" cstate="email">
              <a:biLevel thresh="25000"/>
              <a:extLst>
                <a:ext uri="{28A0092B-C50C-407E-A947-70E740481C1C}">
                  <a14:useLocalDpi xmlns:a14="http://schemas.microsoft.com/office/drawing/2010/main"/>
                </a:ext>
              </a:extLst>
            </a:blip>
            <a:srcRect/>
            <a:stretch/>
          </p:blipFill>
          <p:spPr>
            <a:xfrm>
              <a:off x="5448620" y="5283065"/>
              <a:ext cx="979342" cy="1040150"/>
            </a:xfrm>
            <a:prstGeom prst="rect">
              <a:avLst/>
            </a:prstGeom>
          </p:spPr>
        </p:pic>
        <p:pic>
          <p:nvPicPr>
            <p:cNvPr id="21" name="Picture 20" descr="A white letter on a black background&#10;&#10;Description automatically generated">
              <a:extLst>
                <a:ext uri="{FF2B5EF4-FFF2-40B4-BE49-F238E27FC236}">
                  <a16:creationId xmlns:a16="http://schemas.microsoft.com/office/drawing/2014/main" id="{75889006-4AAF-255C-A775-16FC4F13705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709255" y="6353424"/>
              <a:ext cx="480758" cy="66805"/>
            </a:xfrm>
            <a:prstGeom prst="rect">
              <a:avLst/>
            </a:prstGeom>
          </p:spPr>
        </p:pic>
      </p:grpSp>
      <p:pic>
        <p:nvPicPr>
          <p:cNvPr id="22" name="Picture 21" descr="A white letter on a black background&#10;&#10;Description automatically generated">
            <a:extLst>
              <a:ext uri="{FF2B5EF4-FFF2-40B4-BE49-F238E27FC236}">
                <a16:creationId xmlns:a16="http://schemas.microsoft.com/office/drawing/2014/main" id="{360F52EC-FB12-5343-0B4F-9FED6D0FE10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75554" y="6221153"/>
            <a:ext cx="1526084" cy="159047"/>
          </a:xfrm>
          <a:prstGeom prst="rect">
            <a:avLst/>
          </a:prstGeom>
        </p:spPr>
      </p:pic>
      <p:pic>
        <p:nvPicPr>
          <p:cNvPr id="23" name="Picture 22" descr="A close-up of a logo&#10;&#10;Description automatically generated">
            <a:extLst>
              <a:ext uri="{FF2B5EF4-FFF2-40B4-BE49-F238E27FC236}">
                <a16:creationId xmlns:a16="http://schemas.microsoft.com/office/drawing/2014/main" id="{692DA2C8-704F-C06D-B4A6-FE2846B431E5}"/>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34000" y="6268415"/>
            <a:ext cx="1594513" cy="243700"/>
          </a:xfrm>
          <a:prstGeom prst="rect">
            <a:avLst/>
          </a:prstGeom>
        </p:spPr>
      </p:pic>
      <p:pic>
        <p:nvPicPr>
          <p:cNvPr id="24" name="Picture 23" descr="A logo with a person and open book&#10;&#10;Description automatically generated">
            <a:extLst>
              <a:ext uri="{FF2B5EF4-FFF2-40B4-BE49-F238E27FC236}">
                <a16:creationId xmlns:a16="http://schemas.microsoft.com/office/drawing/2014/main" id="{E6C9D8C6-EC9F-4841-F02B-BCF1D2C6A0D5}"/>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675849" y="4682303"/>
            <a:ext cx="1315771" cy="1290651"/>
          </a:xfrm>
          <a:prstGeom prst="rect">
            <a:avLst/>
          </a:prstGeom>
        </p:spPr>
      </p:pic>
      <p:pic>
        <p:nvPicPr>
          <p:cNvPr id="25" name="Picture 24" descr="A logo with a person and open book&#10;&#10;Description automatically generated">
            <a:extLst>
              <a:ext uri="{FF2B5EF4-FFF2-40B4-BE49-F238E27FC236}">
                <a16:creationId xmlns:a16="http://schemas.microsoft.com/office/drawing/2014/main" id="{45E806E5-7424-7FBD-5CB8-62F58B18979A}"/>
              </a:ext>
            </a:extLst>
          </p:cNvPr>
          <p:cNvPicPr>
            <a:picLocks noChangeAspect="1"/>
          </p:cNvPicPr>
          <p:nvPr/>
        </p:nvPicPr>
        <p:blipFill rotWithShape="1">
          <a:blip r:embed="rId15" cstate="email">
            <a:biLevel thresh="25000"/>
            <a:extLst>
              <a:ext uri="{28A0092B-C50C-407E-A947-70E740481C1C}">
                <a14:useLocalDpi xmlns:a14="http://schemas.microsoft.com/office/drawing/2010/main"/>
              </a:ext>
            </a:extLst>
          </a:blip>
          <a:srcRect/>
          <a:stretch/>
        </p:blipFill>
        <p:spPr>
          <a:xfrm>
            <a:off x="2361816" y="4864623"/>
            <a:ext cx="884417" cy="867533"/>
          </a:xfrm>
          <a:prstGeom prst="rect">
            <a:avLst/>
          </a:prstGeom>
        </p:spPr>
      </p:pic>
      <p:grpSp>
        <p:nvGrpSpPr>
          <p:cNvPr id="26" name="Group 25">
            <a:extLst>
              <a:ext uri="{FF2B5EF4-FFF2-40B4-BE49-F238E27FC236}">
                <a16:creationId xmlns:a16="http://schemas.microsoft.com/office/drawing/2014/main" id="{0B199015-D8F7-18C3-F2ED-5912012CCB4A}"/>
              </a:ext>
            </a:extLst>
          </p:cNvPr>
          <p:cNvGrpSpPr/>
          <p:nvPr/>
        </p:nvGrpSpPr>
        <p:grpSpPr>
          <a:xfrm>
            <a:off x="3310783" y="4848377"/>
            <a:ext cx="988251" cy="850908"/>
            <a:chOff x="5403167" y="2137194"/>
            <a:chExt cx="976284" cy="1153562"/>
          </a:xfrm>
        </p:grpSpPr>
        <p:pic>
          <p:nvPicPr>
            <p:cNvPr id="27" name="Picture 26" descr="A logo of a person with a book&#10;&#10;Description automatically generated">
              <a:extLst>
                <a:ext uri="{FF2B5EF4-FFF2-40B4-BE49-F238E27FC236}">
                  <a16:creationId xmlns:a16="http://schemas.microsoft.com/office/drawing/2014/main" id="{280AC9C1-E2CE-A380-E132-84B379A0986E}"/>
                </a:ext>
              </a:extLst>
            </p:cNvPr>
            <p:cNvPicPr>
              <a:picLocks noChangeAspect="1"/>
            </p:cNvPicPr>
            <p:nvPr/>
          </p:nvPicPr>
          <p:blipFill rotWithShape="1">
            <a:blip r:embed="rId16"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28" name="Picture 27" descr="Logo&#10;&#10;Description automatically generated">
              <a:extLst>
                <a:ext uri="{FF2B5EF4-FFF2-40B4-BE49-F238E27FC236}">
                  <a16:creationId xmlns:a16="http://schemas.microsoft.com/office/drawing/2014/main" id="{7FF59279-75D9-3D01-E8F3-F34E58ACC36F}"/>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pic>
        <p:nvPicPr>
          <p:cNvPr id="29" name="Picture 28">
            <a:extLst>
              <a:ext uri="{FF2B5EF4-FFF2-40B4-BE49-F238E27FC236}">
                <a16:creationId xmlns:a16="http://schemas.microsoft.com/office/drawing/2014/main" id="{6C54CDA2-BEF4-AE54-4D6A-85A44463424A}"/>
              </a:ext>
            </a:extLst>
          </p:cNvPr>
          <p:cNvPicPr>
            <a:picLocks noChangeAspect="1"/>
          </p:cNvPicPr>
          <p:nvPr/>
        </p:nvPicPr>
        <p:blipFill>
          <a:blip r:embed="rId18"/>
          <a:stretch>
            <a:fillRect/>
          </a:stretch>
        </p:blipFill>
        <p:spPr>
          <a:xfrm>
            <a:off x="16957" y="906"/>
            <a:ext cx="12175044" cy="1340641"/>
          </a:xfrm>
          <a:prstGeom prst="rect">
            <a:avLst/>
          </a:prstGeom>
        </p:spPr>
      </p:pic>
      <p:sp>
        <p:nvSpPr>
          <p:cNvPr id="30" name="TextBox 29">
            <a:extLst>
              <a:ext uri="{FF2B5EF4-FFF2-40B4-BE49-F238E27FC236}">
                <a16:creationId xmlns:a16="http://schemas.microsoft.com/office/drawing/2014/main" id="{30B755F9-4B56-E172-9B5C-2C01C08B4EA4}"/>
              </a:ext>
            </a:extLst>
          </p:cNvPr>
          <p:cNvSpPr txBox="1"/>
          <p:nvPr/>
        </p:nvSpPr>
        <p:spPr>
          <a:xfrm>
            <a:off x="507577" y="1689890"/>
            <a:ext cx="7745760" cy="894860"/>
          </a:xfrm>
          <a:prstGeom prst="rect">
            <a:avLst/>
          </a:prstGeom>
          <a:noFill/>
        </p:spPr>
        <p:txBody>
          <a:bodyPr wrap="square" rtlCol="0">
            <a:spAutoFit/>
          </a:bodyPr>
          <a:lstStyle/>
          <a:p>
            <a:pPr marL="171450" indent="-171450">
              <a:buFont typeface="Arial" panose="020B0604020202020204" pitchFamily="34" charset="0"/>
              <a:buChar char="•"/>
            </a:pPr>
            <a:r>
              <a:rPr lang="en-GB" sz="1400" b="0">
                <a:solidFill>
                  <a:srgbClr val="000000"/>
                </a:solidFill>
              </a:rPr>
              <a:t>EEU Font style is </a:t>
            </a:r>
            <a:r>
              <a:rPr lang="en-GB" sz="1400" b="0" u="sng">
                <a:solidFill>
                  <a:srgbClr val="000000"/>
                </a:solidFill>
              </a:rPr>
              <a:t>TAHOMA,</a:t>
            </a:r>
            <a:r>
              <a:rPr lang="en-GB" sz="1400" b="0">
                <a:solidFill>
                  <a:srgbClr val="000000"/>
                </a:solidFill>
              </a:rPr>
              <a:t> Calibri acceptable but Tahoma preferred.</a:t>
            </a:r>
          </a:p>
          <a:p>
            <a:pPr marL="171450" indent="-171450">
              <a:buFont typeface="Arial" panose="020B0604020202020204" pitchFamily="34" charset="0"/>
              <a:buChar char="•"/>
            </a:pPr>
            <a:r>
              <a:rPr lang="en-GB" sz="1400" b="0">
                <a:solidFill>
                  <a:srgbClr val="000000"/>
                </a:solidFill>
              </a:rPr>
              <a:t>Vagrunsdschrift is used for titles on worksheets or lesson plans.</a:t>
            </a:r>
          </a:p>
          <a:p>
            <a:pPr marL="171450" indent="-171450">
              <a:buFont typeface="Arial" panose="020B0604020202020204" pitchFamily="34" charset="0"/>
              <a:buChar char="•"/>
            </a:pPr>
            <a:r>
              <a:rPr lang="en-GB" sz="1400" b="0" i="1">
                <a:solidFill>
                  <a:srgbClr val="000000"/>
                </a:solidFill>
              </a:rPr>
              <a:t>GS Worksheets </a:t>
            </a:r>
            <a:r>
              <a:rPr lang="en-GB" sz="1400" b="1">
                <a:solidFill>
                  <a:srgbClr val="000000"/>
                </a:solidFill>
              </a:rPr>
              <a:t>- </a:t>
            </a:r>
            <a:r>
              <a:rPr lang="en-GB" sz="1400" b="0">
                <a:solidFill>
                  <a:srgbClr val="000000"/>
                </a:solidFill>
              </a:rPr>
              <a:t>Use </a:t>
            </a:r>
            <a:r>
              <a:rPr lang="en-GB" sz="1400" b="1">
                <a:solidFill>
                  <a:schemeClr val="accent2"/>
                </a:solidFill>
              </a:rPr>
              <a:t>GREEN</a:t>
            </a:r>
            <a:r>
              <a:rPr lang="en-GB" sz="1400" b="0">
                <a:solidFill>
                  <a:srgbClr val="000000"/>
                </a:solidFill>
              </a:rPr>
              <a:t> for English titles, </a:t>
            </a:r>
            <a:r>
              <a:rPr lang="en-GB" sz="1400" b="1">
                <a:solidFill>
                  <a:schemeClr val="accent4"/>
                </a:solidFill>
              </a:rPr>
              <a:t>BLUE</a:t>
            </a:r>
            <a:r>
              <a:rPr lang="en-GB" sz="1400" b="0">
                <a:solidFill>
                  <a:srgbClr val="000000"/>
                </a:solidFill>
              </a:rPr>
              <a:t> for Irish. </a:t>
            </a:r>
          </a:p>
          <a:p>
            <a:pPr marL="0" indent="0">
              <a:buFont typeface="Arial" panose="020B0604020202020204" pitchFamily="34" charset="0"/>
              <a:buNone/>
            </a:pPr>
            <a:endParaRPr lang="en-GB" sz="1015" b="0">
              <a:solidFill>
                <a:srgbClr val="000000"/>
              </a:solidFill>
            </a:endParaRPr>
          </a:p>
        </p:txBody>
      </p:sp>
      <p:sp>
        <p:nvSpPr>
          <p:cNvPr id="31" name="TextBox 30">
            <a:extLst>
              <a:ext uri="{FF2B5EF4-FFF2-40B4-BE49-F238E27FC236}">
                <a16:creationId xmlns:a16="http://schemas.microsoft.com/office/drawing/2014/main" id="{65BEFE7D-ADD5-B807-4031-511065BCFE9B}"/>
              </a:ext>
            </a:extLst>
          </p:cNvPr>
          <p:cNvSpPr txBox="1"/>
          <p:nvPr/>
        </p:nvSpPr>
        <p:spPr>
          <a:xfrm>
            <a:off x="8213872" y="202881"/>
            <a:ext cx="6076877" cy="523220"/>
          </a:xfrm>
          <a:prstGeom prst="rect">
            <a:avLst/>
          </a:prstGeom>
          <a:noFill/>
        </p:spPr>
        <p:txBody>
          <a:bodyPr wrap="square" rtlCol="0">
            <a:spAutoFit/>
          </a:bodyPr>
          <a:lstStyle/>
          <a:p>
            <a:r>
              <a:rPr lang="en-GB" sz="1400" b="0" u="sng">
                <a:solidFill>
                  <a:schemeClr val="bg1"/>
                </a:solidFill>
                <a:hlinkClick r:id="rId19">
                  <a:extLst>
                    <a:ext uri="{A12FA001-AC4F-418D-AE19-62706E023703}">
                      <ahyp:hlinkClr xmlns:ahyp="http://schemas.microsoft.com/office/drawing/2018/hyperlinkcolor" val="tx"/>
                    </a:ext>
                  </a:extLst>
                </a:hlinkClick>
              </a:rPr>
              <a:t>Reference Document</a:t>
            </a:r>
          </a:p>
          <a:p>
            <a:r>
              <a:rPr lang="en-GB" sz="1400" b="1">
                <a:solidFill>
                  <a:schemeClr val="bg1"/>
                </a:solidFill>
                <a:hlinkClick r:id="rId19">
                  <a:extLst>
                    <a:ext uri="{A12FA001-AC4F-418D-AE19-62706E023703}">
                      <ahyp:hlinkClr xmlns:ahyp="http://schemas.microsoft.com/office/drawing/2018/hyperlinkcolor" val="tx"/>
                    </a:ext>
                  </a:extLst>
                </a:hlinkClick>
              </a:rPr>
              <a:t>EEU Brand Guidelines</a:t>
            </a:r>
            <a:endParaRPr lang="en-GB" sz="1400" b="0">
              <a:solidFill>
                <a:schemeClr val="bg1"/>
              </a:solidFill>
            </a:endParaRPr>
          </a:p>
        </p:txBody>
      </p:sp>
      <p:sp>
        <p:nvSpPr>
          <p:cNvPr id="32" name="TextBox 31">
            <a:extLst>
              <a:ext uri="{FF2B5EF4-FFF2-40B4-BE49-F238E27FC236}">
                <a16:creationId xmlns:a16="http://schemas.microsoft.com/office/drawing/2014/main" id="{657BD9D3-A792-3B06-0E5F-477E3DD5C16D}"/>
              </a:ext>
            </a:extLst>
          </p:cNvPr>
          <p:cNvSpPr txBox="1"/>
          <p:nvPr/>
        </p:nvSpPr>
        <p:spPr>
          <a:xfrm>
            <a:off x="525714" y="1431672"/>
            <a:ext cx="963725" cy="276999"/>
          </a:xfrm>
          <a:prstGeom prst="rect">
            <a:avLst/>
          </a:prstGeom>
          <a:noFill/>
        </p:spPr>
        <p:txBody>
          <a:bodyPr wrap="none" rtlCol="0">
            <a:spAutoFit/>
          </a:bodyPr>
          <a:lstStyle/>
          <a:p>
            <a:r>
              <a:rPr lang="en-GB" sz="1200" b="1">
                <a:solidFill>
                  <a:srgbClr val="000000"/>
                </a:solidFill>
              </a:rPr>
              <a:t>Font Style</a:t>
            </a:r>
          </a:p>
        </p:txBody>
      </p:sp>
      <p:pic>
        <p:nvPicPr>
          <p:cNvPr id="34" name="Picture 33">
            <a:extLst>
              <a:ext uri="{FF2B5EF4-FFF2-40B4-BE49-F238E27FC236}">
                <a16:creationId xmlns:a16="http://schemas.microsoft.com/office/drawing/2014/main" id="{389957E4-2E72-5C99-D6EC-0B68E6823EA7}"/>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7618941" y="3234152"/>
            <a:ext cx="955711" cy="1268506"/>
          </a:xfrm>
          <a:prstGeom prst="rect">
            <a:avLst/>
          </a:prstGeom>
          <a:noFill/>
        </p:spPr>
      </p:pic>
      <p:pic>
        <p:nvPicPr>
          <p:cNvPr id="39" name="Picture 38" descr="A picture containing building, window&#10;&#10;Description automatically generated">
            <a:extLst>
              <a:ext uri="{FF2B5EF4-FFF2-40B4-BE49-F238E27FC236}">
                <a16:creationId xmlns:a16="http://schemas.microsoft.com/office/drawing/2014/main" id="{9EDC151D-9186-1E70-EBAD-455B5F4432A9}"/>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10482892" y="3897773"/>
            <a:ext cx="1610153" cy="1057373"/>
          </a:xfrm>
          <a:prstGeom prst="rect">
            <a:avLst/>
          </a:prstGeom>
        </p:spPr>
      </p:pic>
      <p:pic>
        <p:nvPicPr>
          <p:cNvPr id="40" name="Picture 39" descr="A picture containing text, room, gambling house, scene&#10;&#10;Description automatically generated">
            <a:extLst>
              <a:ext uri="{FF2B5EF4-FFF2-40B4-BE49-F238E27FC236}">
                <a16:creationId xmlns:a16="http://schemas.microsoft.com/office/drawing/2014/main" id="{D6F553DE-E8FE-FB48-80FF-D573C9F01D63}"/>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8547752" y="2533515"/>
            <a:ext cx="1971661" cy="1331249"/>
          </a:xfrm>
          <a:prstGeom prst="rect">
            <a:avLst/>
          </a:prstGeom>
        </p:spPr>
      </p:pic>
      <p:pic>
        <p:nvPicPr>
          <p:cNvPr id="41" name="Picture 40" descr="A picture containing text, room, gambling house, vector graphics&#10;&#10;Description automatically generated">
            <a:extLst>
              <a:ext uri="{FF2B5EF4-FFF2-40B4-BE49-F238E27FC236}">
                <a16:creationId xmlns:a16="http://schemas.microsoft.com/office/drawing/2014/main" id="{004D1ECA-47AE-EEBF-A796-534C38DB7AF5}"/>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a:stretch/>
        </p:blipFill>
        <p:spPr>
          <a:xfrm>
            <a:off x="10194875" y="2596122"/>
            <a:ext cx="1957992" cy="1297108"/>
          </a:xfrm>
          <a:prstGeom prst="rect">
            <a:avLst/>
          </a:prstGeom>
        </p:spPr>
      </p:pic>
      <p:pic>
        <p:nvPicPr>
          <p:cNvPr id="42" name="Picture 41" descr="Icon&#10;&#10;Description automatically generated">
            <a:extLst>
              <a:ext uri="{FF2B5EF4-FFF2-40B4-BE49-F238E27FC236}">
                <a16:creationId xmlns:a16="http://schemas.microsoft.com/office/drawing/2014/main" id="{697DC7E8-511F-9C71-7DD7-09A04DA53726}"/>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r="-12742"/>
          <a:stretch/>
        </p:blipFill>
        <p:spPr>
          <a:xfrm>
            <a:off x="8727260" y="1290757"/>
            <a:ext cx="1818677" cy="1310886"/>
          </a:xfrm>
          <a:prstGeom prst="rect">
            <a:avLst/>
          </a:prstGeom>
          <a:noFill/>
        </p:spPr>
      </p:pic>
      <p:pic>
        <p:nvPicPr>
          <p:cNvPr id="43" name="Picture 42" descr="Icon&#10;&#10;Description automatically generated">
            <a:extLst>
              <a:ext uri="{FF2B5EF4-FFF2-40B4-BE49-F238E27FC236}">
                <a16:creationId xmlns:a16="http://schemas.microsoft.com/office/drawing/2014/main" id="{264F4360-28C3-8E40-06C9-198A0F016139}"/>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0194875" y="1056323"/>
            <a:ext cx="1865559" cy="1924038"/>
          </a:xfrm>
          <a:prstGeom prst="rect">
            <a:avLst/>
          </a:prstGeom>
        </p:spPr>
      </p:pic>
      <p:grpSp>
        <p:nvGrpSpPr>
          <p:cNvPr id="44" name="Group 43">
            <a:extLst>
              <a:ext uri="{FF2B5EF4-FFF2-40B4-BE49-F238E27FC236}">
                <a16:creationId xmlns:a16="http://schemas.microsoft.com/office/drawing/2014/main" id="{830ECE82-4538-2CF9-0852-27D0D7C5A7ED}"/>
              </a:ext>
            </a:extLst>
          </p:cNvPr>
          <p:cNvGrpSpPr/>
          <p:nvPr/>
        </p:nvGrpSpPr>
        <p:grpSpPr>
          <a:xfrm>
            <a:off x="8901213" y="3905359"/>
            <a:ext cx="1470771" cy="1042200"/>
            <a:chOff x="8956403" y="5025807"/>
            <a:chExt cx="2103992" cy="1922272"/>
          </a:xfrm>
        </p:grpSpPr>
        <p:pic>
          <p:nvPicPr>
            <p:cNvPr id="45" name="Picture 44">
              <a:extLst>
                <a:ext uri="{FF2B5EF4-FFF2-40B4-BE49-F238E27FC236}">
                  <a16:creationId xmlns:a16="http://schemas.microsoft.com/office/drawing/2014/main" id="{DBAAE77D-2316-E0D3-1976-1947FE248AC4}"/>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8956403" y="5025807"/>
              <a:ext cx="2103992" cy="1922272"/>
            </a:xfrm>
            <a:prstGeom prst="rect">
              <a:avLst/>
            </a:prstGeom>
          </p:spPr>
        </p:pic>
        <p:pic>
          <p:nvPicPr>
            <p:cNvPr id="46" name="Picture 45" descr="A logo of a school&#10;&#10;Description automatically generated">
              <a:extLst>
                <a:ext uri="{FF2B5EF4-FFF2-40B4-BE49-F238E27FC236}">
                  <a16:creationId xmlns:a16="http://schemas.microsoft.com/office/drawing/2014/main" id="{CEC45CF9-50CC-CF2B-F071-A64409BBB012}"/>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9485315" y="5510027"/>
              <a:ext cx="1046168" cy="1035330"/>
            </a:xfrm>
            <a:prstGeom prst="rect">
              <a:avLst/>
            </a:prstGeom>
          </p:spPr>
        </p:pic>
      </p:grpSp>
      <p:sp>
        <p:nvSpPr>
          <p:cNvPr id="15" name="TextBox 14">
            <a:extLst>
              <a:ext uri="{FF2B5EF4-FFF2-40B4-BE49-F238E27FC236}">
                <a16:creationId xmlns:a16="http://schemas.microsoft.com/office/drawing/2014/main" id="{A927C74E-0559-3C3D-CB62-1808C64BB021}"/>
              </a:ext>
            </a:extLst>
          </p:cNvPr>
          <p:cNvSpPr txBox="1"/>
          <p:nvPr/>
        </p:nvSpPr>
        <p:spPr>
          <a:xfrm>
            <a:off x="8439991" y="1202188"/>
            <a:ext cx="2670924" cy="248530"/>
          </a:xfrm>
          <a:prstGeom prst="rect">
            <a:avLst/>
          </a:prstGeom>
          <a:noFill/>
        </p:spPr>
        <p:txBody>
          <a:bodyPr wrap="none" rtlCol="0">
            <a:spAutoFit/>
          </a:bodyPr>
          <a:lstStyle/>
          <a:p>
            <a:r>
              <a:rPr lang="en-GB" sz="1015" b="0" u="sng">
                <a:solidFill>
                  <a:srgbClr val="000000"/>
                </a:solidFill>
              </a:rPr>
              <a:t>Transparent Logos (use on white or colour)</a:t>
            </a:r>
          </a:p>
        </p:txBody>
      </p:sp>
      <p:pic>
        <p:nvPicPr>
          <p:cNvPr id="37" name="Picture 36" descr="A yellow building with a flag on top&#10;&#10;Description automatically generated">
            <a:extLst>
              <a:ext uri="{FF2B5EF4-FFF2-40B4-BE49-F238E27FC236}">
                <a16:creationId xmlns:a16="http://schemas.microsoft.com/office/drawing/2014/main" id="{9E60ED52-EB9E-F5E0-E690-AA376DEBA06C}"/>
              </a:ext>
            </a:extLst>
          </p:cNvPr>
          <p:cNvPicPr>
            <a:picLocks noChangeAspect="1"/>
          </p:cNvPicPr>
          <p:nvPr/>
        </p:nvPicPr>
        <p:blipFill rotWithShape="1">
          <a:blip r:embed="rId28" cstate="email">
            <a:extLst>
              <a:ext uri="{28A0092B-C50C-407E-A947-70E740481C1C}">
                <a14:useLocalDpi xmlns:a14="http://schemas.microsoft.com/office/drawing/2010/main"/>
              </a:ext>
            </a:extLst>
          </a:blip>
          <a:srcRect/>
          <a:stretch/>
        </p:blipFill>
        <p:spPr>
          <a:xfrm>
            <a:off x="9636599" y="5663635"/>
            <a:ext cx="1987901" cy="1042200"/>
          </a:xfrm>
          <a:prstGeom prst="rect">
            <a:avLst/>
          </a:prstGeom>
        </p:spPr>
      </p:pic>
    </p:spTree>
    <p:extLst>
      <p:ext uri="{BB962C8B-B14F-4D97-AF65-F5344CB8AC3E}">
        <p14:creationId xmlns:p14="http://schemas.microsoft.com/office/powerpoint/2010/main" val="330004146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EU &amp; SDG Colour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5E32BE-C1A2-0127-D7BE-5FA7378D0E4F}"/>
              </a:ext>
            </a:extLst>
          </p:cNvPr>
          <p:cNvSpPr/>
          <p:nvPr/>
        </p:nvSpPr>
        <p:spPr>
          <a:xfrm>
            <a:off x="-1" y="-44999"/>
            <a:ext cx="12192001" cy="1182338"/>
          </a:xfrm>
          <a:prstGeom prst="rect">
            <a:avLst/>
          </a:prstGeom>
          <a:solidFill>
            <a:srgbClr val="5529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4" name="Picture 3">
            <a:extLst>
              <a:ext uri="{FF2B5EF4-FFF2-40B4-BE49-F238E27FC236}">
                <a16:creationId xmlns:a16="http://schemas.microsoft.com/office/drawing/2014/main" id="{F1B7E74C-A659-BDD5-85FA-D44AD1FD63D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2985" y="4331305"/>
            <a:ext cx="8938475" cy="2285392"/>
          </a:xfrm>
          <a:prstGeom prst="rect">
            <a:avLst/>
          </a:prstGeom>
        </p:spPr>
      </p:pic>
      <p:sp>
        <p:nvSpPr>
          <p:cNvPr id="5" name="TextBox 4">
            <a:extLst>
              <a:ext uri="{FF2B5EF4-FFF2-40B4-BE49-F238E27FC236}">
                <a16:creationId xmlns:a16="http://schemas.microsoft.com/office/drawing/2014/main" id="{E9CE2E06-C289-5DBC-DA97-512840836D59}"/>
              </a:ext>
            </a:extLst>
          </p:cNvPr>
          <p:cNvSpPr txBox="1"/>
          <p:nvPr/>
        </p:nvSpPr>
        <p:spPr>
          <a:xfrm>
            <a:off x="302267" y="2523028"/>
            <a:ext cx="2579552" cy="276999"/>
          </a:xfrm>
          <a:prstGeom prst="rect">
            <a:avLst/>
          </a:prstGeom>
          <a:noFill/>
        </p:spPr>
        <p:txBody>
          <a:bodyPr wrap="none" rtlCol="0">
            <a:spAutoFit/>
          </a:bodyPr>
          <a:lstStyle/>
          <a:p>
            <a:r>
              <a:rPr lang="en-US" sz="1200" b="1">
                <a:solidFill>
                  <a:srgbClr val="717073"/>
                </a:solidFill>
              </a:rPr>
              <a:t>EEU Brand Colours - Secondary</a:t>
            </a:r>
            <a:endParaRPr lang="en-IE" sz="1200" b="1">
              <a:solidFill>
                <a:srgbClr val="717073"/>
              </a:solidFill>
            </a:endParaRPr>
          </a:p>
        </p:txBody>
      </p:sp>
      <p:sp>
        <p:nvSpPr>
          <p:cNvPr id="6" name="TextBox 5">
            <a:extLst>
              <a:ext uri="{FF2B5EF4-FFF2-40B4-BE49-F238E27FC236}">
                <a16:creationId xmlns:a16="http://schemas.microsoft.com/office/drawing/2014/main" id="{230ACCCA-2D22-C5B5-0FEB-3DE8D54EFEC4}"/>
              </a:ext>
            </a:extLst>
          </p:cNvPr>
          <p:cNvSpPr txBox="1"/>
          <p:nvPr/>
        </p:nvSpPr>
        <p:spPr>
          <a:xfrm>
            <a:off x="300791" y="3942118"/>
            <a:ext cx="2196435" cy="276999"/>
          </a:xfrm>
          <a:prstGeom prst="rect">
            <a:avLst/>
          </a:prstGeom>
          <a:noFill/>
        </p:spPr>
        <p:txBody>
          <a:bodyPr wrap="none" rtlCol="0">
            <a:spAutoFit/>
          </a:bodyPr>
          <a:lstStyle/>
          <a:p>
            <a:r>
              <a:rPr lang="en-US" sz="1200" b="1">
                <a:solidFill>
                  <a:srgbClr val="00B0F0"/>
                </a:solidFill>
              </a:rPr>
              <a:t>Global Citizenship Colours</a:t>
            </a:r>
            <a:endParaRPr lang="en-IE" sz="1200" b="1">
              <a:solidFill>
                <a:srgbClr val="00B0F0"/>
              </a:solidFill>
            </a:endParaRPr>
          </a:p>
        </p:txBody>
      </p:sp>
      <p:sp>
        <p:nvSpPr>
          <p:cNvPr id="7" name="TextBox 6">
            <a:extLst>
              <a:ext uri="{FF2B5EF4-FFF2-40B4-BE49-F238E27FC236}">
                <a16:creationId xmlns:a16="http://schemas.microsoft.com/office/drawing/2014/main" id="{E2D28A92-0C42-4AE6-A02E-E65F5FA7DED8}"/>
              </a:ext>
            </a:extLst>
          </p:cNvPr>
          <p:cNvSpPr txBox="1"/>
          <p:nvPr/>
        </p:nvSpPr>
        <p:spPr>
          <a:xfrm>
            <a:off x="7249221" y="2735216"/>
            <a:ext cx="5884625" cy="276999"/>
          </a:xfrm>
          <a:prstGeom prst="rect">
            <a:avLst/>
          </a:prstGeom>
          <a:noFill/>
        </p:spPr>
        <p:txBody>
          <a:bodyPr wrap="square" rtlCol="0">
            <a:spAutoFit/>
          </a:bodyPr>
          <a:lstStyle/>
          <a:p>
            <a:r>
              <a:rPr lang="en-US" sz="1200" b="1">
                <a:solidFill>
                  <a:srgbClr val="717073"/>
                </a:solidFill>
              </a:rPr>
              <a:t>EEU Brand Colours – Highlight colours</a:t>
            </a:r>
            <a:endParaRPr lang="en-IE" sz="1200" b="1">
              <a:solidFill>
                <a:srgbClr val="717073"/>
              </a:solidFill>
            </a:endParaRPr>
          </a:p>
        </p:txBody>
      </p:sp>
      <p:grpSp>
        <p:nvGrpSpPr>
          <p:cNvPr id="8" name="Group 7">
            <a:extLst>
              <a:ext uri="{FF2B5EF4-FFF2-40B4-BE49-F238E27FC236}">
                <a16:creationId xmlns:a16="http://schemas.microsoft.com/office/drawing/2014/main" id="{99025AE5-25DD-A711-014C-4361E704AF88}"/>
              </a:ext>
            </a:extLst>
          </p:cNvPr>
          <p:cNvGrpSpPr/>
          <p:nvPr/>
        </p:nvGrpSpPr>
        <p:grpSpPr>
          <a:xfrm>
            <a:off x="386810" y="2861215"/>
            <a:ext cx="6394300" cy="1039867"/>
            <a:chOff x="358355" y="3213644"/>
            <a:chExt cx="4795725" cy="1039867"/>
          </a:xfrm>
        </p:grpSpPr>
        <p:pic>
          <p:nvPicPr>
            <p:cNvPr id="9" name="Picture 8">
              <a:extLst>
                <a:ext uri="{FF2B5EF4-FFF2-40B4-BE49-F238E27FC236}">
                  <a16:creationId xmlns:a16="http://schemas.microsoft.com/office/drawing/2014/main" id="{C9B405B9-A738-DA5D-B2E2-9A350000EB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26603" y="3244053"/>
              <a:ext cx="972882" cy="1009458"/>
            </a:xfrm>
            <a:prstGeom prst="rect">
              <a:avLst/>
            </a:prstGeom>
          </p:spPr>
        </p:pic>
        <p:pic>
          <p:nvPicPr>
            <p:cNvPr id="10" name="Picture 9">
              <a:extLst>
                <a:ext uri="{FF2B5EF4-FFF2-40B4-BE49-F238E27FC236}">
                  <a16:creationId xmlns:a16="http://schemas.microsoft.com/office/drawing/2014/main" id="{12DFF260-E3EC-8543-588E-6B2809F3753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99485" y="3219090"/>
              <a:ext cx="771173" cy="948674"/>
            </a:xfrm>
            <a:prstGeom prst="rect">
              <a:avLst/>
            </a:prstGeom>
          </p:spPr>
        </p:pic>
        <p:pic>
          <p:nvPicPr>
            <p:cNvPr id="11" name="Picture 10">
              <a:extLst>
                <a:ext uri="{FF2B5EF4-FFF2-40B4-BE49-F238E27FC236}">
                  <a16:creationId xmlns:a16="http://schemas.microsoft.com/office/drawing/2014/main" id="{DE6A3506-FB36-BB48-9FEE-FAEFB59D067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1227" y="3219090"/>
              <a:ext cx="972882" cy="973024"/>
            </a:xfrm>
            <a:prstGeom prst="rect">
              <a:avLst/>
            </a:prstGeom>
          </p:spPr>
        </p:pic>
        <p:pic>
          <p:nvPicPr>
            <p:cNvPr id="12" name="Picture 11">
              <a:extLst>
                <a:ext uri="{FF2B5EF4-FFF2-40B4-BE49-F238E27FC236}">
                  <a16:creationId xmlns:a16="http://schemas.microsoft.com/office/drawing/2014/main" id="{18469176-3C0A-1B91-C76B-7B44135D309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444446" y="3227601"/>
              <a:ext cx="878676" cy="973024"/>
            </a:xfrm>
            <a:prstGeom prst="rect">
              <a:avLst/>
            </a:prstGeom>
          </p:spPr>
        </p:pic>
        <p:pic>
          <p:nvPicPr>
            <p:cNvPr id="13" name="Picture 12">
              <a:extLst>
                <a:ext uri="{FF2B5EF4-FFF2-40B4-BE49-F238E27FC236}">
                  <a16:creationId xmlns:a16="http://schemas.microsoft.com/office/drawing/2014/main" id="{C4F33783-A679-D2E6-FE0D-BDE77FE2FA5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181198" y="3227601"/>
              <a:ext cx="972882" cy="948674"/>
            </a:xfrm>
            <a:prstGeom prst="rect">
              <a:avLst/>
            </a:prstGeom>
          </p:spPr>
        </p:pic>
        <p:sp>
          <p:nvSpPr>
            <p:cNvPr id="14" name="TextBox 13">
              <a:extLst>
                <a:ext uri="{FF2B5EF4-FFF2-40B4-BE49-F238E27FC236}">
                  <a16:creationId xmlns:a16="http://schemas.microsoft.com/office/drawing/2014/main" id="{CDA9E5C9-4F68-DFB3-0A20-DB600DC90843}"/>
                </a:ext>
              </a:extLst>
            </p:cNvPr>
            <p:cNvSpPr txBox="1"/>
            <p:nvPr/>
          </p:nvSpPr>
          <p:spPr>
            <a:xfrm>
              <a:off x="1412547" y="3269013"/>
              <a:ext cx="542456" cy="248209"/>
            </a:xfrm>
            <a:prstGeom prst="rect">
              <a:avLst/>
            </a:prstGeom>
            <a:noFill/>
          </p:spPr>
          <p:txBody>
            <a:bodyPr wrap="none" rtlCol="0">
              <a:spAutoFit/>
            </a:bodyPr>
            <a:lstStyle/>
            <a:p>
              <a:r>
                <a:rPr lang="en-GB" sz="1013" b="0">
                  <a:solidFill>
                    <a:srgbClr val="000000"/>
                  </a:solidFill>
                  <a:latin typeface="Tahoma" panose="020B0604030504040204" pitchFamily="34" charset="0"/>
                  <a:ea typeface="Tahoma" panose="020B0604030504040204" pitchFamily="34" charset="0"/>
                  <a:cs typeface="Tahoma" panose="020B0604030504040204" pitchFamily="34" charset="0"/>
                </a:rPr>
                <a:t>#B5D5F0</a:t>
              </a:r>
            </a:p>
          </p:txBody>
        </p:sp>
        <p:sp>
          <p:nvSpPr>
            <p:cNvPr id="15" name="TextBox 14">
              <a:extLst>
                <a:ext uri="{FF2B5EF4-FFF2-40B4-BE49-F238E27FC236}">
                  <a16:creationId xmlns:a16="http://schemas.microsoft.com/office/drawing/2014/main" id="{022B2FDB-5D28-72A2-077F-4504F5D900C3}"/>
                </a:ext>
              </a:extLst>
            </p:cNvPr>
            <p:cNvSpPr txBox="1"/>
            <p:nvPr/>
          </p:nvSpPr>
          <p:spPr>
            <a:xfrm>
              <a:off x="2387434" y="3276626"/>
              <a:ext cx="568906" cy="248209"/>
            </a:xfrm>
            <a:prstGeom prst="rect">
              <a:avLst/>
            </a:prstGeom>
            <a:noFill/>
          </p:spPr>
          <p:txBody>
            <a:bodyPr wrap="none" rtlCol="0">
              <a:spAutoFit/>
            </a:bodyPr>
            <a:lstStyle/>
            <a:p>
              <a:r>
                <a:rPr lang="en-GB" sz="1013" b="0">
                  <a:solidFill>
                    <a:srgbClr val="000000"/>
                  </a:solidFill>
                  <a:latin typeface="Tahoma" panose="020B0604030504040204" pitchFamily="34" charset="0"/>
                  <a:ea typeface="Tahoma" panose="020B0604030504040204" pitchFamily="34" charset="0"/>
                  <a:cs typeface="Tahoma" panose="020B0604030504040204" pitchFamily="34" charset="0"/>
                </a:rPr>
                <a:t>#EDE7DD</a:t>
              </a:r>
            </a:p>
          </p:txBody>
        </p:sp>
        <p:sp>
          <p:nvSpPr>
            <p:cNvPr id="16" name="TextBox 15">
              <a:extLst>
                <a:ext uri="{FF2B5EF4-FFF2-40B4-BE49-F238E27FC236}">
                  <a16:creationId xmlns:a16="http://schemas.microsoft.com/office/drawing/2014/main" id="{C21455A6-D1C3-7655-ED7B-11952BB419B2}"/>
                </a:ext>
              </a:extLst>
            </p:cNvPr>
            <p:cNvSpPr txBox="1"/>
            <p:nvPr/>
          </p:nvSpPr>
          <p:spPr>
            <a:xfrm>
              <a:off x="4241500" y="3227601"/>
              <a:ext cx="592951" cy="248209"/>
            </a:xfrm>
            <a:prstGeom prst="rect">
              <a:avLst/>
            </a:prstGeom>
            <a:noFill/>
          </p:spPr>
          <p:txBody>
            <a:bodyPr wrap="none" rtlCol="0">
              <a:spAutoFit/>
            </a:bodyPr>
            <a:lstStyle/>
            <a:p>
              <a:r>
                <a:rPr lang="en-GB" sz="1013" b="1">
                  <a:solidFill>
                    <a:schemeClr val="bg1"/>
                  </a:solidFill>
                  <a:latin typeface="Tahoma" panose="020B0604030504040204" pitchFamily="34" charset="0"/>
                  <a:ea typeface="Tahoma" panose="020B0604030504040204" pitchFamily="34" charset="0"/>
                  <a:cs typeface="Tahoma" panose="020B0604030504040204" pitchFamily="34" charset="0"/>
                </a:rPr>
                <a:t>#717073</a:t>
              </a:r>
              <a:endParaRPr lang="en-GB" sz="1013">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Box 16">
              <a:extLst>
                <a:ext uri="{FF2B5EF4-FFF2-40B4-BE49-F238E27FC236}">
                  <a16:creationId xmlns:a16="http://schemas.microsoft.com/office/drawing/2014/main" id="{3C57B8C7-0D33-6D71-7405-4835CA2FC2F1}"/>
                </a:ext>
              </a:extLst>
            </p:cNvPr>
            <p:cNvSpPr txBox="1"/>
            <p:nvPr/>
          </p:nvSpPr>
          <p:spPr>
            <a:xfrm>
              <a:off x="3459787" y="3213644"/>
              <a:ext cx="465512" cy="248209"/>
            </a:xfrm>
            <a:prstGeom prst="rect">
              <a:avLst/>
            </a:prstGeom>
            <a:noFill/>
          </p:spPr>
          <p:txBody>
            <a:bodyPr wrap="none" rtlCol="0">
              <a:spAutoFit/>
            </a:bodyPr>
            <a:lstStyle/>
            <a:p>
              <a:r>
                <a:rPr lang="en-GB" sz="338" b="0">
                  <a:solidFill>
                    <a:srgbClr val="000000"/>
                  </a:solidFill>
                  <a:latin typeface="Tahoma" panose="020B0604030504040204" pitchFamily="34" charset="0"/>
                  <a:ea typeface="Tahoma" panose="020B0604030504040204" pitchFamily="34" charset="0"/>
                  <a:cs typeface="Tahoma" panose="020B0604030504040204" pitchFamily="34" charset="0"/>
                </a:rPr>
                <a:t>#</a:t>
              </a:r>
              <a:r>
                <a:rPr lang="en-GB" sz="1013" b="0">
                  <a:solidFill>
                    <a:srgbClr val="000000"/>
                  </a:solidFill>
                  <a:latin typeface="Tahoma" panose="020B0604030504040204" pitchFamily="34" charset="0"/>
                  <a:ea typeface="Tahoma" panose="020B0604030504040204" pitchFamily="34" charset="0"/>
                  <a:cs typeface="Tahoma" panose="020B0604030504040204" pitchFamily="34" charset="0"/>
                </a:rPr>
                <a:t>FFFFFF</a:t>
              </a:r>
            </a:p>
          </p:txBody>
        </p:sp>
        <p:sp>
          <p:nvSpPr>
            <p:cNvPr id="18" name="TextBox 17">
              <a:extLst>
                <a:ext uri="{FF2B5EF4-FFF2-40B4-BE49-F238E27FC236}">
                  <a16:creationId xmlns:a16="http://schemas.microsoft.com/office/drawing/2014/main" id="{F2D6634C-5804-5915-1141-9FE32701359D}"/>
                </a:ext>
              </a:extLst>
            </p:cNvPr>
            <p:cNvSpPr txBox="1"/>
            <p:nvPr/>
          </p:nvSpPr>
          <p:spPr>
            <a:xfrm>
              <a:off x="358355" y="3260787"/>
              <a:ext cx="548468" cy="248209"/>
            </a:xfrm>
            <a:prstGeom prst="rect">
              <a:avLst/>
            </a:prstGeom>
            <a:noFill/>
          </p:spPr>
          <p:txBody>
            <a:bodyPr wrap="none" rtlCol="0">
              <a:spAutoFit/>
            </a:bodyPr>
            <a:lstStyle/>
            <a:p>
              <a:r>
                <a:rPr lang="en-GB" sz="1013">
                  <a:solidFill>
                    <a:srgbClr val="000000"/>
                  </a:solidFill>
                </a:rPr>
                <a:t>#E2EDC3</a:t>
              </a:r>
            </a:p>
          </p:txBody>
        </p:sp>
      </p:grpSp>
      <p:grpSp>
        <p:nvGrpSpPr>
          <p:cNvPr id="19" name="Group 18">
            <a:extLst>
              <a:ext uri="{FF2B5EF4-FFF2-40B4-BE49-F238E27FC236}">
                <a16:creationId xmlns:a16="http://schemas.microsoft.com/office/drawing/2014/main" id="{73E85D85-DD35-E309-63A4-17FCEA7521B5}"/>
              </a:ext>
            </a:extLst>
          </p:cNvPr>
          <p:cNvGrpSpPr/>
          <p:nvPr/>
        </p:nvGrpSpPr>
        <p:grpSpPr>
          <a:xfrm>
            <a:off x="7154379" y="2991836"/>
            <a:ext cx="5037621" cy="820486"/>
            <a:chOff x="201329" y="4504136"/>
            <a:chExt cx="3778216" cy="820486"/>
          </a:xfrm>
        </p:grpSpPr>
        <p:pic>
          <p:nvPicPr>
            <p:cNvPr id="20" name="Picture 19">
              <a:extLst>
                <a:ext uri="{FF2B5EF4-FFF2-40B4-BE49-F238E27FC236}">
                  <a16:creationId xmlns:a16="http://schemas.microsoft.com/office/drawing/2014/main" id="{3EAFBF94-AE52-8BDD-83C6-D9CEA506E19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01329" y="4561504"/>
              <a:ext cx="3778216" cy="763118"/>
            </a:xfrm>
            <a:prstGeom prst="rect">
              <a:avLst/>
            </a:prstGeom>
            <a:noFill/>
          </p:spPr>
        </p:pic>
        <p:sp>
          <p:nvSpPr>
            <p:cNvPr id="21" name="TextBox 20">
              <a:extLst>
                <a:ext uri="{FF2B5EF4-FFF2-40B4-BE49-F238E27FC236}">
                  <a16:creationId xmlns:a16="http://schemas.microsoft.com/office/drawing/2014/main" id="{0AC502CB-4DF9-8E70-0A78-316D38CAC852}"/>
                </a:ext>
              </a:extLst>
            </p:cNvPr>
            <p:cNvSpPr txBox="1"/>
            <p:nvPr/>
          </p:nvSpPr>
          <p:spPr>
            <a:xfrm>
              <a:off x="300949" y="4504136"/>
              <a:ext cx="562895" cy="261610"/>
            </a:xfrm>
            <a:prstGeom prst="rect">
              <a:avLst/>
            </a:prstGeom>
            <a:noFill/>
          </p:spPr>
          <p:txBody>
            <a:bodyPr wrap="none" rtlCol="0">
              <a:spAutoFit/>
            </a:bodyPr>
            <a:lstStyle/>
            <a:p>
              <a:r>
                <a:rPr lang="en-GB" sz="1100" b="0">
                  <a:solidFill>
                    <a:srgbClr val="000000"/>
                  </a:solidFill>
                  <a:latin typeface="Tahoma" panose="020B0604030504040204" pitchFamily="34" charset="0"/>
                  <a:ea typeface="Tahoma" panose="020B0604030504040204" pitchFamily="34" charset="0"/>
                  <a:cs typeface="Tahoma" panose="020B0604030504040204" pitchFamily="34" charset="0"/>
                </a:rPr>
                <a:t>#FFC425</a:t>
              </a:r>
            </a:p>
          </p:txBody>
        </p:sp>
        <p:sp>
          <p:nvSpPr>
            <p:cNvPr id="22" name="TextBox 21">
              <a:extLst>
                <a:ext uri="{FF2B5EF4-FFF2-40B4-BE49-F238E27FC236}">
                  <a16:creationId xmlns:a16="http://schemas.microsoft.com/office/drawing/2014/main" id="{74FE97DD-A3A1-19C1-8C73-9409B36E1B5C}"/>
                </a:ext>
              </a:extLst>
            </p:cNvPr>
            <p:cNvSpPr txBox="1"/>
            <p:nvPr/>
          </p:nvSpPr>
          <p:spPr>
            <a:xfrm>
              <a:off x="1632575" y="4517041"/>
              <a:ext cx="601367" cy="261610"/>
            </a:xfrm>
            <a:prstGeom prst="rect">
              <a:avLst/>
            </a:prstGeom>
            <a:noFill/>
          </p:spPr>
          <p:txBody>
            <a:bodyPr wrap="none" rtlCol="0">
              <a:spAutoFit/>
            </a:bodyPr>
            <a:lstStyle/>
            <a:p>
              <a:r>
                <a:rPr lang="en-GB" sz="1100" b="0">
                  <a:solidFill>
                    <a:schemeClr val="bg1"/>
                  </a:solidFill>
                  <a:latin typeface="Tahoma" panose="020B0604030504040204" pitchFamily="34" charset="0"/>
                  <a:ea typeface="Tahoma" panose="020B0604030504040204" pitchFamily="34" charset="0"/>
                  <a:cs typeface="Tahoma" panose="020B0604030504040204" pitchFamily="34" charset="0"/>
                </a:rPr>
                <a:t> #C41188</a:t>
              </a:r>
            </a:p>
          </p:txBody>
        </p:sp>
        <p:sp>
          <p:nvSpPr>
            <p:cNvPr id="23" name="TextBox 22">
              <a:extLst>
                <a:ext uri="{FF2B5EF4-FFF2-40B4-BE49-F238E27FC236}">
                  <a16:creationId xmlns:a16="http://schemas.microsoft.com/office/drawing/2014/main" id="{11BDA391-B4E3-DD1B-CD9D-384DFD5BCF10}"/>
                </a:ext>
              </a:extLst>
            </p:cNvPr>
            <p:cNvSpPr txBox="1"/>
            <p:nvPr/>
          </p:nvSpPr>
          <p:spPr>
            <a:xfrm>
              <a:off x="2898837" y="4524514"/>
              <a:ext cx="592951" cy="261610"/>
            </a:xfrm>
            <a:prstGeom prst="rect">
              <a:avLst/>
            </a:prstGeom>
            <a:noFill/>
          </p:spPr>
          <p:txBody>
            <a:bodyPr wrap="none" rtlCol="0">
              <a:spAutoFit/>
            </a:bodyPr>
            <a:lstStyle/>
            <a:p>
              <a:r>
                <a:rPr lang="en-GB" sz="1100" b="1">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sz="1100" b="0">
                  <a:solidFill>
                    <a:schemeClr val="bg1"/>
                  </a:solidFill>
                  <a:latin typeface="Tahoma" panose="020B0604030504040204" pitchFamily="34" charset="0"/>
                  <a:ea typeface="Tahoma" panose="020B0604030504040204" pitchFamily="34" charset="0"/>
                  <a:cs typeface="Tahoma" panose="020B0604030504040204" pitchFamily="34" charset="0"/>
                </a:rPr>
                <a:t>#552988</a:t>
              </a:r>
            </a:p>
          </p:txBody>
        </p:sp>
      </p:grpSp>
      <p:grpSp>
        <p:nvGrpSpPr>
          <p:cNvPr id="24" name="Group 23">
            <a:extLst>
              <a:ext uri="{FF2B5EF4-FFF2-40B4-BE49-F238E27FC236}">
                <a16:creationId xmlns:a16="http://schemas.microsoft.com/office/drawing/2014/main" id="{8A222B8D-3131-764D-1CAC-BC2AED3BC6D9}"/>
              </a:ext>
            </a:extLst>
          </p:cNvPr>
          <p:cNvGrpSpPr/>
          <p:nvPr/>
        </p:nvGrpSpPr>
        <p:grpSpPr>
          <a:xfrm>
            <a:off x="321436" y="1356473"/>
            <a:ext cx="6048435" cy="871655"/>
            <a:chOff x="291905" y="1560689"/>
            <a:chExt cx="4536326" cy="871655"/>
          </a:xfrm>
        </p:grpSpPr>
        <p:grpSp>
          <p:nvGrpSpPr>
            <p:cNvPr id="25" name="Group 24">
              <a:extLst>
                <a:ext uri="{FF2B5EF4-FFF2-40B4-BE49-F238E27FC236}">
                  <a16:creationId xmlns:a16="http://schemas.microsoft.com/office/drawing/2014/main" id="{72B9E8FA-37AF-017C-F490-D4B3FAD19541}"/>
                </a:ext>
              </a:extLst>
            </p:cNvPr>
            <p:cNvGrpSpPr/>
            <p:nvPr/>
          </p:nvGrpSpPr>
          <p:grpSpPr>
            <a:xfrm>
              <a:off x="291905" y="1588475"/>
              <a:ext cx="3740584" cy="827641"/>
              <a:chOff x="300949" y="2015746"/>
              <a:chExt cx="3740584" cy="827641"/>
            </a:xfrm>
          </p:grpSpPr>
          <p:pic>
            <p:nvPicPr>
              <p:cNvPr id="30" name="Picture 29">
                <a:extLst>
                  <a:ext uri="{FF2B5EF4-FFF2-40B4-BE49-F238E27FC236}">
                    <a16:creationId xmlns:a16="http://schemas.microsoft.com/office/drawing/2014/main" id="{D93B9B8E-A0EB-C5D7-FDC8-7E25C3C0E262}"/>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00949" y="2025178"/>
                <a:ext cx="1150069" cy="795842"/>
              </a:xfrm>
              <a:prstGeom prst="rect">
                <a:avLst/>
              </a:prstGeom>
            </p:spPr>
          </p:pic>
          <p:pic>
            <p:nvPicPr>
              <p:cNvPr id="31" name="Picture 30">
                <a:extLst>
                  <a:ext uri="{FF2B5EF4-FFF2-40B4-BE49-F238E27FC236}">
                    <a16:creationId xmlns:a16="http://schemas.microsoft.com/office/drawing/2014/main" id="{58F0C468-6869-03F0-37FB-5584CFB3E0F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603295" y="2026576"/>
                <a:ext cx="1261595" cy="809208"/>
              </a:xfrm>
              <a:prstGeom prst="rect">
                <a:avLst/>
              </a:prstGeom>
            </p:spPr>
          </p:pic>
          <p:pic>
            <p:nvPicPr>
              <p:cNvPr id="32" name="Picture 31">
                <a:extLst>
                  <a:ext uri="{FF2B5EF4-FFF2-40B4-BE49-F238E27FC236}">
                    <a16:creationId xmlns:a16="http://schemas.microsoft.com/office/drawing/2014/main" id="{60A352F7-A945-DCF9-E880-02E887D15460}"/>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2864890" y="2018824"/>
                <a:ext cx="1176643" cy="824563"/>
              </a:xfrm>
              <a:prstGeom prst="rect">
                <a:avLst/>
              </a:prstGeom>
            </p:spPr>
          </p:pic>
          <p:sp>
            <p:nvSpPr>
              <p:cNvPr id="33" name="TextBox 32">
                <a:extLst>
                  <a:ext uri="{FF2B5EF4-FFF2-40B4-BE49-F238E27FC236}">
                    <a16:creationId xmlns:a16="http://schemas.microsoft.com/office/drawing/2014/main" id="{C557791F-CF9A-2677-3C0E-C6996FE4BD18}"/>
                  </a:ext>
                </a:extLst>
              </p:cNvPr>
              <p:cNvSpPr txBox="1"/>
              <p:nvPr/>
            </p:nvSpPr>
            <p:spPr>
              <a:xfrm>
                <a:off x="386938" y="2015746"/>
                <a:ext cx="570108" cy="248209"/>
              </a:xfrm>
              <a:prstGeom prst="rect">
                <a:avLst/>
              </a:prstGeom>
              <a:noFill/>
            </p:spPr>
            <p:txBody>
              <a:bodyPr wrap="none" rtlCol="0">
                <a:spAutoFit/>
              </a:bodyPr>
              <a:lstStyle/>
              <a:p>
                <a:r>
                  <a:rPr lang="en-GB" sz="1013" b="1">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sz="1013">
                    <a:solidFill>
                      <a:schemeClr val="bg1"/>
                    </a:solidFill>
                    <a:latin typeface="Tahoma" panose="020B0604030504040204" pitchFamily="34" charset="0"/>
                    <a:ea typeface="Tahoma" panose="020B0604030504040204" pitchFamily="34" charset="0"/>
                    <a:cs typeface="Tahoma" panose="020B0604030504040204" pitchFamily="34" charset="0"/>
                  </a:rPr>
                  <a:t>#003E7D</a:t>
                </a:r>
              </a:p>
            </p:txBody>
          </p:sp>
          <p:sp>
            <p:nvSpPr>
              <p:cNvPr id="34" name="TextBox 33">
                <a:extLst>
                  <a:ext uri="{FF2B5EF4-FFF2-40B4-BE49-F238E27FC236}">
                    <a16:creationId xmlns:a16="http://schemas.microsoft.com/office/drawing/2014/main" id="{D6F41475-5DE1-0464-15A4-AB7E02369397}"/>
                  </a:ext>
                </a:extLst>
              </p:cNvPr>
              <p:cNvSpPr txBox="1"/>
              <p:nvPr/>
            </p:nvSpPr>
            <p:spPr>
              <a:xfrm>
                <a:off x="1817025" y="2015746"/>
                <a:ext cx="596558" cy="248209"/>
              </a:xfrm>
              <a:prstGeom prst="rect">
                <a:avLst/>
              </a:prstGeom>
              <a:noFill/>
            </p:spPr>
            <p:txBody>
              <a:bodyPr wrap="none" rtlCol="0">
                <a:spAutoFit/>
              </a:bodyPr>
              <a:lstStyle/>
              <a:p>
                <a:r>
                  <a:rPr lang="en-GB" sz="1013" b="1">
                    <a:solidFill>
                      <a:schemeClr val="bg1"/>
                    </a:solidFill>
                    <a:latin typeface="Tahoma" panose="020B0604030504040204" pitchFamily="34" charset="0"/>
                    <a:ea typeface="Tahoma" panose="020B0604030504040204" pitchFamily="34" charset="0"/>
                    <a:cs typeface="Tahoma" panose="020B0604030504040204" pitchFamily="34" charset="0"/>
                  </a:rPr>
                  <a:t>#00A857</a:t>
                </a:r>
                <a:endParaRPr lang="en-GB" sz="1013">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5" name="TextBox 34">
                <a:extLst>
                  <a:ext uri="{FF2B5EF4-FFF2-40B4-BE49-F238E27FC236}">
                    <a16:creationId xmlns:a16="http://schemas.microsoft.com/office/drawing/2014/main" id="{3771DA0C-E62D-C10B-0684-DD8BE20CAEA2}"/>
                  </a:ext>
                </a:extLst>
              </p:cNvPr>
              <p:cNvSpPr txBox="1"/>
              <p:nvPr/>
            </p:nvSpPr>
            <p:spPr>
              <a:xfrm>
                <a:off x="3368617" y="2015746"/>
                <a:ext cx="529232" cy="248209"/>
              </a:xfrm>
              <a:prstGeom prst="rect">
                <a:avLst/>
              </a:prstGeom>
              <a:noFill/>
            </p:spPr>
            <p:txBody>
              <a:bodyPr wrap="none" rtlCol="0">
                <a:spAutoFit/>
              </a:bodyPr>
              <a:lstStyle/>
              <a:p>
                <a:r>
                  <a:rPr lang="en-GB" sz="1013">
                    <a:solidFill>
                      <a:schemeClr val="bg1"/>
                    </a:solidFill>
                  </a:rPr>
                  <a:t>#0076BF</a:t>
                </a:r>
              </a:p>
            </p:txBody>
          </p:sp>
        </p:grpSp>
        <p:cxnSp>
          <p:nvCxnSpPr>
            <p:cNvPr id="26" name="Straight Arrow Connector 25">
              <a:extLst>
                <a:ext uri="{FF2B5EF4-FFF2-40B4-BE49-F238E27FC236}">
                  <a16:creationId xmlns:a16="http://schemas.microsoft.com/office/drawing/2014/main" id="{992F9B95-C4D3-077F-DADF-65C4F0F4EA29}"/>
                </a:ext>
              </a:extLst>
            </p:cNvPr>
            <p:cNvCxnSpPr>
              <a:cxnSpLocks/>
            </p:cNvCxnSpPr>
            <p:nvPr/>
          </p:nvCxnSpPr>
          <p:spPr>
            <a:xfrm flipH="1">
              <a:off x="3884780" y="2308240"/>
              <a:ext cx="582633"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27" name="TextBox 26">
              <a:extLst>
                <a:ext uri="{FF2B5EF4-FFF2-40B4-BE49-F238E27FC236}">
                  <a16:creationId xmlns:a16="http://schemas.microsoft.com/office/drawing/2014/main" id="{F472A7F0-B96A-B74A-1889-1207A0E29D64}"/>
                </a:ext>
              </a:extLst>
            </p:cNvPr>
            <p:cNvSpPr txBox="1"/>
            <p:nvPr/>
          </p:nvSpPr>
          <p:spPr>
            <a:xfrm>
              <a:off x="4479337" y="2184135"/>
              <a:ext cx="348894" cy="248209"/>
            </a:xfrm>
            <a:prstGeom prst="rect">
              <a:avLst/>
            </a:prstGeom>
            <a:noFill/>
          </p:spPr>
          <p:txBody>
            <a:bodyPr wrap="none" rtlCol="0">
              <a:spAutoFit/>
            </a:bodyPr>
            <a:lstStyle/>
            <a:p>
              <a:r>
                <a:rPr lang="en-GB" sz="1013" b="1">
                  <a:solidFill>
                    <a:srgbClr val="000000"/>
                  </a:solidFill>
                </a:rPr>
                <a:t>RGB</a:t>
              </a:r>
            </a:p>
          </p:txBody>
        </p:sp>
        <p:sp>
          <p:nvSpPr>
            <p:cNvPr id="28" name="TextBox 27">
              <a:extLst>
                <a:ext uri="{FF2B5EF4-FFF2-40B4-BE49-F238E27FC236}">
                  <a16:creationId xmlns:a16="http://schemas.microsoft.com/office/drawing/2014/main" id="{93CA67FD-45A4-21D2-9979-9B34084CE394}"/>
                </a:ext>
              </a:extLst>
            </p:cNvPr>
            <p:cNvSpPr txBox="1"/>
            <p:nvPr/>
          </p:nvSpPr>
          <p:spPr>
            <a:xfrm>
              <a:off x="4460921" y="1560689"/>
              <a:ext cx="339276" cy="248209"/>
            </a:xfrm>
            <a:prstGeom prst="rect">
              <a:avLst/>
            </a:prstGeom>
            <a:noFill/>
          </p:spPr>
          <p:txBody>
            <a:bodyPr wrap="none" rtlCol="0">
              <a:spAutoFit/>
            </a:bodyPr>
            <a:lstStyle/>
            <a:p>
              <a:r>
                <a:rPr lang="en-GB" sz="1013" b="1">
                  <a:solidFill>
                    <a:srgbClr val="000000"/>
                  </a:solidFill>
                </a:rPr>
                <a:t>HEX</a:t>
              </a:r>
            </a:p>
          </p:txBody>
        </p:sp>
        <p:cxnSp>
          <p:nvCxnSpPr>
            <p:cNvPr id="29" name="Straight Arrow Connector 28">
              <a:extLst>
                <a:ext uri="{FF2B5EF4-FFF2-40B4-BE49-F238E27FC236}">
                  <a16:creationId xmlns:a16="http://schemas.microsoft.com/office/drawing/2014/main" id="{26B22422-32EB-0254-9EBB-896D452C2646}"/>
                </a:ext>
              </a:extLst>
            </p:cNvPr>
            <p:cNvCxnSpPr>
              <a:cxnSpLocks/>
              <a:stCxn id="28" idx="1"/>
            </p:cNvCxnSpPr>
            <p:nvPr/>
          </p:nvCxnSpPr>
          <p:spPr>
            <a:xfrm flipH="1" flipV="1">
              <a:off x="4169604" y="1684793"/>
              <a:ext cx="291316" cy="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grpSp>
      <p:grpSp>
        <p:nvGrpSpPr>
          <p:cNvPr id="36" name="Group 35">
            <a:extLst>
              <a:ext uri="{FF2B5EF4-FFF2-40B4-BE49-F238E27FC236}">
                <a16:creationId xmlns:a16="http://schemas.microsoft.com/office/drawing/2014/main" id="{A89FD0A4-8BC0-0775-3D71-C4F51DA170CC}"/>
              </a:ext>
            </a:extLst>
          </p:cNvPr>
          <p:cNvGrpSpPr/>
          <p:nvPr/>
        </p:nvGrpSpPr>
        <p:grpSpPr>
          <a:xfrm>
            <a:off x="-1" y="86588"/>
            <a:ext cx="12192001" cy="1117348"/>
            <a:chOff x="-3929042" y="-99481"/>
            <a:chExt cx="6847339" cy="1117348"/>
          </a:xfrm>
          <a:solidFill>
            <a:srgbClr val="552988"/>
          </a:solidFill>
        </p:grpSpPr>
        <p:pic>
          <p:nvPicPr>
            <p:cNvPr id="37" name="Picture 36" descr="Untitled-3.emf">
              <a:extLst>
                <a:ext uri="{FF2B5EF4-FFF2-40B4-BE49-F238E27FC236}">
                  <a16:creationId xmlns:a16="http://schemas.microsoft.com/office/drawing/2014/main" id="{5DF1D49C-E9A5-B7C0-6F05-A08795C6519B}"/>
                </a:ext>
              </a:extLst>
            </p:cNvPr>
            <p:cNvPicPr>
              <a:picLocks noChangeAspect="1"/>
            </p:cNvPicPr>
            <p:nvPr/>
          </p:nvPicPr>
          <p:blipFill rotWithShape="1">
            <a:blip r:embed="rId12">
              <a:duotone>
                <a:schemeClr val="accent3">
                  <a:shade val="45000"/>
                  <a:satMod val="135000"/>
                </a:schemeClr>
                <a:prstClr val="white"/>
              </a:duotone>
            </a:blip>
            <a:srcRect l="495" t="670" r="1483" b="89528"/>
            <a:stretch/>
          </p:blipFill>
          <p:spPr>
            <a:xfrm>
              <a:off x="-3929042" y="412560"/>
              <a:ext cx="6847339" cy="605307"/>
            </a:xfrm>
            <a:prstGeom prst="rect">
              <a:avLst/>
            </a:prstGeom>
            <a:grpFill/>
            <a:effectLst/>
          </p:spPr>
        </p:pic>
        <p:sp>
          <p:nvSpPr>
            <p:cNvPr id="38" name="TextBox 37">
              <a:extLst>
                <a:ext uri="{FF2B5EF4-FFF2-40B4-BE49-F238E27FC236}">
                  <a16:creationId xmlns:a16="http://schemas.microsoft.com/office/drawing/2014/main" id="{25FA847E-9FD5-9593-1888-228B642AC828}"/>
                </a:ext>
              </a:extLst>
            </p:cNvPr>
            <p:cNvSpPr txBox="1"/>
            <p:nvPr/>
          </p:nvSpPr>
          <p:spPr>
            <a:xfrm>
              <a:off x="-3773104" y="-99481"/>
              <a:ext cx="4816239" cy="400110"/>
            </a:xfrm>
            <a:prstGeom prst="rect">
              <a:avLst/>
            </a:prstGeom>
            <a:grpFill/>
          </p:spPr>
          <p:txBody>
            <a:bodyPr wrap="square" rtlCol="0">
              <a:spAutoFit/>
            </a:bodyPr>
            <a:lstStyle/>
            <a:p>
              <a:r>
                <a:rPr lang="en-GB" sz="2000" b="1">
                  <a:solidFill>
                    <a:schemeClr val="bg1"/>
                  </a:solidFill>
                </a:rPr>
                <a:t>EEU &amp; SDG Colour Codes</a:t>
              </a:r>
            </a:p>
          </p:txBody>
        </p:sp>
      </p:grpSp>
      <p:sp>
        <p:nvSpPr>
          <p:cNvPr id="39" name="TextBox 38">
            <a:extLst>
              <a:ext uri="{FF2B5EF4-FFF2-40B4-BE49-F238E27FC236}">
                <a16:creationId xmlns:a16="http://schemas.microsoft.com/office/drawing/2014/main" id="{0595BADE-8A63-3276-C525-D5BC02A58D9F}"/>
              </a:ext>
            </a:extLst>
          </p:cNvPr>
          <p:cNvSpPr txBox="1"/>
          <p:nvPr/>
        </p:nvSpPr>
        <p:spPr>
          <a:xfrm>
            <a:off x="292775" y="438733"/>
            <a:ext cx="7886700" cy="246221"/>
          </a:xfrm>
          <a:prstGeom prst="rect">
            <a:avLst/>
          </a:prstGeom>
          <a:noFill/>
        </p:spPr>
        <p:txBody>
          <a:bodyPr wrap="square" rtlCol="0">
            <a:spAutoFit/>
          </a:bodyPr>
          <a:lstStyle/>
          <a:p>
            <a:pPr marL="0" indent="0">
              <a:buFont typeface="Arial" panose="020B0604020202020204" pitchFamily="34" charset="0"/>
              <a:buNone/>
            </a:pPr>
            <a:r>
              <a:rPr lang="en-GB" sz="1000">
                <a:solidFill>
                  <a:schemeClr val="bg1"/>
                </a:solidFill>
              </a:rPr>
              <a:t>Reference list of colour codes to insert colours to your worksheet</a:t>
            </a:r>
          </a:p>
        </p:txBody>
      </p:sp>
      <p:sp>
        <p:nvSpPr>
          <p:cNvPr id="40" name="TextBox 39">
            <a:extLst>
              <a:ext uri="{FF2B5EF4-FFF2-40B4-BE49-F238E27FC236}">
                <a16:creationId xmlns:a16="http://schemas.microsoft.com/office/drawing/2014/main" id="{C22E3E23-148D-0BE6-CC0A-2392EDFFF23E}"/>
              </a:ext>
            </a:extLst>
          </p:cNvPr>
          <p:cNvSpPr txBox="1"/>
          <p:nvPr/>
        </p:nvSpPr>
        <p:spPr>
          <a:xfrm>
            <a:off x="6166551" y="337378"/>
            <a:ext cx="2254995" cy="276999"/>
          </a:xfrm>
          <a:prstGeom prst="rect">
            <a:avLst/>
          </a:prstGeom>
          <a:solidFill>
            <a:srgbClr val="552988"/>
          </a:solidFill>
        </p:spPr>
        <p:txBody>
          <a:bodyPr wrap="square" rtlCol="0">
            <a:spAutoFit/>
          </a:bodyPr>
          <a:lstStyle/>
          <a:p>
            <a:endParaRPr lang="en-GB" sz="1200" b="0">
              <a:solidFill>
                <a:schemeClr val="bg1"/>
              </a:solidFill>
            </a:endParaRPr>
          </a:p>
        </p:txBody>
      </p:sp>
      <p:sp>
        <p:nvSpPr>
          <p:cNvPr id="41" name="TextBox 40">
            <a:extLst>
              <a:ext uri="{FF2B5EF4-FFF2-40B4-BE49-F238E27FC236}">
                <a16:creationId xmlns:a16="http://schemas.microsoft.com/office/drawing/2014/main" id="{D8011435-8FD8-7CF7-F0C7-956685143F6B}"/>
              </a:ext>
            </a:extLst>
          </p:cNvPr>
          <p:cNvSpPr txBox="1"/>
          <p:nvPr/>
        </p:nvSpPr>
        <p:spPr>
          <a:xfrm>
            <a:off x="246675" y="1004329"/>
            <a:ext cx="2382383" cy="276999"/>
          </a:xfrm>
          <a:prstGeom prst="rect">
            <a:avLst/>
          </a:prstGeom>
          <a:noFill/>
        </p:spPr>
        <p:txBody>
          <a:bodyPr wrap="none" rtlCol="0">
            <a:spAutoFit/>
          </a:bodyPr>
          <a:lstStyle/>
          <a:p>
            <a:r>
              <a:rPr lang="en-US" sz="1200" b="1"/>
              <a:t>EEU Brand Colours - Primary</a:t>
            </a:r>
            <a:endParaRPr lang="en-IE" sz="1200" b="1"/>
          </a:p>
        </p:txBody>
      </p:sp>
      <p:pic>
        <p:nvPicPr>
          <p:cNvPr id="42" name="Picture 41">
            <a:extLst>
              <a:ext uri="{FF2B5EF4-FFF2-40B4-BE49-F238E27FC236}">
                <a16:creationId xmlns:a16="http://schemas.microsoft.com/office/drawing/2014/main" id="{3A0946A4-DB18-7908-B94A-880392BCAC38}"/>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772283" y="4313679"/>
            <a:ext cx="1973807" cy="716205"/>
          </a:xfrm>
          <a:prstGeom prst="rect">
            <a:avLst/>
          </a:prstGeom>
        </p:spPr>
      </p:pic>
      <p:pic>
        <p:nvPicPr>
          <p:cNvPr id="43" name="Picture 42">
            <a:extLst>
              <a:ext uri="{FF2B5EF4-FFF2-40B4-BE49-F238E27FC236}">
                <a16:creationId xmlns:a16="http://schemas.microsoft.com/office/drawing/2014/main" id="{3DE13FDA-92AB-F5B9-DC35-8C12AB3718E6}"/>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9046614" y="5799768"/>
            <a:ext cx="1795249" cy="702623"/>
          </a:xfrm>
          <a:prstGeom prst="rect">
            <a:avLst/>
          </a:prstGeom>
        </p:spPr>
      </p:pic>
      <p:pic>
        <p:nvPicPr>
          <p:cNvPr id="44" name="Picture 43">
            <a:extLst>
              <a:ext uri="{FF2B5EF4-FFF2-40B4-BE49-F238E27FC236}">
                <a16:creationId xmlns:a16="http://schemas.microsoft.com/office/drawing/2014/main" id="{BAF3B2FB-7867-827C-EAC7-F6851D794140}"/>
              </a:ext>
            </a:extLst>
          </p:cNvPr>
          <p:cNvPicPr>
            <a:picLocks noChangeAspect="1"/>
          </p:cNvPicPr>
          <p:nvPr/>
        </p:nvPicPr>
        <p:blipFill>
          <a:blip r:embed="rId15"/>
          <a:stretch>
            <a:fillRect/>
          </a:stretch>
        </p:blipFill>
        <p:spPr>
          <a:xfrm>
            <a:off x="7096028" y="1246704"/>
            <a:ext cx="4718288" cy="1155953"/>
          </a:xfrm>
          <a:prstGeom prst="rect">
            <a:avLst/>
          </a:prstGeom>
        </p:spPr>
      </p:pic>
      <p:pic>
        <p:nvPicPr>
          <p:cNvPr id="46" name="Picture 45">
            <a:extLst>
              <a:ext uri="{FF2B5EF4-FFF2-40B4-BE49-F238E27FC236}">
                <a16:creationId xmlns:a16="http://schemas.microsoft.com/office/drawing/2014/main" id="{09900F9A-35EB-B4E0-4575-305479CB6CC0}"/>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9062614" y="5083563"/>
            <a:ext cx="1973807" cy="716205"/>
          </a:xfrm>
          <a:prstGeom prst="rect">
            <a:avLst/>
          </a:prstGeom>
        </p:spPr>
      </p:pic>
    </p:spTree>
    <p:extLst>
      <p:ext uri="{BB962C8B-B14F-4D97-AF65-F5344CB8AC3E}">
        <p14:creationId xmlns:p14="http://schemas.microsoft.com/office/powerpoint/2010/main" val="155028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ndard SDG Graphics English">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A38E0EA9-00EF-4637-90A2-1E386A268126}"/>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792377" y="4452218"/>
            <a:ext cx="1169723" cy="950400"/>
          </a:xfrm>
          <a:prstGeom prst="rect">
            <a:avLst/>
          </a:prstGeom>
        </p:spPr>
      </p:pic>
      <p:pic>
        <p:nvPicPr>
          <p:cNvPr id="4" name="Picture 3" descr="Text, company name&#10;&#10;Description automatically generated">
            <a:extLst>
              <a:ext uri="{FF2B5EF4-FFF2-40B4-BE49-F238E27FC236}">
                <a16:creationId xmlns:a16="http://schemas.microsoft.com/office/drawing/2014/main" id="{CE04D7DC-F3DA-438C-AF56-96A719E5F4DE}"/>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777424" y="2087690"/>
            <a:ext cx="1169723" cy="950400"/>
          </a:xfrm>
          <a:prstGeom prst="rect">
            <a:avLst/>
          </a:prstGeom>
        </p:spPr>
      </p:pic>
      <p:pic>
        <p:nvPicPr>
          <p:cNvPr id="5" name="Picture 4" descr="Icon&#10;&#10;Description automatically generated">
            <a:extLst>
              <a:ext uri="{FF2B5EF4-FFF2-40B4-BE49-F238E27FC236}">
                <a16:creationId xmlns:a16="http://schemas.microsoft.com/office/drawing/2014/main" id="{5CD42589-47D1-46D4-A089-BC846634E37D}"/>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1957836" y="4452218"/>
            <a:ext cx="1169723" cy="950400"/>
          </a:xfrm>
          <a:prstGeom prst="rect">
            <a:avLst/>
          </a:prstGeom>
        </p:spPr>
      </p:pic>
      <p:pic>
        <p:nvPicPr>
          <p:cNvPr id="6" name="Picture 5" descr="Logo, company name&#10;&#10;Description automatically generated">
            <a:extLst>
              <a:ext uri="{FF2B5EF4-FFF2-40B4-BE49-F238E27FC236}">
                <a16:creationId xmlns:a16="http://schemas.microsoft.com/office/drawing/2014/main" id="{09336074-2DFA-4DF7-AEFE-323A18FE7556}"/>
              </a:ext>
            </a:extLst>
          </p:cNvPr>
          <p:cNvPicPr>
            <a:picLocks/>
          </p:cNvPicPr>
          <p:nvPr/>
        </p:nvPicPr>
        <p:blipFill>
          <a:blip r:embed="rId5" cstate="email">
            <a:extLst>
              <a:ext uri="{28A0092B-C50C-407E-A947-70E740481C1C}">
                <a14:useLocalDpi xmlns:a14="http://schemas.microsoft.com/office/drawing/2010/main"/>
              </a:ext>
            </a:extLst>
          </a:blip>
          <a:stretch>
            <a:fillRect/>
          </a:stretch>
        </p:blipFill>
        <p:spPr>
          <a:xfrm>
            <a:off x="1947147" y="2087690"/>
            <a:ext cx="1169723" cy="950400"/>
          </a:xfrm>
          <a:prstGeom prst="rect">
            <a:avLst/>
          </a:prstGeom>
        </p:spPr>
      </p:pic>
      <p:pic>
        <p:nvPicPr>
          <p:cNvPr id="7" name="Picture 6" descr="Icon&#10;&#10;Description automatically generated with medium confidence">
            <a:extLst>
              <a:ext uri="{FF2B5EF4-FFF2-40B4-BE49-F238E27FC236}">
                <a16:creationId xmlns:a16="http://schemas.microsoft.com/office/drawing/2014/main" id="{2C591284-FB21-4748-9E43-80CD9F9886FC}"/>
              </a:ext>
            </a:extLst>
          </p:cNvPr>
          <p:cNvPicPr>
            <a:picLocks/>
          </p:cNvPicPr>
          <p:nvPr/>
        </p:nvPicPr>
        <p:blipFill>
          <a:blip r:embed="rId6" cstate="email">
            <a:extLst>
              <a:ext uri="{28A0092B-C50C-407E-A947-70E740481C1C}">
                <a14:useLocalDpi xmlns:a14="http://schemas.microsoft.com/office/drawing/2010/main"/>
              </a:ext>
            </a:extLst>
          </a:blip>
          <a:stretch>
            <a:fillRect/>
          </a:stretch>
        </p:blipFill>
        <p:spPr>
          <a:xfrm>
            <a:off x="3123296" y="4452571"/>
            <a:ext cx="1169723" cy="950400"/>
          </a:xfrm>
          <a:prstGeom prst="rect">
            <a:avLst/>
          </a:prstGeom>
        </p:spPr>
      </p:pic>
      <p:pic>
        <p:nvPicPr>
          <p:cNvPr id="8" name="Picture 7" descr="Shape&#10;&#10;Description automatically generated with low confidence">
            <a:extLst>
              <a:ext uri="{FF2B5EF4-FFF2-40B4-BE49-F238E27FC236}">
                <a16:creationId xmlns:a16="http://schemas.microsoft.com/office/drawing/2014/main" id="{A1EAC103-1FAF-4CA5-AEA5-E18DCBBDE30A}"/>
              </a:ext>
            </a:extLst>
          </p:cNvPr>
          <p:cNvPicPr>
            <a:picLocks/>
          </p:cNvPicPr>
          <p:nvPr/>
        </p:nvPicPr>
        <p:blipFill>
          <a:blip r:embed="rId7" cstate="email">
            <a:extLst>
              <a:ext uri="{28A0092B-C50C-407E-A947-70E740481C1C}">
                <a14:useLocalDpi xmlns:a14="http://schemas.microsoft.com/office/drawing/2010/main"/>
              </a:ext>
            </a:extLst>
          </a:blip>
          <a:stretch>
            <a:fillRect/>
          </a:stretch>
        </p:blipFill>
        <p:spPr>
          <a:xfrm>
            <a:off x="3114546" y="2090226"/>
            <a:ext cx="1169723" cy="950400"/>
          </a:xfrm>
          <a:prstGeom prst="rect">
            <a:avLst/>
          </a:prstGeom>
        </p:spPr>
      </p:pic>
      <p:pic>
        <p:nvPicPr>
          <p:cNvPr id="9" name="Picture 8" descr="Icon&#10;&#10;Description automatically generated">
            <a:extLst>
              <a:ext uri="{FF2B5EF4-FFF2-40B4-BE49-F238E27FC236}">
                <a16:creationId xmlns:a16="http://schemas.microsoft.com/office/drawing/2014/main" id="{F2F81692-271A-4998-AF39-F0C624C80314}"/>
              </a:ext>
            </a:extLst>
          </p:cNvPr>
          <p:cNvPicPr>
            <a:picLocks/>
          </p:cNvPicPr>
          <p:nvPr/>
        </p:nvPicPr>
        <p:blipFill>
          <a:blip r:embed="rId8" cstate="email">
            <a:extLst>
              <a:ext uri="{28A0092B-C50C-407E-A947-70E740481C1C}">
                <a14:useLocalDpi xmlns:a14="http://schemas.microsoft.com/office/drawing/2010/main"/>
              </a:ext>
            </a:extLst>
          </a:blip>
          <a:stretch>
            <a:fillRect/>
          </a:stretch>
        </p:blipFill>
        <p:spPr>
          <a:xfrm>
            <a:off x="4284249" y="2090226"/>
            <a:ext cx="1169723" cy="950400"/>
          </a:xfrm>
          <a:prstGeom prst="rect">
            <a:avLst/>
          </a:prstGeom>
        </p:spPr>
      </p:pic>
      <p:pic>
        <p:nvPicPr>
          <p:cNvPr id="10" name="Picture 9" descr="Icon&#10;&#10;Description automatically generated">
            <a:extLst>
              <a:ext uri="{FF2B5EF4-FFF2-40B4-BE49-F238E27FC236}">
                <a16:creationId xmlns:a16="http://schemas.microsoft.com/office/drawing/2014/main" id="{E7B61F76-BB0C-4975-8321-96F094E94C90}"/>
              </a:ext>
            </a:extLst>
          </p:cNvPr>
          <p:cNvPicPr>
            <a:picLocks/>
          </p:cNvPicPr>
          <p:nvPr/>
        </p:nvPicPr>
        <p:blipFill>
          <a:blip r:embed="rId9" cstate="email">
            <a:extLst>
              <a:ext uri="{28A0092B-C50C-407E-A947-70E740481C1C}">
                <a14:useLocalDpi xmlns:a14="http://schemas.microsoft.com/office/drawing/2010/main"/>
              </a:ext>
            </a:extLst>
          </a:blip>
          <a:stretch>
            <a:fillRect/>
          </a:stretch>
        </p:blipFill>
        <p:spPr>
          <a:xfrm>
            <a:off x="5451669" y="2086969"/>
            <a:ext cx="1169723" cy="950400"/>
          </a:xfrm>
          <a:prstGeom prst="rect">
            <a:avLst/>
          </a:prstGeom>
        </p:spPr>
      </p:pic>
      <p:pic>
        <p:nvPicPr>
          <p:cNvPr id="11" name="Picture 10" descr="A picture containing shape&#10;&#10;Description automatically generated">
            <a:extLst>
              <a:ext uri="{FF2B5EF4-FFF2-40B4-BE49-F238E27FC236}">
                <a16:creationId xmlns:a16="http://schemas.microsoft.com/office/drawing/2014/main" id="{8740FBC7-9611-4E4B-BEF5-F707E5FB39A1}"/>
              </a:ext>
            </a:extLst>
          </p:cNvPr>
          <p:cNvPicPr>
            <a:picLocks/>
          </p:cNvPicPr>
          <p:nvPr/>
        </p:nvPicPr>
        <p:blipFill>
          <a:blip r:embed="rId10" cstate="email">
            <a:extLst>
              <a:ext uri="{28A0092B-C50C-407E-A947-70E740481C1C}">
                <a14:useLocalDpi xmlns:a14="http://schemas.microsoft.com/office/drawing/2010/main"/>
              </a:ext>
            </a:extLst>
          </a:blip>
          <a:stretch>
            <a:fillRect/>
          </a:stretch>
        </p:blipFill>
        <p:spPr>
          <a:xfrm>
            <a:off x="6621392" y="4451996"/>
            <a:ext cx="1169723" cy="950400"/>
          </a:xfrm>
          <a:prstGeom prst="rect">
            <a:avLst/>
          </a:prstGeom>
        </p:spPr>
      </p:pic>
      <p:pic>
        <p:nvPicPr>
          <p:cNvPr id="12" name="Picture 11" descr="Shape&#10;&#10;Description automatically generated">
            <a:extLst>
              <a:ext uri="{FF2B5EF4-FFF2-40B4-BE49-F238E27FC236}">
                <a16:creationId xmlns:a16="http://schemas.microsoft.com/office/drawing/2014/main" id="{0130E90A-0BF7-4D5F-99B5-E90BBD45D6CB}"/>
              </a:ext>
            </a:extLst>
          </p:cNvPr>
          <p:cNvPicPr>
            <a:picLocks/>
          </p:cNvPicPr>
          <p:nvPr/>
        </p:nvPicPr>
        <p:blipFill>
          <a:blip r:embed="rId11" cstate="email">
            <a:extLst>
              <a:ext uri="{28A0092B-C50C-407E-A947-70E740481C1C}">
                <a14:useLocalDpi xmlns:a14="http://schemas.microsoft.com/office/drawing/2010/main"/>
              </a:ext>
            </a:extLst>
          </a:blip>
          <a:stretch>
            <a:fillRect/>
          </a:stretch>
        </p:blipFill>
        <p:spPr>
          <a:xfrm>
            <a:off x="6583988" y="2115224"/>
            <a:ext cx="1169723" cy="950400"/>
          </a:xfrm>
          <a:prstGeom prst="rect">
            <a:avLst/>
          </a:prstGeom>
        </p:spPr>
      </p:pic>
      <p:pic>
        <p:nvPicPr>
          <p:cNvPr id="13" name="Picture 12" descr="Icon&#10;&#10;Description automatically generated">
            <a:extLst>
              <a:ext uri="{FF2B5EF4-FFF2-40B4-BE49-F238E27FC236}">
                <a16:creationId xmlns:a16="http://schemas.microsoft.com/office/drawing/2014/main" id="{8AA84B75-126E-49EF-8E25-8CB1D283B176}"/>
              </a:ext>
            </a:extLst>
          </p:cNvPr>
          <p:cNvPicPr>
            <a:picLocks/>
          </p:cNvPicPr>
          <p:nvPr/>
        </p:nvPicPr>
        <p:blipFill>
          <a:blip r:embed="rId12" cstate="email">
            <a:extLst>
              <a:ext uri="{28A0092B-C50C-407E-A947-70E740481C1C}">
                <a14:useLocalDpi xmlns:a14="http://schemas.microsoft.com/office/drawing/2010/main"/>
              </a:ext>
            </a:extLst>
          </a:blip>
          <a:stretch>
            <a:fillRect/>
          </a:stretch>
        </p:blipFill>
        <p:spPr>
          <a:xfrm>
            <a:off x="7786967" y="4453424"/>
            <a:ext cx="1169723" cy="950400"/>
          </a:xfrm>
          <a:prstGeom prst="rect">
            <a:avLst/>
          </a:prstGeom>
        </p:spPr>
      </p:pic>
      <p:pic>
        <p:nvPicPr>
          <p:cNvPr id="14" name="Picture 13" descr="A picture containing icon&#10;&#10;Description automatically generated">
            <a:extLst>
              <a:ext uri="{FF2B5EF4-FFF2-40B4-BE49-F238E27FC236}">
                <a16:creationId xmlns:a16="http://schemas.microsoft.com/office/drawing/2014/main" id="{0C7ABBB4-DAF6-4513-BDB9-B4A463C0ACE7}"/>
              </a:ext>
            </a:extLst>
          </p:cNvPr>
          <p:cNvPicPr>
            <a:picLocks/>
          </p:cNvPicPr>
          <p:nvPr/>
        </p:nvPicPr>
        <p:blipFill>
          <a:blip r:embed="rId13" cstate="email">
            <a:extLst>
              <a:ext uri="{28A0092B-C50C-407E-A947-70E740481C1C}">
                <a14:useLocalDpi xmlns:a14="http://schemas.microsoft.com/office/drawing/2010/main"/>
              </a:ext>
            </a:extLst>
          </a:blip>
          <a:stretch>
            <a:fillRect/>
          </a:stretch>
        </p:blipFill>
        <p:spPr>
          <a:xfrm>
            <a:off x="7714839" y="2114216"/>
            <a:ext cx="1169723" cy="950400"/>
          </a:xfrm>
          <a:prstGeom prst="rect">
            <a:avLst/>
          </a:prstGeom>
        </p:spPr>
      </p:pic>
      <p:pic>
        <p:nvPicPr>
          <p:cNvPr id="15" name="Picture 14" descr="Icon&#10;&#10;Description automatically generated with medium confidence">
            <a:extLst>
              <a:ext uri="{FF2B5EF4-FFF2-40B4-BE49-F238E27FC236}">
                <a16:creationId xmlns:a16="http://schemas.microsoft.com/office/drawing/2014/main" id="{D8DC0E05-9D9C-467F-B53E-E1F35B4A3E30}"/>
              </a:ext>
            </a:extLst>
          </p:cNvPr>
          <p:cNvPicPr>
            <a:picLocks/>
          </p:cNvPicPr>
          <p:nvPr/>
        </p:nvPicPr>
        <p:blipFill>
          <a:blip r:embed="rId14" cstate="email">
            <a:extLst>
              <a:ext uri="{28A0092B-C50C-407E-A947-70E740481C1C}">
                <a14:useLocalDpi xmlns:a14="http://schemas.microsoft.com/office/drawing/2010/main"/>
              </a:ext>
            </a:extLst>
          </a:blip>
          <a:stretch>
            <a:fillRect/>
          </a:stretch>
        </p:blipFill>
        <p:spPr>
          <a:xfrm>
            <a:off x="8958292" y="4448207"/>
            <a:ext cx="1169723" cy="950400"/>
          </a:xfrm>
          <a:prstGeom prst="rect">
            <a:avLst/>
          </a:prstGeom>
        </p:spPr>
      </p:pic>
      <p:pic>
        <p:nvPicPr>
          <p:cNvPr id="16" name="Picture 15" descr="Icon&#10;&#10;Description automatically generated with medium confidence">
            <a:extLst>
              <a:ext uri="{FF2B5EF4-FFF2-40B4-BE49-F238E27FC236}">
                <a16:creationId xmlns:a16="http://schemas.microsoft.com/office/drawing/2014/main" id="{A08FACD6-4242-42F4-BC4A-DE1D907BEAE6}"/>
              </a:ext>
            </a:extLst>
          </p:cNvPr>
          <p:cNvPicPr>
            <a:picLocks/>
          </p:cNvPicPr>
          <p:nvPr/>
        </p:nvPicPr>
        <p:blipFill>
          <a:blip r:embed="rId15" cstate="email">
            <a:extLst>
              <a:ext uri="{28A0092B-C50C-407E-A947-70E740481C1C}">
                <a14:useLocalDpi xmlns:a14="http://schemas.microsoft.com/office/drawing/2010/main"/>
              </a:ext>
            </a:extLst>
          </a:blip>
          <a:stretch>
            <a:fillRect/>
          </a:stretch>
        </p:blipFill>
        <p:spPr>
          <a:xfrm>
            <a:off x="8875581" y="2114333"/>
            <a:ext cx="1169723" cy="950400"/>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30DC9DD2-0255-48B8-8B68-0FC47773C66B}"/>
              </a:ext>
            </a:extLst>
          </p:cNvPr>
          <p:cNvPicPr>
            <a:picLocks/>
          </p:cNvPicPr>
          <p:nvPr/>
        </p:nvPicPr>
        <p:blipFill>
          <a:blip r:embed="rId16" cstate="email">
            <a:extLst>
              <a:ext uri="{28A0092B-C50C-407E-A947-70E740481C1C}">
                <a14:useLocalDpi xmlns:a14="http://schemas.microsoft.com/office/drawing/2010/main"/>
              </a:ext>
            </a:extLst>
          </a:blip>
          <a:stretch>
            <a:fillRect/>
          </a:stretch>
        </p:blipFill>
        <p:spPr>
          <a:xfrm>
            <a:off x="10125217" y="4452356"/>
            <a:ext cx="1169723" cy="950400"/>
          </a:xfrm>
          <a:prstGeom prst="rect">
            <a:avLst/>
          </a:prstGeom>
        </p:spPr>
      </p:pic>
      <p:pic>
        <p:nvPicPr>
          <p:cNvPr id="18" name="Picture 17" descr="Icon&#10;&#10;Description automatically generated with medium confidence">
            <a:extLst>
              <a:ext uri="{FF2B5EF4-FFF2-40B4-BE49-F238E27FC236}">
                <a16:creationId xmlns:a16="http://schemas.microsoft.com/office/drawing/2014/main" id="{20A47D88-7832-4D4E-A636-84A74074C473}"/>
              </a:ext>
            </a:extLst>
          </p:cNvPr>
          <p:cNvPicPr>
            <a:picLocks/>
          </p:cNvPicPr>
          <p:nvPr/>
        </p:nvPicPr>
        <p:blipFill>
          <a:blip r:embed="rId17" cstate="email">
            <a:extLst>
              <a:ext uri="{28A0092B-C50C-407E-A947-70E740481C1C}">
                <a14:useLocalDpi xmlns:a14="http://schemas.microsoft.com/office/drawing/2010/main"/>
              </a:ext>
            </a:extLst>
          </a:blip>
          <a:stretch>
            <a:fillRect/>
          </a:stretch>
        </p:blipFill>
        <p:spPr>
          <a:xfrm>
            <a:off x="10027345" y="2116116"/>
            <a:ext cx="1169723" cy="950400"/>
          </a:xfrm>
          <a:prstGeom prst="rect">
            <a:avLst/>
          </a:prstGeom>
        </p:spPr>
      </p:pic>
      <p:pic>
        <p:nvPicPr>
          <p:cNvPr id="19" name="Picture 18" descr="Icon&#10;&#10;Description automatically generated">
            <a:extLst>
              <a:ext uri="{FF2B5EF4-FFF2-40B4-BE49-F238E27FC236}">
                <a16:creationId xmlns:a16="http://schemas.microsoft.com/office/drawing/2014/main" id="{0E135A94-E421-4AC5-AF23-7F469F4BBC38}"/>
              </a:ext>
            </a:extLst>
          </p:cNvPr>
          <p:cNvPicPr>
            <a:picLocks/>
          </p:cNvPicPr>
          <p:nvPr/>
        </p:nvPicPr>
        <p:blipFill>
          <a:blip r:embed="rId18" cstate="email">
            <a:extLst>
              <a:ext uri="{28A0092B-C50C-407E-A947-70E740481C1C}">
                <a14:useLocalDpi xmlns:a14="http://schemas.microsoft.com/office/drawing/2010/main"/>
              </a:ext>
            </a:extLst>
          </a:blip>
          <a:stretch>
            <a:fillRect/>
          </a:stretch>
        </p:blipFill>
        <p:spPr>
          <a:xfrm>
            <a:off x="788113" y="5397440"/>
            <a:ext cx="1169723" cy="950400"/>
          </a:xfrm>
          <a:prstGeom prst="rect">
            <a:avLst/>
          </a:prstGeom>
        </p:spPr>
      </p:pic>
      <p:pic>
        <p:nvPicPr>
          <p:cNvPr id="20" name="Picture 19" descr="A picture containing text, clipart&#10;&#10;Description automatically generated">
            <a:extLst>
              <a:ext uri="{FF2B5EF4-FFF2-40B4-BE49-F238E27FC236}">
                <a16:creationId xmlns:a16="http://schemas.microsoft.com/office/drawing/2014/main" id="{62B8AE82-8EB2-4602-B35B-38B91B6FE359}"/>
              </a:ext>
            </a:extLst>
          </p:cNvPr>
          <p:cNvPicPr>
            <a:picLocks/>
          </p:cNvPicPr>
          <p:nvPr/>
        </p:nvPicPr>
        <p:blipFill>
          <a:blip r:embed="rId19" cstate="email">
            <a:extLst>
              <a:ext uri="{28A0092B-C50C-407E-A947-70E740481C1C}">
                <a14:useLocalDpi xmlns:a14="http://schemas.microsoft.com/office/drawing/2010/main"/>
              </a:ext>
            </a:extLst>
          </a:blip>
          <a:stretch>
            <a:fillRect/>
          </a:stretch>
        </p:blipFill>
        <p:spPr>
          <a:xfrm>
            <a:off x="4284492" y="4448996"/>
            <a:ext cx="1169723" cy="950400"/>
          </a:xfrm>
          <a:prstGeom prst="rect">
            <a:avLst/>
          </a:prstGeom>
        </p:spPr>
      </p:pic>
      <p:pic>
        <p:nvPicPr>
          <p:cNvPr id="21" name="Picture 20" descr="Icon&#10;&#10;Description automatically generated">
            <a:extLst>
              <a:ext uri="{FF2B5EF4-FFF2-40B4-BE49-F238E27FC236}">
                <a16:creationId xmlns:a16="http://schemas.microsoft.com/office/drawing/2014/main" id="{408E73D1-CA5B-4743-93EF-72E5B8BF2F4B}"/>
              </a:ext>
            </a:extLst>
          </p:cNvPr>
          <p:cNvPicPr>
            <a:picLocks/>
          </p:cNvPicPr>
          <p:nvPr/>
        </p:nvPicPr>
        <p:blipFill>
          <a:blip r:embed="rId20" cstate="email">
            <a:extLst>
              <a:ext uri="{28A0092B-C50C-407E-A947-70E740481C1C}">
                <a14:useLocalDpi xmlns:a14="http://schemas.microsoft.com/office/drawing/2010/main"/>
              </a:ext>
            </a:extLst>
          </a:blip>
          <a:stretch>
            <a:fillRect/>
          </a:stretch>
        </p:blipFill>
        <p:spPr>
          <a:xfrm>
            <a:off x="777455" y="3029552"/>
            <a:ext cx="1169723" cy="950400"/>
          </a:xfrm>
          <a:prstGeom prst="rect">
            <a:avLst/>
          </a:prstGeom>
        </p:spPr>
      </p:pic>
      <p:pic>
        <p:nvPicPr>
          <p:cNvPr id="22" name="Picture 21" descr="A picture containing table&#10;&#10;Description automatically generated">
            <a:extLst>
              <a:ext uri="{FF2B5EF4-FFF2-40B4-BE49-F238E27FC236}">
                <a16:creationId xmlns:a16="http://schemas.microsoft.com/office/drawing/2014/main" id="{7917DDA4-8CA2-4AD9-BE17-AA52D33ECCA1}"/>
              </a:ext>
            </a:extLst>
          </p:cNvPr>
          <p:cNvPicPr>
            <a:picLocks/>
          </p:cNvPicPr>
          <p:nvPr/>
        </p:nvPicPr>
        <p:blipFill>
          <a:blip r:embed="rId21" cstate="email">
            <a:extLst>
              <a:ext uri="{28A0092B-C50C-407E-A947-70E740481C1C}">
                <a14:useLocalDpi xmlns:a14="http://schemas.microsoft.com/office/drawing/2010/main"/>
              </a:ext>
            </a:extLst>
          </a:blip>
          <a:stretch>
            <a:fillRect/>
          </a:stretch>
        </p:blipFill>
        <p:spPr>
          <a:xfrm>
            <a:off x="1949856" y="5397355"/>
            <a:ext cx="1169723" cy="950400"/>
          </a:xfrm>
          <a:prstGeom prst="rect">
            <a:avLst/>
          </a:prstGeom>
        </p:spPr>
      </p:pic>
      <p:pic>
        <p:nvPicPr>
          <p:cNvPr id="23" name="Picture 22" descr="A picture containing icon&#10;&#10;Description automatically generated">
            <a:extLst>
              <a:ext uri="{FF2B5EF4-FFF2-40B4-BE49-F238E27FC236}">
                <a16:creationId xmlns:a16="http://schemas.microsoft.com/office/drawing/2014/main" id="{440ED2B8-108C-459B-8D9C-BE0D73BF637F}"/>
              </a:ext>
            </a:extLst>
          </p:cNvPr>
          <p:cNvPicPr>
            <a:picLocks/>
          </p:cNvPicPr>
          <p:nvPr/>
        </p:nvPicPr>
        <p:blipFill>
          <a:blip r:embed="rId22" cstate="email">
            <a:extLst>
              <a:ext uri="{28A0092B-C50C-407E-A947-70E740481C1C}">
                <a14:useLocalDpi xmlns:a14="http://schemas.microsoft.com/office/drawing/2010/main"/>
              </a:ext>
            </a:extLst>
          </a:blip>
          <a:stretch>
            <a:fillRect/>
          </a:stretch>
        </p:blipFill>
        <p:spPr>
          <a:xfrm>
            <a:off x="1928985" y="3029552"/>
            <a:ext cx="1169723" cy="950400"/>
          </a:xfrm>
          <a:prstGeom prst="rect">
            <a:avLst/>
          </a:prstGeom>
        </p:spPr>
      </p:pic>
      <p:pic>
        <p:nvPicPr>
          <p:cNvPr id="24" name="Picture 23" descr="A picture containing logo&#10;&#10;Description automatically generated">
            <a:extLst>
              <a:ext uri="{FF2B5EF4-FFF2-40B4-BE49-F238E27FC236}">
                <a16:creationId xmlns:a16="http://schemas.microsoft.com/office/drawing/2014/main" id="{7232043E-A395-41BA-BAC3-22F6DC207556}"/>
              </a:ext>
            </a:extLst>
          </p:cNvPr>
          <p:cNvPicPr>
            <a:picLocks/>
          </p:cNvPicPr>
          <p:nvPr/>
        </p:nvPicPr>
        <p:blipFill>
          <a:blip r:embed="rId23" cstate="email">
            <a:extLst>
              <a:ext uri="{28A0092B-C50C-407E-A947-70E740481C1C}">
                <a14:useLocalDpi xmlns:a14="http://schemas.microsoft.com/office/drawing/2010/main"/>
              </a:ext>
            </a:extLst>
          </a:blip>
          <a:stretch>
            <a:fillRect/>
          </a:stretch>
        </p:blipFill>
        <p:spPr>
          <a:xfrm>
            <a:off x="3122023" y="5397355"/>
            <a:ext cx="1169723" cy="950400"/>
          </a:xfrm>
          <a:prstGeom prst="rect">
            <a:avLst/>
          </a:prstGeom>
        </p:spPr>
      </p:pic>
      <p:pic>
        <p:nvPicPr>
          <p:cNvPr id="25" name="Picture 24" descr="A picture containing icon&#10;&#10;Description automatically generated">
            <a:extLst>
              <a:ext uri="{FF2B5EF4-FFF2-40B4-BE49-F238E27FC236}">
                <a16:creationId xmlns:a16="http://schemas.microsoft.com/office/drawing/2014/main" id="{378522C8-08AE-4B1A-B895-90426E98EB56}"/>
              </a:ext>
            </a:extLst>
          </p:cNvPr>
          <p:cNvPicPr>
            <a:picLocks/>
          </p:cNvPicPr>
          <p:nvPr/>
        </p:nvPicPr>
        <p:blipFill>
          <a:blip r:embed="rId24" cstate="email">
            <a:extLst>
              <a:ext uri="{28A0092B-C50C-407E-A947-70E740481C1C}">
                <a14:useLocalDpi xmlns:a14="http://schemas.microsoft.com/office/drawing/2010/main"/>
              </a:ext>
            </a:extLst>
          </a:blip>
          <a:stretch>
            <a:fillRect/>
          </a:stretch>
        </p:blipFill>
        <p:spPr>
          <a:xfrm>
            <a:off x="3097627" y="3029552"/>
            <a:ext cx="1169723" cy="950400"/>
          </a:xfrm>
          <a:prstGeom prst="rect">
            <a:avLst/>
          </a:prstGeom>
        </p:spPr>
      </p:pic>
      <p:pic>
        <p:nvPicPr>
          <p:cNvPr id="26" name="Picture 25" descr="A picture containing icon&#10;&#10;Description automatically generated">
            <a:extLst>
              <a:ext uri="{FF2B5EF4-FFF2-40B4-BE49-F238E27FC236}">
                <a16:creationId xmlns:a16="http://schemas.microsoft.com/office/drawing/2014/main" id="{902AEBD3-0E1D-41FD-8198-6A4648274499}"/>
              </a:ext>
            </a:extLst>
          </p:cNvPr>
          <p:cNvPicPr>
            <a:picLocks/>
          </p:cNvPicPr>
          <p:nvPr/>
        </p:nvPicPr>
        <p:blipFill>
          <a:blip r:embed="rId25" cstate="email">
            <a:extLst>
              <a:ext uri="{28A0092B-C50C-407E-A947-70E740481C1C}">
                <a14:useLocalDpi xmlns:a14="http://schemas.microsoft.com/office/drawing/2010/main"/>
              </a:ext>
            </a:extLst>
          </a:blip>
          <a:stretch>
            <a:fillRect/>
          </a:stretch>
        </p:blipFill>
        <p:spPr>
          <a:xfrm>
            <a:off x="4281323" y="5397355"/>
            <a:ext cx="1169723" cy="950400"/>
          </a:xfrm>
          <a:prstGeom prst="rect">
            <a:avLst/>
          </a:prstGeom>
        </p:spPr>
      </p:pic>
      <p:pic>
        <p:nvPicPr>
          <p:cNvPr id="27" name="Picture 26" descr="Logo&#10;&#10;Description automatically generated with medium confidence">
            <a:extLst>
              <a:ext uri="{FF2B5EF4-FFF2-40B4-BE49-F238E27FC236}">
                <a16:creationId xmlns:a16="http://schemas.microsoft.com/office/drawing/2014/main" id="{E1989A47-68F1-4854-BCD0-31BBA4DCC56C}"/>
              </a:ext>
            </a:extLst>
          </p:cNvPr>
          <p:cNvPicPr>
            <a:picLocks/>
          </p:cNvPicPr>
          <p:nvPr/>
        </p:nvPicPr>
        <p:blipFill>
          <a:blip r:embed="rId26" cstate="email">
            <a:extLst>
              <a:ext uri="{28A0092B-C50C-407E-A947-70E740481C1C}">
                <a14:useLocalDpi xmlns:a14="http://schemas.microsoft.com/office/drawing/2010/main"/>
              </a:ext>
            </a:extLst>
          </a:blip>
          <a:stretch>
            <a:fillRect/>
          </a:stretch>
        </p:blipFill>
        <p:spPr>
          <a:xfrm>
            <a:off x="4267103" y="3032232"/>
            <a:ext cx="1169723" cy="950400"/>
          </a:xfrm>
          <a:prstGeom prst="rect">
            <a:avLst/>
          </a:prstGeom>
        </p:spPr>
      </p:pic>
      <p:pic>
        <p:nvPicPr>
          <p:cNvPr id="28" name="Picture 27" descr="Logo&#10;&#10;Description automatically generated with low confidence">
            <a:extLst>
              <a:ext uri="{FF2B5EF4-FFF2-40B4-BE49-F238E27FC236}">
                <a16:creationId xmlns:a16="http://schemas.microsoft.com/office/drawing/2014/main" id="{BD6BED45-B518-41E6-9045-2ECD43448086}"/>
              </a:ext>
            </a:extLst>
          </p:cNvPr>
          <p:cNvPicPr>
            <a:picLocks/>
          </p:cNvPicPr>
          <p:nvPr/>
        </p:nvPicPr>
        <p:blipFill>
          <a:blip r:embed="rId27" cstate="email">
            <a:extLst>
              <a:ext uri="{28A0092B-C50C-407E-A947-70E740481C1C}">
                <a14:useLocalDpi xmlns:a14="http://schemas.microsoft.com/office/drawing/2010/main"/>
              </a:ext>
            </a:extLst>
          </a:blip>
          <a:stretch>
            <a:fillRect/>
          </a:stretch>
        </p:blipFill>
        <p:spPr>
          <a:xfrm>
            <a:off x="5454584" y="5400355"/>
            <a:ext cx="1169723" cy="950400"/>
          </a:xfrm>
          <a:prstGeom prst="rect">
            <a:avLst/>
          </a:prstGeom>
        </p:spPr>
      </p:pic>
      <p:pic>
        <p:nvPicPr>
          <p:cNvPr id="29" name="Picture 28" descr="Logo, icon, company name&#10;&#10;Description automatically generated">
            <a:extLst>
              <a:ext uri="{FF2B5EF4-FFF2-40B4-BE49-F238E27FC236}">
                <a16:creationId xmlns:a16="http://schemas.microsoft.com/office/drawing/2014/main" id="{4F3CCBDC-CDBC-4F4C-9238-10481A05E976}"/>
              </a:ext>
            </a:extLst>
          </p:cNvPr>
          <p:cNvPicPr>
            <a:picLocks/>
          </p:cNvPicPr>
          <p:nvPr/>
        </p:nvPicPr>
        <p:blipFill>
          <a:blip r:embed="rId28" cstate="email">
            <a:extLst>
              <a:ext uri="{28A0092B-C50C-407E-A947-70E740481C1C}">
                <a14:useLocalDpi xmlns:a14="http://schemas.microsoft.com/office/drawing/2010/main"/>
              </a:ext>
            </a:extLst>
          </a:blip>
          <a:stretch>
            <a:fillRect/>
          </a:stretch>
        </p:blipFill>
        <p:spPr>
          <a:xfrm>
            <a:off x="5414693" y="3021886"/>
            <a:ext cx="1169723" cy="950400"/>
          </a:xfrm>
          <a:prstGeom prst="rect">
            <a:avLst/>
          </a:prstGeom>
        </p:spPr>
      </p:pic>
      <p:pic>
        <p:nvPicPr>
          <p:cNvPr id="30" name="Picture 29" descr="Graphical user interface, application, icon&#10;&#10;Description automatically generated">
            <a:extLst>
              <a:ext uri="{FF2B5EF4-FFF2-40B4-BE49-F238E27FC236}">
                <a16:creationId xmlns:a16="http://schemas.microsoft.com/office/drawing/2014/main" id="{A2DACA2D-368D-4C6A-B733-9117BA4B2AB2}"/>
              </a:ext>
            </a:extLst>
          </p:cNvPr>
          <p:cNvPicPr>
            <a:picLocks/>
          </p:cNvPicPr>
          <p:nvPr/>
        </p:nvPicPr>
        <p:blipFill>
          <a:blip r:embed="rId29" cstate="email">
            <a:extLst>
              <a:ext uri="{28A0092B-C50C-407E-A947-70E740481C1C}">
                <a14:useLocalDpi xmlns:a14="http://schemas.microsoft.com/office/drawing/2010/main"/>
              </a:ext>
            </a:extLst>
          </a:blip>
          <a:stretch>
            <a:fillRect/>
          </a:stretch>
        </p:blipFill>
        <p:spPr>
          <a:xfrm>
            <a:off x="6625160" y="5388646"/>
            <a:ext cx="1169723" cy="950400"/>
          </a:xfrm>
          <a:prstGeom prst="rect">
            <a:avLst/>
          </a:prstGeom>
        </p:spPr>
      </p:pic>
      <p:pic>
        <p:nvPicPr>
          <p:cNvPr id="31" name="Picture 30" descr="Icon&#10;&#10;Description automatically generated">
            <a:extLst>
              <a:ext uri="{FF2B5EF4-FFF2-40B4-BE49-F238E27FC236}">
                <a16:creationId xmlns:a16="http://schemas.microsoft.com/office/drawing/2014/main" id="{51F5893F-1A69-4599-A34B-BAD5F4EFA95C}"/>
              </a:ext>
            </a:extLst>
          </p:cNvPr>
          <p:cNvPicPr>
            <a:picLocks/>
          </p:cNvPicPr>
          <p:nvPr/>
        </p:nvPicPr>
        <p:blipFill>
          <a:blip r:embed="rId30" cstate="email">
            <a:extLst>
              <a:ext uri="{28A0092B-C50C-407E-A947-70E740481C1C}">
                <a14:useLocalDpi xmlns:a14="http://schemas.microsoft.com/office/drawing/2010/main"/>
              </a:ext>
            </a:extLst>
          </a:blip>
          <a:stretch>
            <a:fillRect/>
          </a:stretch>
        </p:blipFill>
        <p:spPr>
          <a:xfrm>
            <a:off x="6583988" y="3019364"/>
            <a:ext cx="1169723" cy="950400"/>
          </a:xfrm>
          <a:prstGeom prst="rect">
            <a:avLst/>
          </a:prstGeom>
        </p:spPr>
      </p:pic>
      <p:pic>
        <p:nvPicPr>
          <p:cNvPr id="32" name="Picture 31" descr="Text&#10;&#10;Description automatically generated with medium confidence">
            <a:extLst>
              <a:ext uri="{FF2B5EF4-FFF2-40B4-BE49-F238E27FC236}">
                <a16:creationId xmlns:a16="http://schemas.microsoft.com/office/drawing/2014/main" id="{4410300F-1AFF-4705-B7C6-4963DD94C947}"/>
              </a:ext>
            </a:extLst>
          </p:cNvPr>
          <p:cNvPicPr>
            <a:picLocks/>
          </p:cNvPicPr>
          <p:nvPr/>
        </p:nvPicPr>
        <p:blipFill>
          <a:blip r:embed="rId31" cstate="email">
            <a:extLst>
              <a:ext uri="{28A0092B-C50C-407E-A947-70E740481C1C}">
                <a14:useLocalDpi xmlns:a14="http://schemas.microsoft.com/office/drawing/2010/main"/>
              </a:ext>
            </a:extLst>
          </a:blip>
          <a:stretch>
            <a:fillRect/>
          </a:stretch>
        </p:blipFill>
        <p:spPr>
          <a:xfrm>
            <a:off x="7787605" y="5385749"/>
            <a:ext cx="1169723" cy="950400"/>
          </a:xfrm>
          <a:prstGeom prst="rect">
            <a:avLst/>
          </a:prstGeom>
        </p:spPr>
      </p:pic>
      <p:pic>
        <p:nvPicPr>
          <p:cNvPr id="33" name="Picture 32" descr="Company name&#10;&#10;Description automatically generated with medium confidence">
            <a:extLst>
              <a:ext uri="{FF2B5EF4-FFF2-40B4-BE49-F238E27FC236}">
                <a16:creationId xmlns:a16="http://schemas.microsoft.com/office/drawing/2014/main" id="{35D77733-B8E4-4512-A578-CC07701605C2}"/>
              </a:ext>
            </a:extLst>
          </p:cNvPr>
          <p:cNvPicPr>
            <a:picLocks/>
          </p:cNvPicPr>
          <p:nvPr/>
        </p:nvPicPr>
        <p:blipFill>
          <a:blip r:embed="rId32" cstate="email">
            <a:extLst>
              <a:ext uri="{28A0092B-C50C-407E-A947-70E740481C1C}">
                <a14:useLocalDpi xmlns:a14="http://schemas.microsoft.com/office/drawing/2010/main"/>
              </a:ext>
            </a:extLst>
          </a:blip>
          <a:stretch>
            <a:fillRect/>
          </a:stretch>
        </p:blipFill>
        <p:spPr>
          <a:xfrm>
            <a:off x="7718171" y="3040951"/>
            <a:ext cx="1169723" cy="950400"/>
          </a:xfrm>
          <a:prstGeom prst="rect">
            <a:avLst/>
          </a:prstGeom>
        </p:spPr>
      </p:pic>
      <p:pic>
        <p:nvPicPr>
          <p:cNvPr id="34" name="Picture 33" descr="Icon&#10;&#10;Description automatically generated with medium confidence">
            <a:extLst>
              <a:ext uri="{FF2B5EF4-FFF2-40B4-BE49-F238E27FC236}">
                <a16:creationId xmlns:a16="http://schemas.microsoft.com/office/drawing/2014/main" id="{E4094A30-21BA-480B-8B71-DA42D0542972}"/>
              </a:ext>
            </a:extLst>
          </p:cNvPr>
          <p:cNvPicPr>
            <a:picLocks/>
          </p:cNvPicPr>
          <p:nvPr/>
        </p:nvPicPr>
        <p:blipFill>
          <a:blip r:embed="rId33" cstate="email">
            <a:extLst>
              <a:ext uri="{28A0092B-C50C-407E-A947-70E740481C1C}">
                <a14:useLocalDpi xmlns:a14="http://schemas.microsoft.com/office/drawing/2010/main"/>
              </a:ext>
            </a:extLst>
          </a:blip>
          <a:stretch>
            <a:fillRect/>
          </a:stretch>
        </p:blipFill>
        <p:spPr>
          <a:xfrm>
            <a:off x="8954781" y="5385749"/>
            <a:ext cx="1169723" cy="950400"/>
          </a:xfrm>
          <a:prstGeom prst="rect">
            <a:avLst/>
          </a:prstGeom>
        </p:spPr>
      </p:pic>
      <p:pic>
        <p:nvPicPr>
          <p:cNvPr id="35" name="Picture 34" descr="Icon&#10;&#10;Description automatically generated">
            <a:extLst>
              <a:ext uri="{FF2B5EF4-FFF2-40B4-BE49-F238E27FC236}">
                <a16:creationId xmlns:a16="http://schemas.microsoft.com/office/drawing/2014/main" id="{6E9203BC-05D3-4EAE-91F9-882EA0203FE4}"/>
              </a:ext>
            </a:extLst>
          </p:cNvPr>
          <p:cNvPicPr>
            <a:picLocks/>
          </p:cNvPicPr>
          <p:nvPr/>
        </p:nvPicPr>
        <p:blipFill>
          <a:blip r:embed="rId34" cstate="email">
            <a:extLst>
              <a:ext uri="{28A0092B-C50C-407E-A947-70E740481C1C}">
                <a14:useLocalDpi xmlns:a14="http://schemas.microsoft.com/office/drawing/2010/main"/>
              </a:ext>
            </a:extLst>
          </a:blip>
          <a:stretch>
            <a:fillRect/>
          </a:stretch>
        </p:blipFill>
        <p:spPr>
          <a:xfrm>
            <a:off x="8877829" y="3047619"/>
            <a:ext cx="1169723" cy="950400"/>
          </a:xfrm>
          <a:prstGeom prst="rect">
            <a:avLst/>
          </a:prstGeom>
        </p:spPr>
      </p:pic>
      <p:pic>
        <p:nvPicPr>
          <p:cNvPr id="36" name="Picture 35" descr="Chart, sunburst chart&#10;&#10;Description automatically generated">
            <a:extLst>
              <a:ext uri="{FF2B5EF4-FFF2-40B4-BE49-F238E27FC236}">
                <a16:creationId xmlns:a16="http://schemas.microsoft.com/office/drawing/2014/main" id="{7427C111-90F6-45AA-B043-BC38E8F1BA91}"/>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10031668" y="3051241"/>
            <a:ext cx="1162131" cy="946659"/>
          </a:xfrm>
          <a:prstGeom prst="rect">
            <a:avLst/>
          </a:prstGeom>
        </p:spPr>
      </p:pic>
      <p:sp>
        <p:nvSpPr>
          <p:cNvPr id="37" name="TextBox 36">
            <a:extLst>
              <a:ext uri="{FF2B5EF4-FFF2-40B4-BE49-F238E27FC236}">
                <a16:creationId xmlns:a16="http://schemas.microsoft.com/office/drawing/2014/main" id="{6CE96E7F-4A54-4481-B028-B8EBBF9896DD}"/>
              </a:ext>
            </a:extLst>
          </p:cNvPr>
          <p:cNvSpPr txBox="1"/>
          <p:nvPr/>
        </p:nvSpPr>
        <p:spPr>
          <a:xfrm>
            <a:off x="711325" y="1795698"/>
            <a:ext cx="2173993" cy="291170"/>
          </a:xfrm>
          <a:prstGeom prst="rect">
            <a:avLst/>
          </a:prstGeom>
          <a:noFill/>
        </p:spPr>
        <p:txBody>
          <a:bodyPr wrap="none" rtlCol="0">
            <a:spAutoFit/>
          </a:bodyPr>
          <a:lstStyle/>
          <a:p>
            <a:r>
              <a:rPr lang="en-GB" sz="1292" b="1">
                <a:solidFill>
                  <a:srgbClr val="333333"/>
                </a:solidFill>
              </a:rPr>
              <a:t>SDGs white background</a:t>
            </a:r>
          </a:p>
        </p:txBody>
      </p:sp>
      <p:sp>
        <p:nvSpPr>
          <p:cNvPr id="38" name="TextBox 37">
            <a:extLst>
              <a:ext uri="{FF2B5EF4-FFF2-40B4-BE49-F238E27FC236}">
                <a16:creationId xmlns:a16="http://schemas.microsoft.com/office/drawing/2014/main" id="{70C2604B-A215-4C04-80C2-EA6EC15BDC1D}"/>
              </a:ext>
            </a:extLst>
          </p:cNvPr>
          <p:cNvSpPr txBox="1"/>
          <p:nvPr/>
        </p:nvSpPr>
        <p:spPr>
          <a:xfrm>
            <a:off x="708156" y="4076890"/>
            <a:ext cx="1415772" cy="291170"/>
          </a:xfrm>
          <a:prstGeom prst="rect">
            <a:avLst/>
          </a:prstGeom>
          <a:noFill/>
        </p:spPr>
        <p:txBody>
          <a:bodyPr wrap="none" rtlCol="0">
            <a:spAutoFit/>
          </a:bodyPr>
          <a:lstStyle/>
          <a:p>
            <a:r>
              <a:rPr lang="en-GB" sz="1292" b="1">
                <a:solidFill>
                  <a:srgbClr val="333333"/>
                </a:solidFill>
              </a:rPr>
              <a:t>SDGs Coloured</a:t>
            </a:r>
          </a:p>
        </p:txBody>
      </p:sp>
      <p:pic>
        <p:nvPicPr>
          <p:cNvPr id="39" name="Picture 38" descr="Chart, sunburst chart&#10;&#10;Description automatically generated">
            <a:extLst>
              <a:ext uri="{FF2B5EF4-FFF2-40B4-BE49-F238E27FC236}">
                <a16:creationId xmlns:a16="http://schemas.microsoft.com/office/drawing/2014/main" id="{F217B703-D1FB-4941-B7A2-B217B976A221}"/>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10140179" y="5376271"/>
            <a:ext cx="1143371" cy="946659"/>
          </a:xfrm>
          <a:prstGeom prst="rect">
            <a:avLst/>
          </a:prstGeom>
        </p:spPr>
      </p:pic>
      <p:pic>
        <p:nvPicPr>
          <p:cNvPr id="41" name="Picture 40" descr="Logo, company name&#10;&#10;Description automatically generated">
            <a:extLst>
              <a:ext uri="{FF2B5EF4-FFF2-40B4-BE49-F238E27FC236}">
                <a16:creationId xmlns:a16="http://schemas.microsoft.com/office/drawing/2014/main" id="{0486A3B7-CCEC-4995-8D51-2AD563B71FF6}"/>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10558288" y="343607"/>
            <a:ext cx="1473305" cy="1027031"/>
          </a:xfrm>
          <a:prstGeom prst="rect">
            <a:avLst/>
          </a:prstGeom>
        </p:spPr>
      </p:pic>
      <p:pic>
        <p:nvPicPr>
          <p:cNvPr id="42" name="Picture 41" descr="Icon&#10;&#10;Description automatically generated">
            <a:extLst>
              <a:ext uri="{FF2B5EF4-FFF2-40B4-BE49-F238E27FC236}">
                <a16:creationId xmlns:a16="http://schemas.microsoft.com/office/drawing/2014/main" id="{15357B7B-C22B-4DB5-80D9-2EEA419FCE68}"/>
              </a:ext>
            </a:extLst>
          </p:cNvPr>
          <p:cNvPicPr>
            <a:picLocks/>
          </p:cNvPicPr>
          <p:nvPr/>
        </p:nvPicPr>
        <p:blipFill>
          <a:blip r:embed="rId38" cstate="email">
            <a:extLst>
              <a:ext uri="{28A0092B-C50C-407E-A947-70E740481C1C}">
                <a14:useLocalDpi xmlns:a14="http://schemas.microsoft.com/office/drawing/2010/main"/>
              </a:ext>
            </a:extLst>
          </a:blip>
          <a:stretch>
            <a:fillRect/>
          </a:stretch>
        </p:blipFill>
        <p:spPr>
          <a:xfrm>
            <a:off x="5450067" y="4451037"/>
            <a:ext cx="1169723" cy="950400"/>
          </a:xfrm>
          <a:prstGeom prst="rect">
            <a:avLst/>
          </a:prstGeom>
        </p:spPr>
      </p:pic>
      <p:pic>
        <p:nvPicPr>
          <p:cNvPr id="43" name="Picture 42">
            <a:extLst>
              <a:ext uri="{FF2B5EF4-FFF2-40B4-BE49-F238E27FC236}">
                <a16:creationId xmlns:a16="http://schemas.microsoft.com/office/drawing/2014/main" id="{68F4E5BE-CC9C-4224-B7B2-64B71BFCAF26}"/>
              </a:ext>
            </a:extLst>
          </p:cNvPr>
          <p:cNvPicPr>
            <a:picLocks noChangeAspect="1"/>
          </p:cNvPicPr>
          <p:nvPr/>
        </p:nvPicPr>
        <p:blipFill>
          <a:blip r:embed="rId39"/>
          <a:stretch>
            <a:fillRect/>
          </a:stretch>
        </p:blipFill>
        <p:spPr>
          <a:xfrm>
            <a:off x="335360" y="236842"/>
            <a:ext cx="9321800" cy="1543050"/>
          </a:xfrm>
          <a:prstGeom prst="rect">
            <a:avLst/>
          </a:prstGeom>
        </p:spPr>
      </p:pic>
      <p:pic>
        <p:nvPicPr>
          <p:cNvPr id="44" name="Picture 43">
            <a:extLst>
              <a:ext uri="{FF2B5EF4-FFF2-40B4-BE49-F238E27FC236}">
                <a16:creationId xmlns:a16="http://schemas.microsoft.com/office/drawing/2014/main" id="{79BF93F2-BC1A-47CB-9BB1-0E3251B54838}"/>
              </a:ext>
            </a:extLst>
          </p:cNvPr>
          <p:cNvPicPr>
            <a:picLocks noChangeAspect="1"/>
          </p:cNvPicPr>
          <p:nvPr/>
        </p:nvPicPr>
        <p:blipFill rotWithShape="1">
          <a:blip r:embed="rId40" cstate="email">
            <a:extLst>
              <a:ext uri="{28A0092B-C50C-407E-A947-70E740481C1C}">
                <a14:useLocalDpi xmlns:a14="http://schemas.microsoft.com/office/drawing/2010/main"/>
              </a:ext>
            </a:extLst>
          </a:blip>
          <a:srcRect/>
          <a:stretch/>
        </p:blipFill>
        <p:spPr>
          <a:xfrm>
            <a:off x="-1" y="-20327"/>
            <a:ext cx="9824468" cy="856589"/>
          </a:xfrm>
          <a:prstGeom prst="rect">
            <a:avLst/>
          </a:prstGeom>
        </p:spPr>
      </p:pic>
      <p:pic>
        <p:nvPicPr>
          <p:cNvPr id="40" name="Picture 39">
            <a:extLst>
              <a:ext uri="{FF2B5EF4-FFF2-40B4-BE49-F238E27FC236}">
                <a16:creationId xmlns:a16="http://schemas.microsoft.com/office/drawing/2014/main" id="{9DFA76D9-EC3E-4F3B-8A92-6C6CF9B063A0}"/>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9512176" y="483215"/>
            <a:ext cx="997897" cy="810793"/>
          </a:xfrm>
          <a:prstGeom prst="rect">
            <a:avLst/>
          </a:prstGeom>
        </p:spPr>
      </p:pic>
    </p:spTree>
    <p:extLst>
      <p:ext uri="{BB962C8B-B14F-4D97-AF65-F5344CB8AC3E}">
        <p14:creationId xmlns:p14="http://schemas.microsoft.com/office/powerpoint/2010/main" val="26088371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DG Irish">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19EB1A-F39F-D02A-81A3-7DD74E837D1A}"/>
              </a:ext>
            </a:extLst>
          </p:cNvPr>
          <p:cNvSpPr/>
          <p:nvPr/>
        </p:nvSpPr>
        <p:spPr>
          <a:xfrm>
            <a:off x="0" y="-13892"/>
            <a:ext cx="12192000" cy="917172"/>
          </a:xfrm>
          <a:prstGeom prst="rect">
            <a:avLst/>
          </a:prstGeom>
          <a:solidFill>
            <a:srgbClr val="C411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grpSp>
        <p:nvGrpSpPr>
          <p:cNvPr id="4" name="Group 3">
            <a:extLst>
              <a:ext uri="{FF2B5EF4-FFF2-40B4-BE49-F238E27FC236}">
                <a16:creationId xmlns:a16="http://schemas.microsoft.com/office/drawing/2014/main" id="{C9C45D69-0B97-C287-1476-C6FEF630740F}"/>
              </a:ext>
            </a:extLst>
          </p:cNvPr>
          <p:cNvGrpSpPr/>
          <p:nvPr/>
        </p:nvGrpSpPr>
        <p:grpSpPr>
          <a:xfrm>
            <a:off x="0" y="118493"/>
            <a:ext cx="12192000" cy="1188664"/>
            <a:chOff x="-2439810" y="-875289"/>
            <a:chExt cx="6718410" cy="1188664"/>
          </a:xfrm>
          <a:solidFill>
            <a:srgbClr val="C41188"/>
          </a:solidFill>
        </p:grpSpPr>
        <p:pic>
          <p:nvPicPr>
            <p:cNvPr id="5" name="Picture 4" descr="Untitled-3.emf">
              <a:extLst>
                <a:ext uri="{FF2B5EF4-FFF2-40B4-BE49-F238E27FC236}">
                  <a16:creationId xmlns:a16="http://schemas.microsoft.com/office/drawing/2014/main" id="{6ACB823D-20B6-3958-78AC-AE41AB8C0D34}"/>
                </a:ext>
              </a:extLst>
            </p:cNvPr>
            <p:cNvPicPr>
              <a:picLocks noChangeAspect="1"/>
            </p:cNvPicPr>
            <p:nvPr/>
          </p:nvPicPr>
          <p:blipFill rotWithShape="1">
            <a:blip r:embed="rId2">
              <a:duotone>
                <a:schemeClr val="accent3">
                  <a:shade val="45000"/>
                  <a:satMod val="135000"/>
                </a:schemeClr>
                <a:prstClr val="white"/>
              </a:duotone>
            </a:blip>
            <a:srcRect l="846" r="765" b="90198"/>
            <a:stretch/>
          </p:blipFill>
          <p:spPr>
            <a:xfrm>
              <a:off x="-2439810" y="-291932"/>
              <a:ext cx="6718410" cy="605307"/>
            </a:xfrm>
            <a:prstGeom prst="rect">
              <a:avLst/>
            </a:prstGeom>
            <a:grpFill/>
            <a:effectLst/>
          </p:spPr>
        </p:pic>
        <p:sp>
          <p:nvSpPr>
            <p:cNvPr id="6" name="TextBox 5">
              <a:extLst>
                <a:ext uri="{FF2B5EF4-FFF2-40B4-BE49-F238E27FC236}">
                  <a16:creationId xmlns:a16="http://schemas.microsoft.com/office/drawing/2014/main" id="{0EB6A813-6EE1-1C72-15BA-776CF4856D30}"/>
                </a:ext>
              </a:extLst>
            </p:cNvPr>
            <p:cNvSpPr txBox="1"/>
            <p:nvPr/>
          </p:nvSpPr>
          <p:spPr>
            <a:xfrm>
              <a:off x="-2365923" y="-875289"/>
              <a:ext cx="6464343" cy="523220"/>
            </a:xfrm>
            <a:prstGeom prst="rect">
              <a:avLst/>
            </a:prstGeom>
            <a:grpFill/>
          </p:spPr>
          <p:txBody>
            <a:bodyPr wrap="square" rtlCol="0">
              <a:spAutoFit/>
            </a:bodyPr>
            <a:lstStyle/>
            <a:p>
              <a:r>
                <a:rPr lang="en-GB" sz="2800" b="1">
                  <a:solidFill>
                    <a:schemeClr val="bg1"/>
                  </a:solidFill>
                </a:rPr>
                <a:t>Sustainable Development Goals</a:t>
              </a:r>
            </a:p>
          </p:txBody>
        </p:sp>
      </p:grpSp>
      <p:sp>
        <p:nvSpPr>
          <p:cNvPr id="7" name="TextBox 6">
            <a:extLst>
              <a:ext uri="{FF2B5EF4-FFF2-40B4-BE49-F238E27FC236}">
                <a16:creationId xmlns:a16="http://schemas.microsoft.com/office/drawing/2014/main" id="{657ADD16-FA8C-D2F1-EFEA-3D5E7CCA5D82}"/>
              </a:ext>
            </a:extLst>
          </p:cNvPr>
          <p:cNvSpPr txBox="1"/>
          <p:nvPr/>
        </p:nvSpPr>
        <p:spPr>
          <a:xfrm>
            <a:off x="287283" y="596055"/>
            <a:ext cx="2379177" cy="248530"/>
          </a:xfrm>
          <a:prstGeom prst="rect">
            <a:avLst/>
          </a:prstGeom>
          <a:noFill/>
        </p:spPr>
        <p:txBody>
          <a:bodyPr wrap="none" rtlCol="0">
            <a:spAutoFit/>
          </a:bodyPr>
          <a:lstStyle/>
          <a:p>
            <a:r>
              <a:rPr lang="en-GB" sz="1015" b="1">
                <a:solidFill>
                  <a:schemeClr val="bg1"/>
                </a:solidFill>
              </a:rPr>
              <a:t>Brand Library – SDG Icons (Irish)</a:t>
            </a:r>
          </a:p>
        </p:txBody>
      </p:sp>
      <p:pic>
        <p:nvPicPr>
          <p:cNvPr id="8" name="Picture 7">
            <a:extLst>
              <a:ext uri="{FF2B5EF4-FFF2-40B4-BE49-F238E27FC236}">
                <a16:creationId xmlns:a16="http://schemas.microsoft.com/office/drawing/2014/main" id="{B782DB8B-182B-9C74-1E88-D4EEF798E9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79443" y="1637852"/>
            <a:ext cx="1044935" cy="755516"/>
          </a:xfrm>
          <a:prstGeom prst="rect">
            <a:avLst/>
          </a:prstGeom>
        </p:spPr>
      </p:pic>
      <p:pic>
        <p:nvPicPr>
          <p:cNvPr id="9" name="Picture 8">
            <a:extLst>
              <a:ext uri="{FF2B5EF4-FFF2-40B4-BE49-F238E27FC236}">
                <a16:creationId xmlns:a16="http://schemas.microsoft.com/office/drawing/2014/main" id="{A9A33701-6A72-C016-DF4C-1A5F886F157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69965" y="2597300"/>
            <a:ext cx="1018799" cy="769958"/>
          </a:xfrm>
          <a:prstGeom prst="rect">
            <a:avLst/>
          </a:prstGeom>
        </p:spPr>
      </p:pic>
      <p:pic>
        <p:nvPicPr>
          <p:cNvPr id="10" name="Picture 9">
            <a:extLst>
              <a:ext uri="{FF2B5EF4-FFF2-40B4-BE49-F238E27FC236}">
                <a16:creationId xmlns:a16="http://schemas.microsoft.com/office/drawing/2014/main" id="{23CE23D0-9C36-1CAD-DC06-4AC93B5149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881689" y="1637852"/>
            <a:ext cx="1021360" cy="751194"/>
          </a:xfrm>
          <a:prstGeom prst="rect">
            <a:avLst/>
          </a:prstGeom>
        </p:spPr>
      </p:pic>
      <p:pic>
        <p:nvPicPr>
          <p:cNvPr id="11" name="Picture 10">
            <a:extLst>
              <a:ext uri="{FF2B5EF4-FFF2-40B4-BE49-F238E27FC236}">
                <a16:creationId xmlns:a16="http://schemas.microsoft.com/office/drawing/2014/main" id="{BD8E350D-F966-41FB-881D-B3C43B1523F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4564" y="1637852"/>
            <a:ext cx="1021360" cy="751194"/>
          </a:xfrm>
          <a:prstGeom prst="rect">
            <a:avLst/>
          </a:prstGeom>
        </p:spPr>
      </p:pic>
      <p:pic>
        <p:nvPicPr>
          <p:cNvPr id="12" name="Picture 11">
            <a:extLst>
              <a:ext uri="{FF2B5EF4-FFF2-40B4-BE49-F238E27FC236}">
                <a16:creationId xmlns:a16="http://schemas.microsoft.com/office/drawing/2014/main" id="{523AB666-642B-D36E-FB6B-F2CEA5D4F34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420493" y="1637852"/>
            <a:ext cx="1032899" cy="755516"/>
          </a:xfrm>
          <a:prstGeom prst="rect">
            <a:avLst/>
          </a:prstGeom>
        </p:spPr>
      </p:pic>
      <p:pic>
        <p:nvPicPr>
          <p:cNvPr id="13" name="Picture 12">
            <a:extLst>
              <a:ext uri="{FF2B5EF4-FFF2-40B4-BE49-F238E27FC236}">
                <a16:creationId xmlns:a16="http://schemas.microsoft.com/office/drawing/2014/main" id="{FDFD4440-0657-E2A6-0048-56C09F05859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597219" y="1655337"/>
            <a:ext cx="1032899" cy="755516"/>
          </a:xfrm>
          <a:prstGeom prst="rect">
            <a:avLst/>
          </a:prstGeom>
        </p:spPr>
      </p:pic>
      <p:pic>
        <p:nvPicPr>
          <p:cNvPr id="14" name="Picture 13">
            <a:extLst>
              <a:ext uri="{FF2B5EF4-FFF2-40B4-BE49-F238E27FC236}">
                <a16:creationId xmlns:a16="http://schemas.microsoft.com/office/drawing/2014/main" id="{BDDD8E62-0CA9-854E-210C-7121C8485232}"/>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223066" y="1645141"/>
            <a:ext cx="1053601" cy="755516"/>
          </a:xfrm>
          <a:prstGeom prst="rect">
            <a:avLst/>
          </a:prstGeom>
        </p:spPr>
      </p:pic>
      <p:pic>
        <p:nvPicPr>
          <p:cNvPr id="15" name="Picture 14">
            <a:extLst>
              <a:ext uri="{FF2B5EF4-FFF2-40B4-BE49-F238E27FC236}">
                <a16:creationId xmlns:a16="http://schemas.microsoft.com/office/drawing/2014/main" id="{1532954C-AB84-E7D6-D481-C70026223AD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028815" y="1645141"/>
            <a:ext cx="1044935" cy="755516"/>
          </a:xfrm>
          <a:prstGeom prst="rect">
            <a:avLst/>
          </a:prstGeom>
        </p:spPr>
      </p:pic>
      <p:pic>
        <p:nvPicPr>
          <p:cNvPr id="16" name="Picture 15">
            <a:extLst>
              <a:ext uri="{FF2B5EF4-FFF2-40B4-BE49-F238E27FC236}">
                <a16:creationId xmlns:a16="http://schemas.microsoft.com/office/drawing/2014/main" id="{3DC268B4-79A5-974F-2B32-147533F7E28B}"/>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097261" y="2596352"/>
            <a:ext cx="1031711" cy="770907"/>
          </a:xfrm>
          <a:prstGeom prst="rect">
            <a:avLst/>
          </a:prstGeom>
        </p:spPr>
      </p:pic>
      <p:pic>
        <p:nvPicPr>
          <p:cNvPr id="17" name="Picture 16">
            <a:extLst>
              <a:ext uri="{FF2B5EF4-FFF2-40B4-BE49-F238E27FC236}">
                <a16:creationId xmlns:a16="http://schemas.microsoft.com/office/drawing/2014/main" id="{FECA057D-03E4-2294-6701-46F8B1569640}"/>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9193877" y="1655338"/>
            <a:ext cx="1087691" cy="779959"/>
          </a:xfrm>
          <a:prstGeom prst="rect">
            <a:avLst/>
          </a:prstGeom>
        </p:spPr>
      </p:pic>
      <p:pic>
        <p:nvPicPr>
          <p:cNvPr id="18" name="Picture 17">
            <a:extLst>
              <a:ext uri="{FF2B5EF4-FFF2-40B4-BE49-F238E27FC236}">
                <a16:creationId xmlns:a16="http://schemas.microsoft.com/office/drawing/2014/main" id="{DA7A67F5-BB0C-C54A-F33E-948A270F5E09}"/>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0435099" y="1645954"/>
            <a:ext cx="1031711" cy="764899"/>
          </a:xfrm>
          <a:prstGeom prst="rect">
            <a:avLst/>
          </a:prstGeom>
        </p:spPr>
      </p:pic>
      <p:pic>
        <p:nvPicPr>
          <p:cNvPr id="19" name="Picture 18" descr="A poster with colorful squares&#10;&#10;Description automatically generated">
            <a:extLst>
              <a:ext uri="{FF2B5EF4-FFF2-40B4-BE49-F238E27FC236}">
                <a16:creationId xmlns:a16="http://schemas.microsoft.com/office/drawing/2014/main" id="{A5AA2A7E-EAA3-4978-1679-8D577265D6BE}"/>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8046146" y="2572492"/>
            <a:ext cx="1059065" cy="752361"/>
          </a:xfrm>
          <a:prstGeom prst="rect">
            <a:avLst/>
          </a:prstGeom>
        </p:spPr>
      </p:pic>
      <p:pic>
        <p:nvPicPr>
          <p:cNvPr id="20" name="Picture 19" descr="A poster with colorful squares&#10;&#10;Description automatically generated">
            <a:extLst>
              <a:ext uri="{FF2B5EF4-FFF2-40B4-BE49-F238E27FC236}">
                <a16:creationId xmlns:a16="http://schemas.microsoft.com/office/drawing/2014/main" id="{E09150DF-1EB9-192B-032D-D7C2F8382FAC}"/>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3420494" y="2584435"/>
            <a:ext cx="1022548" cy="764899"/>
          </a:xfrm>
          <a:prstGeom prst="rect">
            <a:avLst/>
          </a:prstGeom>
        </p:spPr>
      </p:pic>
      <p:pic>
        <p:nvPicPr>
          <p:cNvPr id="21" name="Picture 20" descr="A poster with colorful squares&#10;&#10;Description automatically generated">
            <a:extLst>
              <a:ext uri="{FF2B5EF4-FFF2-40B4-BE49-F238E27FC236}">
                <a16:creationId xmlns:a16="http://schemas.microsoft.com/office/drawing/2014/main" id="{CA4D317C-8807-2B11-05D3-FB05CD94D963}"/>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4597219" y="2581197"/>
            <a:ext cx="1041005" cy="759183"/>
          </a:xfrm>
          <a:prstGeom prst="rect">
            <a:avLst/>
          </a:prstGeom>
        </p:spPr>
      </p:pic>
      <p:pic>
        <p:nvPicPr>
          <p:cNvPr id="22" name="Picture 21" descr="A poster with colorful squares&#10;&#10;Description automatically generated">
            <a:extLst>
              <a:ext uri="{FF2B5EF4-FFF2-40B4-BE49-F238E27FC236}">
                <a16:creationId xmlns:a16="http://schemas.microsoft.com/office/drawing/2014/main" id="{8710CA33-B37F-91A3-1DAA-100F33544666}"/>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5734564" y="2572747"/>
            <a:ext cx="1051392" cy="751850"/>
          </a:xfrm>
          <a:prstGeom prst="rect">
            <a:avLst/>
          </a:prstGeom>
        </p:spPr>
      </p:pic>
      <p:pic>
        <p:nvPicPr>
          <p:cNvPr id="23" name="Picture 22" descr="A poster with colorful squares&#10;&#10;Description automatically generated">
            <a:extLst>
              <a:ext uri="{FF2B5EF4-FFF2-40B4-BE49-F238E27FC236}">
                <a16:creationId xmlns:a16="http://schemas.microsoft.com/office/drawing/2014/main" id="{E036A2C5-2583-BC92-450D-CF8A07C2578B}"/>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6896683" y="2558365"/>
            <a:ext cx="1038736" cy="764470"/>
          </a:xfrm>
          <a:prstGeom prst="rect">
            <a:avLst/>
          </a:prstGeom>
        </p:spPr>
      </p:pic>
      <p:pic>
        <p:nvPicPr>
          <p:cNvPr id="24" name="Picture 23" descr="A poster with colorful squares&#10;&#10;Description automatically generated">
            <a:extLst>
              <a:ext uri="{FF2B5EF4-FFF2-40B4-BE49-F238E27FC236}">
                <a16:creationId xmlns:a16="http://schemas.microsoft.com/office/drawing/2014/main" id="{9DB73F1A-8185-22DC-7D7B-1EF157BE88BA}"/>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9193877" y="2572491"/>
            <a:ext cx="1038736" cy="758828"/>
          </a:xfrm>
          <a:prstGeom prst="rect">
            <a:avLst/>
          </a:prstGeom>
        </p:spPr>
      </p:pic>
      <p:sp>
        <p:nvSpPr>
          <p:cNvPr id="25" name="TextBox 24">
            <a:extLst>
              <a:ext uri="{FF2B5EF4-FFF2-40B4-BE49-F238E27FC236}">
                <a16:creationId xmlns:a16="http://schemas.microsoft.com/office/drawing/2014/main" id="{A19B3E81-15C8-138F-E5FE-B9E5FD21BC87}"/>
              </a:ext>
            </a:extLst>
          </p:cNvPr>
          <p:cNvSpPr txBox="1"/>
          <p:nvPr/>
        </p:nvSpPr>
        <p:spPr>
          <a:xfrm>
            <a:off x="237415" y="166660"/>
            <a:ext cx="10644564" cy="461665"/>
          </a:xfrm>
          <a:prstGeom prst="rect">
            <a:avLst/>
          </a:prstGeom>
          <a:solidFill>
            <a:srgbClr val="C41188"/>
          </a:solidFill>
        </p:spPr>
        <p:txBody>
          <a:bodyPr wrap="square" rtlCol="0">
            <a:spAutoFit/>
          </a:bodyPr>
          <a:lstStyle/>
          <a:p>
            <a:pPr algn="l"/>
            <a:r>
              <a:rPr lang="en-IE" sz="2400" b="1" i="0">
                <a:solidFill>
                  <a:schemeClr val="bg1"/>
                </a:solidFill>
                <a:effectLst/>
                <a:latin typeface="+mj-lt"/>
              </a:rPr>
              <a:t>Spriocanna Forbartha Inbhuanaithe</a:t>
            </a:r>
          </a:p>
        </p:txBody>
      </p:sp>
      <p:grpSp>
        <p:nvGrpSpPr>
          <p:cNvPr id="2" name="Group 1">
            <a:extLst>
              <a:ext uri="{FF2B5EF4-FFF2-40B4-BE49-F238E27FC236}">
                <a16:creationId xmlns:a16="http://schemas.microsoft.com/office/drawing/2014/main" id="{1381BFAC-EEE1-3254-D19E-00A304AF8A1E}"/>
              </a:ext>
            </a:extLst>
          </p:cNvPr>
          <p:cNvGrpSpPr/>
          <p:nvPr/>
        </p:nvGrpSpPr>
        <p:grpSpPr>
          <a:xfrm>
            <a:off x="9790958" y="883345"/>
            <a:ext cx="1108036" cy="692302"/>
            <a:chOff x="7642989" y="2696963"/>
            <a:chExt cx="1372169" cy="1372169"/>
          </a:xfrm>
        </p:grpSpPr>
        <p:pic>
          <p:nvPicPr>
            <p:cNvPr id="31" name="Graphic 30" descr="Cycling outline">
              <a:extLst>
                <a:ext uri="{FF2B5EF4-FFF2-40B4-BE49-F238E27FC236}">
                  <a16:creationId xmlns:a16="http://schemas.microsoft.com/office/drawing/2014/main" id="{F905EF80-A415-5442-1138-0964110F35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642989" y="2696963"/>
              <a:ext cx="1372169" cy="1372169"/>
            </a:xfrm>
            <a:prstGeom prst="rect">
              <a:avLst/>
            </a:prstGeom>
          </p:spPr>
        </p:pic>
        <p:pic>
          <p:nvPicPr>
            <p:cNvPr id="32" name="Picture 31">
              <a:extLst>
                <a:ext uri="{FF2B5EF4-FFF2-40B4-BE49-F238E27FC236}">
                  <a16:creationId xmlns:a16="http://schemas.microsoft.com/office/drawing/2014/main" id="{DD15C5A6-CC8F-572E-9288-8C2D7202C9AA}"/>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7735980" y="3492637"/>
              <a:ext cx="466887" cy="466887"/>
            </a:xfrm>
            <a:prstGeom prst="rect">
              <a:avLst/>
            </a:prstGeom>
          </p:spPr>
        </p:pic>
        <p:pic>
          <p:nvPicPr>
            <p:cNvPr id="33" name="Picture 32">
              <a:extLst>
                <a:ext uri="{FF2B5EF4-FFF2-40B4-BE49-F238E27FC236}">
                  <a16:creationId xmlns:a16="http://schemas.microsoft.com/office/drawing/2014/main" id="{772C7C9D-0C3F-977F-D2E6-9B14A6D6D2AC}"/>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8457092" y="3488608"/>
              <a:ext cx="466887" cy="466887"/>
            </a:xfrm>
            <a:prstGeom prst="rect">
              <a:avLst/>
            </a:prstGeom>
          </p:spPr>
        </p:pic>
      </p:grpSp>
      <p:grpSp>
        <p:nvGrpSpPr>
          <p:cNvPr id="34" name="Group 33">
            <a:extLst>
              <a:ext uri="{FF2B5EF4-FFF2-40B4-BE49-F238E27FC236}">
                <a16:creationId xmlns:a16="http://schemas.microsoft.com/office/drawing/2014/main" id="{119CC164-7987-DBCC-8066-7FD990286512}"/>
              </a:ext>
            </a:extLst>
          </p:cNvPr>
          <p:cNvGrpSpPr/>
          <p:nvPr/>
        </p:nvGrpSpPr>
        <p:grpSpPr>
          <a:xfrm>
            <a:off x="8046146" y="825272"/>
            <a:ext cx="1775948" cy="910161"/>
            <a:chOff x="8157095" y="2849681"/>
            <a:chExt cx="1397435" cy="1111266"/>
          </a:xfrm>
        </p:grpSpPr>
        <p:pic>
          <p:nvPicPr>
            <p:cNvPr id="35" name="Picture 34" descr="Icon&#10;&#10;Description automatically generated">
              <a:extLst>
                <a:ext uri="{FF2B5EF4-FFF2-40B4-BE49-F238E27FC236}">
                  <a16:creationId xmlns:a16="http://schemas.microsoft.com/office/drawing/2014/main" id="{1F969E2F-1E3B-EA03-4CDB-E07985E1FD54}"/>
                </a:ext>
              </a:extLst>
            </p:cNvPr>
            <p:cNvPicPr>
              <a:picLocks noChangeAspect="1"/>
            </p:cNvPicPr>
            <p:nvPr/>
          </p:nvPicPr>
          <p:blipFill>
            <a:blip r:embed="rId22" cstate="email">
              <a:alphaModFix amt="50000"/>
              <a:extLst>
                <a:ext uri="{BEBA8EAE-BF5A-486C-A8C5-ECC9F3942E4B}">
                  <a14:imgProps xmlns:a14="http://schemas.microsoft.com/office/drawing/2010/main">
                    <a14:imgLayer r:embed="rId23">
                      <a14:imgEffect>
                        <a14:saturation sat="0"/>
                      </a14:imgEffect>
                    </a14:imgLayer>
                  </a14:imgProps>
                </a:ext>
                <a:ext uri="{28A0092B-C50C-407E-A947-70E740481C1C}">
                  <a14:useLocalDpi xmlns:a14="http://schemas.microsoft.com/office/drawing/2010/main"/>
                </a:ext>
              </a:extLst>
            </a:blip>
            <a:stretch>
              <a:fillRect/>
            </a:stretch>
          </p:blipFill>
          <p:spPr>
            <a:xfrm>
              <a:off x="8157095" y="2849681"/>
              <a:ext cx="1397435" cy="1111266"/>
            </a:xfrm>
            <a:prstGeom prst="rect">
              <a:avLst/>
            </a:prstGeom>
            <a:noFill/>
          </p:spPr>
        </p:pic>
        <p:pic>
          <p:nvPicPr>
            <p:cNvPr id="36" name="Picture 35">
              <a:extLst>
                <a:ext uri="{FF2B5EF4-FFF2-40B4-BE49-F238E27FC236}">
                  <a16:creationId xmlns:a16="http://schemas.microsoft.com/office/drawing/2014/main" id="{BA0A7475-42F4-29B3-7D13-EC37F3AA93E6}"/>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318624" y="3300740"/>
              <a:ext cx="382710" cy="390732"/>
            </a:xfrm>
            <a:prstGeom prst="rect">
              <a:avLst/>
            </a:prstGeom>
          </p:spPr>
        </p:pic>
        <p:pic>
          <p:nvPicPr>
            <p:cNvPr id="37" name="Picture 36">
              <a:extLst>
                <a:ext uri="{FF2B5EF4-FFF2-40B4-BE49-F238E27FC236}">
                  <a16:creationId xmlns:a16="http://schemas.microsoft.com/office/drawing/2014/main" id="{1E307D71-0A6E-0875-AD6E-AA9BA351A681}"/>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8936577" y="3300136"/>
              <a:ext cx="391336" cy="391336"/>
            </a:xfrm>
            <a:prstGeom prst="rect">
              <a:avLst/>
            </a:prstGeom>
          </p:spPr>
        </p:pic>
      </p:grpSp>
      <p:sp>
        <p:nvSpPr>
          <p:cNvPr id="39" name="TextBox 38">
            <a:extLst>
              <a:ext uri="{FF2B5EF4-FFF2-40B4-BE49-F238E27FC236}">
                <a16:creationId xmlns:a16="http://schemas.microsoft.com/office/drawing/2014/main" id="{8A12482C-AE00-A304-D9D0-7C7883ED0E0E}"/>
              </a:ext>
            </a:extLst>
          </p:cNvPr>
          <p:cNvSpPr txBox="1"/>
          <p:nvPr/>
        </p:nvSpPr>
        <p:spPr>
          <a:xfrm>
            <a:off x="240589" y="3639654"/>
            <a:ext cx="3631122" cy="276999"/>
          </a:xfrm>
          <a:prstGeom prst="rect">
            <a:avLst/>
          </a:prstGeom>
          <a:noFill/>
        </p:spPr>
        <p:txBody>
          <a:bodyPr wrap="none" rtlCol="0">
            <a:spAutoFit/>
          </a:bodyPr>
          <a:lstStyle/>
          <a:p>
            <a:r>
              <a:rPr lang="en-US" sz="1200" b="1">
                <a:solidFill>
                  <a:srgbClr val="080808"/>
                </a:solidFill>
              </a:rPr>
              <a:t>Global Citizenship Travel – Tailored Graphics</a:t>
            </a:r>
            <a:endParaRPr lang="en-IE" sz="1200" b="1">
              <a:solidFill>
                <a:srgbClr val="080808"/>
              </a:solidFill>
            </a:endParaRPr>
          </a:p>
        </p:txBody>
      </p:sp>
      <p:pic>
        <p:nvPicPr>
          <p:cNvPr id="40" name="Picture 39" descr="A green heart beat with people walking and a bike&#10;&#10;Description automatically generated">
            <a:extLst>
              <a:ext uri="{FF2B5EF4-FFF2-40B4-BE49-F238E27FC236}">
                <a16:creationId xmlns:a16="http://schemas.microsoft.com/office/drawing/2014/main" id="{123B8475-4B26-4584-1E03-0D2277D397D2}"/>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284379" y="4068384"/>
            <a:ext cx="2134677" cy="822913"/>
          </a:xfrm>
          <a:prstGeom prst="rect">
            <a:avLst/>
          </a:prstGeom>
        </p:spPr>
      </p:pic>
      <p:pic>
        <p:nvPicPr>
          <p:cNvPr id="41" name="Picture 40" descr="A green heart with a couple of people walking and a heart with a tree and a couple of people walking&#10;&#10;Description automatically generated">
            <a:extLst>
              <a:ext uri="{FF2B5EF4-FFF2-40B4-BE49-F238E27FC236}">
                <a16:creationId xmlns:a16="http://schemas.microsoft.com/office/drawing/2014/main" id="{1D72103B-9DDB-AB77-F115-BD23B3ADFB88}"/>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384244" y="5044080"/>
            <a:ext cx="2050305" cy="736460"/>
          </a:xfrm>
          <a:prstGeom prst="rect">
            <a:avLst/>
          </a:prstGeom>
        </p:spPr>
      </p:pic>
      <p:grpSp>
        <p:nvGrpSpPr>
          <p:cNvPr id="42" name="Group 41">
            <a:extLst>
              <a:ext uri="{FF2B5EF4-FFF2-40B4-BE49-F238E27FC236}">
                <a16:creationId xmlns:a16="http://schemas.microsoft.com/office/drawing/2014/main" id="{82D61A73-17BC-19A0-FE55-6706EF895D98}"/>
              </a:ext>
            </a:extLst>
          </p:cNvPr>
          <p:cNvGrpSpPr/>
          <p:nvPr/>
        </p:nvGrpSpPr>
        <p:grpSpPr>
          <a:xfrm>
            <a:off x="6037965" y="4891296"/>
            <a:ext cx="2583740" cy="835816"/>
            <a:chOff x="4528473" y="4891296"/>
            <a:chExt cx="1937805" cy="835816"/>
          </a:xfrm>
        </p:grpSpPr>
        <p:sp>
          <p:nvSpPr>
            <p:cNvPr id="43" name="Rectangle: Rounded Corners 42">
              <a:extLst>
                <a:ext uri="{FF2B5EF4-FFF2-40B4-BE49-F238E27FC236}">
                  <a16:creationId xmlns:a16="http://schemas.microsoft.com/office/drawing/2014/main" id="{CA65A2FF-652A-7CD7-D6D7-AEB5361DAF81}"/>
                </a:ext>
              </a:extLst>
            </p:cNvPr>
            <p:cNvSpPr/>
            <p:nvPr/>
          </p:nvSpPr>
          <p:spPr>
            <a:xfrm>
              <a:off x="4528473" y="4891296"/>
              <a:ext cx="1937805" cy="82906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44" name="Picture 43" descr="A green and white line with a plane and a store&#10;&#10;Description automatically generated with medium confidence">
              <a:extLst>
                <a:ext uri="{FF2B5EF4-FFF2-40B4-BE49-F238E27FC236}">
                  <a16:creationId xmlns:a16="http://schemas.microsoft.com/office/drawing/2014/main" id="{CC6F4A01-4619-C646-A6FA-987BF8D5FAF9}"/>
                </a:ext>
              </a:extLst>
            </p:cNvPr>
            <p:cNvPicPr>
              <a:picLocks noChangeAspect="1"/>
            </p:cNvPicPr>
            <p:nvPr/>
          </p:nvPicPr>
          <p:blipFill rotWithShape="1">
            <a:blip r:embed="rId28" cstate="email">
              <a:extLst>
                <a:ext uri="{28A0092B-C50C-407E-A947-70E740481C1C}">
                  <a14:useLocalDpi xmlns:a14="http://schemas.microsoft.com/office/drawing/2010/main"/>
                </a:ext>
              </a:extLst>
            </a:blip>
            <a:srcRect/>
            <a:stretch/>
          </p:blipFill>
          <p:spPr>
            <a:xfrm>
              <a:off x="4708824" y="5061468"/>
              <a:ext cx="1702989" cy="665644"/>
            </a:xfrm>
            <a:prstGeom prst="rect">
              <a:avLst/>
            </a:prstGeom>
          </p:spPr>
        </p:pic>
      </p:grpSp>
      <p:sp>
        <p:nvSpPr>
          <p:cNvPr id="45" name="TextBox 44">
            <a:extLst>
              <a:ext uri="{FF2B5EF4-FFF2-40B4-BE49-F238E27FC236}">
                <a16:creationId xmlns:a16="http://schemas.microsoft.com/office/drawing/2014/main" id="{A43861DB-6765-C383-37D2-B5559BA869F5}"/>
              </a:ext>
            </a:extLst>
          </p:cNvPr>
          <p:cNvSpPr txBox="1"/>
          <p:nvPr/>
        </p:nvSpPr>
        <p:spPr>
          <a:xfrm>
            <a:off x="5884030" y="5845005"/>
            <a:ext cx="3074671" cy="400110"/>
          </a:xfrm>
          <a:prstGeom prst="rect">
            <a:avLst/>
          </a:prstGeom>
          <a:noFill/>
        </p:spPr>
        <p:txBody>
          <a:bodyPr wrap="square" rtlCol="0">
            <a:spAutoFit/>
          </a:bodyPr>
          <a:lstStyle/>
          <a:p>
            <a:pPr algn="ctr"/>
            <a:r>
              <a:rPr lang="en-IE" sz="1000">
                <a:solidFill>
                  <a:srgbClr val="000000"/>
                </a:solidFill>
              </a:rPr>
              <a:t>Reduce food miles – support local economy (SDG 3 &amp; 13)</a:t>
            </a:r>
          </a:p>
        </p:txBody>
      </p:sp>
      <p:grpSp>
        <p:nvGrpSpPr>
          <p:cNvPr id="46" name="Group 45">
            <a:extLst>
              <a:ext uri="{FF2B5EF4-FFF2-40B4-BE49-F238E27FC236}">
                <a16:creationId xmlns:a16="http://schemas.microsoft.com/office/drawing/2014/main" id="{C1C6770A-283D-F535-0226-DDD2F71C1B0C}"/>
              </a:ext>
            </a:extLst>
          </p:cNvPr>
          <p:cNvGrpSpPr/>
          <p:nvPr/>
        </p:nvGrpSpPr>
        <p:grpSpPr>
          <a:xfrm>
            <a:off x="2886413" y="4891297"/>
            <a:ext cx="2757033" cy="927433"/>
            <a:chOff x="2164809" y="4891296"/>
            <a:chExt cx="1937805" cy="872911"/>
          </a:xfrm>
        </p:grpSpPr>
        <p:sp>
          <p:nvSpPr>
            <p:cNvPr id="47" name="Rectangle: Rounded Corners 46">
              <a:extLst>
                <a:ext uri="{FF2B5EF4-FFF2-40B4-BE49-F238E27FC236}">
                  <a16:creationId xmlns:a16="http://schemas.microsoft.com/office/drawing/2014/main" id="{BF06794D-B9CF-9585-858B-F74C28825ADE}"/>
                </a:ext>
              </a:extLst>
            </p:cNvPr>
            <p:cNvSpPr/>
            <p:nvPr/>
          </p:nvSpPr>
          <p:spPr>
            <a:xfrm>
              <a:off x="2164809" y="4891296"/>
              <a:ext cx="1937805" cy="82906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48" name="Picture 47" descr="A green line with a house and cars and people&#10;&#10;Description automatically generated with medium confidence">
              <a:extLst>
                <a:ext uri="{FF2B5EF4-FFF2-40B4-BE49-F238E27FC236}">
                  <a16:creationId xmlns:a16="http://schemas.microsoft.com/office/drawing/2014/main" id="{EC6B1771-C766-1312-6789-FC6A3DC47CEA}"/>
                </a:ext>
              </a:extLst>
            </p:cNvPr>
            <p:cNvPicPr>
              <a:picLocks noChangeAspect="1"/>
            </p:cNvPicPr>
            <p:nvPr/>
          </p:nvPicPr>
          <p:blipFill rotWithShape="1">
            <a:blip r:embed="rId29" cstate="email">
              <a:extLst>
                <a:ext uri="{28A0092B-C50C-407E-A947-70E740481C1C}">
                  <a14:useLocalDpi xmlns:a14="http://schemas.microsoft.com/office/drawing/2010/main"/>
                </a:ext>
              </a:extLst>
            </a:blip>
            <a:srcRect/>
            <a:stretch/>
          </p:blipFill>
          <p:spPr>
            <a:xfrm>
              <a:off x="2302151" y="4988725"/>
              <a:ext cx="1537729" cy="775482"/>
            </a:xfrm>
            <a:prstGeom prst="rect">
              <a:avLst/>
            </a:prstGeom>
          </p:spPr>
        </p:pic>
      </p:grpSp>
      <p:sp>
        <p:nvSpPr>
          <p:cNvPr id="49" name="TextBox 48">
            <a:extLst>
              <a:ext uri="{FF2B5EF4-FFF2-40B4-BE49-F238E27FC236}">
                <a16:creationId xmlns:a16="http://schemas.microsoft.com/office/drawing/2014/main" id="{A54F18B0-1F33-AC4B-F03E-88EE031A1341}"/>
              </a:ext>
            </a:extLst>
          </p:cNvPr>
          <p:cNvSpPr txBox="1"/>
          <p:nvPr/>
        </p:nvSpPr>
        <p:spPr>
          <a:xfrm>
            <a:off x="265344" y="5959333"/>
            <a:ext cx="3926856" cy="246221"/>
          </a:xfrm>
          <a:prstGeom prst="rect">
            <a:avLst/>
          </a:prstGeom>
          <a:noFill/>
        </p:spPr>
        <p:txBody>
          <a:bodyPr wrap="square">
            <a:spAutoFit/>
          </a:bodyPr>
          <a:lstStyle/>
          <a:p>
            <a:r>
              <a:rPr lang="en-IE" sz="1000">
                <a:solidFill>
                  <a:srgbClr val="000000"/>
                </a:solidFill>
              </a:rPr>
              <a:t>Heart/health/Mind SDG 3</a:t>
            </a:r>
          </a:p>
        </p:txBody>
      </p:sp>
      <p:pic>
        <p:nvPicPr>
          <p:cNvPr id="50" name="Picture 49" descr="A yellow and orange pixelated image of a city and people walking&#10;&#10;Description automatically generated with medium confidence">
            <a:extLst>
              <a:ext uri="{FF2B5EF4-FFF2-40B4-BE49-F238E27FC236}">
                <a16:creationId xmlns:a16="http://schemas.microsoft.com/office/drawing/2014/main" id="{7140B6E0-7507-348A-7DD2-0C22EA926739}"/>
              </a:ext>
            </a:extLst>
          </p:cNvPr>
          <p:cNvPicPr>
            <a:picLocks noChangeAspect="1"/>
          </p:cNvPicPr>
          <p:nvPr/>
        </p:nvPicPr>
        <p:blipFill rotWithShape="1">
          <a:blip r:embed="rId30" cstate="email">
            <a:extLst>
              <a:ext uri="{28A0092B-C50C-407E-A947-70E740481C1C}">
                <a14:useLocalDpi xmlns:a14="http://schemas.microsoft.com/office/drawing/2010/main"/>
              </a:ext>
            </a:extLst>
          </a:blip>
          <a:srcRect/>
          <a:stretch/>
        </p:blipFill>
        <p:spPr>
          <a:xfrm>
            <a:off x="5970111" y="3895437"/>
            <a:ext cx="3048113" cy="667837"/>
          </a:xfrm>
          <a:prstGeom prst="rect">
            <a:avLst/>
          </a:prstGeom>
        </p:spPr>
      </p:pic>
      <p:pic>
        <p:nvPicPr>
          <p:cNvPr id="51" name="Picture 50" descr="A screenshot of a video game&#10;&#10;Description automatically generated">
            <a:extLst>
              <a:ext uri="{FF2B5EF4-FFF2-40B4-BE49-F238E27FC236}">
                <a16:creationId xmlns:a16="http://schemas.microsoft.com/office/drawing/2014/main" id="{D0B48374-E538-4983-76E0-6A832D57E6A8}"/>
              </a:ext>
            </a:extLst>
          </p:cNvPr>
          <p:cNvPicPr>
            <a:picLocks noChangeAspect="1"/>
          </p:cNvPicPr>
          <p:nvPr/>
        </p:nvPicPr>
        <p:blipFill rotWithShape="1">
          <a:blip r:embed="rId31" cstate="email">
            <a:extLst>
              <a:ext uri="{28A0092B-C50C-407E-A947-70E740481C1C}">
                <a14:useLocalDpi xmlns:a14="http://schemas.microsoft.com/office/drawing/2010/main"/>
              </a:ext>
            </a:extLst>
          </a:blip>
          <a:srcRect/>
          <a:stretch/>
        </p:blipFill>
        <p:spPr>
          <a:xfrm>
            <a:off x="9435756" y="4743110"/>
            <a:ext cx="2572515" cy="750533"/>
          </a:xfrm>
          <a:prstGeom prst="rect">
            <a:avLst/>
          </a:prstGeom>
        </p:spPr>
      </p:pic>
      <p:sp>
        <p:nvSpPr>
          <p:cNvPr id="52" name="TextBox 51">
            <a:extLst>
              <a:ext uri="{FF2B5EF4-FFF2-40B4-BE49-F238E27FC236}">
                <a16:creationId xmlns:a16="http://schemas.microsoft.com/office/drawing/2014/main" id="{ADD8CB80-022C-A385-A322-11B25FE37F1D}"/>
              </a:ext>
            </a:extLst>
          </p:cNvPr>
          <p:cNvSpPr txBox="1"/>
          <p:nvPr/>
        </p:nvSpPr>
        <p:spPr>
          <a:xfrm>
            <a:off x="9184071" y="5605363"/>
            <a:ext cx="3183016" cy="246221"/>
          </a:xfrm>
          <a:prstGeom prst="rect">
            <a:avLst/>
          </a:prstGeom>
          <a:noFill/>
        </p:spPr>
        <p:txBody>
          <a:bodyPr wrap="square" rtlCol="0">
            <a:spAutoFit/>
          </a:bodyPr>
          <a:lstStyle/>
          <a:p>
            <a:pPr algn="ctr"/>
            <a:r>
              <a:rPr lang="en-IE" sz="1000">
                <a:solidFill>
                  <a:srgbClr val="000000"/>
                </a:solidFill>
              </a:rPr>
              <a:t>Accessibility &amp; transport connectivity SDG 10</a:t>
            </a:r>
          </a:p>
        </p:txBody>
      </p:sp>
      <p:pic>
        <p:nvPicPr>
          <p:cNvPr id="53" name="Picture 52" descr="A screen shot of a video game&#10;&#10;Description automatically generated">
            <a:extLst>
              <a:ext uri="{FF2B5EF4-FFF2-40B4-BE49-F238E27FC236}">
                <a16:creationId xmlns:a16="http://schemas.microsoft.com/office/drawing/2014/main" id="{B2179C46-88F5-79C6-6BDA-DB493E5B3A57}"/>
              </a:ext>
            </a:extLst>
          </p:cNvPr>
          <p:cNvPicPr>
            <a:picLocks noChangeAspect="1"/>
          </p:cNvPicPr>
          <p:nvPr/>
        </p:nvPicPr>
        <p:blipFill rotWithShape="1">
          <a:blip r:embed="rId32" cstate="email">
            <a:extLst>
              <a:ext uri="{28A0092B-C50C-407E-A947-70E740481C1C}">
                <a14:useLocalDpi xmlns:a14="http://schemas.microsoft.com/office/drawing/2010/main"/>
              </a:ext>
            </a:extLst>
          </a:blip>
          <a:srcRect/>
          <a:stretch/>
        </p:blipFill>
        <p:spPr>
          <a:xfrm>
            <a:off x="2905943" y="4118146"/>
            <a:ext cx="2572515" cy="709123"/>
          </a:xfrm>
          <a:prstGeom prst="rect">
            <a:avLst/>
          </a:prstGeom>
        </p:spPr>
      </p:pic>
      <p:sp>
        <p:nvSpPr>
          <p:cNvPr id="54" name="TextBox 53">
            <a:extLst>
              <a:ext uri="{FF2B5EF4-FFF2-40B4-BE49-F238E27FC236}">
                <a16:creationId xmlns:a16="http://schemas.microsoft.com/office/drawing/2014/main" id="{549D0511-56B8-9697-3AD3-74941F51AC3F}"/>
              </a:ext>
            </a:extLst>
          </p:cNvPr>
          <p:cNvSpPr txBox="1"/>
          <p:nvPr/>
        </p:nvSpPr>
        <p:spPr>
          <a:xfrm>
            <a:off x="2121381" y="5921951"/>
            <a:ext cx="4113803" cy="246221"/>
          </a:xfrm>
          <a:prstGeom prst="rect">
            <a:avLst/>
          </a:prstGeom>
          <a:noFill/>
        </p:spPr>
        <p:txBody>
          <a:bodyPr wrap="square" rtlCol="0">
            <a:spAutoFit/>
          </a:bodyPr>
          <a:lstStyle/>
          <a:p>
            <a:pPr algn="ctr"/>
            <a:r>
              <a:rPr lang="en-IE" sz="1000">
                <a:solidFill>
                  <a:srgbClr val="000000"/>
                </a:solidFill>
              </a:rPr>
              <a:t>Reduce carbon emissions SDG 3 &amp; 13</a:t>
            </a:r>
          </a:p>
        </p:txBody>
      </p:sp>
      <p:sp>
        <p:nvSpPr>
          <p:cNvPr id="55" name="TextBox 54">
            <a:extLst>
              <a:ext uri="{FF2B5EF4-FFF2-40B4-BE49-F238E27FC236}">
                <a16:creationId xmlns:a16="http://schemas.microsoft.com/office/drawing/2014/main" id="{05A28431-23DC-A33E-0406-FA370B4E47F5}"/>
              </a:ext>
            </a:extLst>
          </p:cNvPr>
          <p:cNvSpPr txBox="1"/>
          <p:nvPr/>
        </p:nvSpPr>
        <p:spPr>
          <a:xfrm>
            <a:off x="5738327" y="4495284"/>
            <a:ext cx="3183016" cy="246221"/>
          </a:xfrm>
          <a:prstGeom prst="rect">
            <a:avLst/>
          </a:prstGeom>
          <a:noFill/>
        </p:spPr>
        <p:txBody>
          <a:bodyPr wrap="square" rtlCol="0">
            <a:spAutoFit/>
          </a:bodyPr>
          <a:lstStyle/>
          <a:p>
            <a:pPr algn="ctr"/>
            <a:r>
              <a:rPr lang="en-IE" sz="1000">
                <a:solidFill>
                  <a:srgbClr val="000000"/>
                </a:solidFill>
              </a:rPr>
              <a:t>Sustainable Travel SDG 11</a:t>
            </a:r>
          </a:p>
        </p:txBody>
      </p:sp>
    </p:spTree>
    <p:extLst>
      <p:ext uri="{BB962C8B-B14F-4D97-AF65-F5344CB8AC3E}">
        <p14:creationId xmlns:p14="http://schemas.microsoft.com/office/powerpoint/2010/main" val="245835913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vel Graphics">
    <p:spTree>
      <p:nvGrpSpPr>
        <p:cNvPr id="1" name=""/>
        <p:cNvGrpSpPr/>
        <p:nvPr/>
      </p:nvGrpSpPr>
      <p:grpSpPr>
        <a:xfrm>
          <a:off x="0" y="0"/>
          <a:ext cx="0" cy="0"/>
          <a:chOff x="0" y="0"/>
          <a:chExt cx="0" cy="0"/>
        </a:xfrm>
      </p:grpSpPr>
      <p:pic>
        <p:nvPicPr>
          <p:cNvPr id="49" name="Picture 48" descr="Logo&#10;&#10;Description automatically generated with low confidence">
            <a:extLst>
              <a:ext uri="{FF2B5EF4-FFF2-40B4-BE49-F238E27FC236}">
                <a16:creationId xmlns:a16="http://schemas.microsoft.com/office/drawing/2014/main" id="{2EDEBD91-E097-4AFD-B953-E9515A4F1B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71573" y="1025420"/>
            <a:ext cx="1577513" cy="961298"/>
          </a:xfrm>
          <a:prstGeom prst="rect">
            <a:avLst/>
          </a:prstGeom>
        </p:spPr>
      </p:pic>
      <p:pic>
        <p:nvPicPr>
          <p:cNvPr id="5" name="Picture 4">
            <a:extLst>
              <a:ext uri="{FF2B5EF4-FFF2-40B4-BE49-F238E27FC236}">
                <a16:creationId xmlns:a16="http://schemas.microsoft.com/office/drawing/2014/main" id="{F72F1FE5-0968-4F8F-936A-F84FDF8634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98444" y="2387141"/>
            <a:ext cx="1300435" cy="792452"/>
          </a:xfrm>
          <a:prstGeom prst="rect">
            <a:avLst/>
          </a:prstGeom>
        </p:spPr>
      </p:pic>
      <p:pic>
        <p:nvPicPr>
          <p:cNvPr id="7" name="Picture 6" descr="A close up of a sign&#10;&#10;Description automatically generated">
            <a:extLst>
              <a:ext uri="{FF2B5EF4-FFF2-40B4-BE49-F238E27FC236}">
                <a16:creationId xmlns:a16="http://schemas.microsoft.com/office/drawing/2014/main" id="{395D1BD8-156D-431F-A8A4-C7324FCF0C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6838" y="2347434"/>
            <a:ext cx="1164005" cy="694315"/>
          </a:xfrm>
          <a:prstGeom prst="rect">
            <a:avLst/>
          </a:prstGeom>
        </p:spPr>
      </p:pic>
      <p:sp>
        <p:nvSpPr>
          <p:cNvPr id="12" name="TextBox 11">
            <a:extLst>
              <a:ext uri="{FF2B5EF4-FFF2-40B4-BE49-F238E27FC236}">
                <a16:creationId xmlns:a16="http://schemas.microsoft.com/office/drawing/2014/main" id="{F5373572-F29E-49D6-8803-40AB7DC1F1CE}"/>
              </a:ext>
            </a:extLst>
          </p:cNvPr>
          <p:cNvSpPr txBox="1"/>
          <p:nvPr/>
        </p:nvSpPr>
        <p:spPr>
          <a:xfrm>
            <a:off x="406893" y="1892574"/>
            <a:ext cx="1154827" cy="248530"/>
          </a:xfrm>
          <a:prstGeom prst="rect">
            <a:avLst/>
          </a:prstGeom>
          <a:noFill/>
        </p:spPr>
        <p:txBody>
          <a:bodyPr wrap="square" rtlCol="0">
            <a:spAutoFit/>
          </a:bodyPr>
          <a:lstStyle/>
          <a:p>
            <a:r>
              <a:rPr lang="en-GB" sz="1000">
                <a:solidFill>
                  <a:srgbClr val="000000"/>
                </a:solidFill>
              </a:rPr>
              <a:t>Carpool* </a:t>
            </a:r>
          </a:p>
        </p:txBody>
      </p:sp>
      <p:sp>
        <p:nvSpPr>
          <p:cNvPr id="13" name="TextBox 12">
            <a:extLst>
              <a:ext uri="{FF2B5EF4-FFF2-40B4-BE49-F238E27FC236}">
                <a16:creationId xmlns:a16="http://schemas.microsoft.com/office/drawing/2014/main" id="{8005AD46-B584-4D2E-83D3-08E898B32B57}"/>
              </a:ext>
            </a:extLst>
          </p:cNvPr>
          <p:cNvSpPr txBox="1"/>
          <p:nvPr/>
        </p:nvSpPr>
        <p:spPr>
          <a:xfrm>
            <a:off x="3013525" y="3051613"/>
            <a:ext cx="1597248" cy="246221"/>
          </a:xfrm>
          <a:prstGeom prst="rect">
            <a:avLst/>
          </a:prstGeom>
          <a:noFill/>
        </p:spPr>
        <p:txBody>
          <a:bodyPr wrap="square" rtlCol="0">
            <a:spAutoFit/>
          </a:bodyPr>
          <a:lstStyle/>
          <a:p>
            <a:r>
              <a:rPr lang="en-GB" sz="1000">
                <a:solidFill>
                  <a:srgbClr val="000000"/>
                </a:solidFill>
              </a:rPr>
              <a:t>Public Bus</a:t>
            </a:r>
          </a:p>
        </p:txBody>
      </p:sp>
      <p:sp>
        <p:nvSpPr>
          <p:cNvPr id="14" name="TextBox 13">
            <a:extLst>
              <a:ext uri="{FF2B5EF4-FFF2-40B4-BE49-F238E27FC236}">
                <a16:creationId xmlns:a16="http://schemas.microsoft.com/office/drawing/2014/main" id="{03B380A3-969C-4ECA-8677-3BE1752E3DEC}"/>
              </a:ext>
            </a:extLst>
          </p:cNvPr>
          <p:cNvSpPr txBox="1"/>
          <p:nvPr/>
        </p:nvSpPr>
        <p:spPr>
          <a:xfrm>
            <a:off x="1597574" y="1883093"/>
            <a:ext cx="1271823" cy="246221"/>
          </a:xfrm>
          <a:prstGeom prst="rect">
            <a:avLst/>
          </a:prstGeom>
          <a:noFill/>
        </p:spPr>
        <p:txBody>
          <a:bodyPr wrap="square" rtlCol="0">
            <a:spAutoFit/>
          </a:bodyPr>
          <a:lstStyle/>
          <a:p>
            <a:r>
              <a:rPr lang="en-GB" sz="1000">
                <a:solidFill>
                  <a:srgbClr val="000000"/>
                </a:solidFill>
              </a:rPr>
              <a:t>Cycling* </a:t>
            </a:r>
          </a:p>
        </p:txBody>
      </p:sp>
      <p:sp>
        <p:nvSpPr>
          <p:cNvPr id="15" name="TextBox 14">
            <a:extLst>
              <a:ext uri="{FF2B5EF4-FFF2-40B4-BE49-F238E27FC236}">
                <a16:creationId xmlns:a16="http://schemas.microsoft.com/office/drawing/2014/main" id="{E97B9363-636E-43E7-82AA-0739AF0E1157}"/>
              </a:ext>
            </a:extLst>
          </p:cNvPr>
          <p:cNvSpPr txBox="1"/>
          <p:nvPr/>
        </p:nvSpPr>
        <p:spPr>
          <a:xfrm>
            <a:off x="7015066" y="1810615"/>
            <a:ext cx="1747735" cy="246221"/>
          </a:xfrm>
          <a:prstGeom prst="rect">
            <a:avLst/>
          </a:prstGeom>
          <a:noFill/>
        </p:spPr>
        <p:txBody>
          <a:bodyPr wrap="square" rtlCol="0">
            <a:spAutoFit/>
          </a:bodyPr>
          <a:lstStyle/>
          <a:p>
            <a:r>
              <a:rPr lang="en-GB" sz="1000">
                <a:solidFill>
                  <a:srgbClr val="000000"/>
                </a:solidFill>
              </a:rPr>
              <a:t>Park &amp; Stride*</a:t>
            </a:r>
          </a:p>
        </p:txBody>
      </p:sp>
      <p:sp>
        <p:nvSpPr>
          <p:cNvPr id="16" name="TextBox 15">
            <a:extLst>
              <a:ext uri="{FF2B5EF4-FFF2-40B4-BE49-F238E27FC236}">
                <a16:creationId xmlns:a16="http://schemas.microsoft.com/office/drawing/2014/main" id="{A9473733-963B-4C6F-A892-21CD4C86D5AE}"/>
              </a:ext>
            </a:extLst>
          </p:cNvPr>
          <p:cNvSpPr txBox="1"/>
          <p:nvPr/>
        </p:nvSpPr>
        <p:spPr>
          <a:xfrm>
            <a:off x="880985" y="3052125"/>
            <a:ext cx="1402313" cy="246221"/>
          </a:xfrm>
          <a:prstGeom prst="rect">
            <a:avLst/>
          </a:prstGeom>
          <a:noFill/>
        </p:spPr>
        <p:txBody>
          <a:bodyPr wrap="square" rtlCol="0">
            <a:spAutoFit/>
          </a:bodyPr>
          <a:lstStyle/>
          <a:p>
            <a:r>
              <a:rPr lang="en-GB" sz="1000">
                <a:solidFill>
                  <a:srgbClr val="000000"/>
                </a:solidFill>
              </a:rPr>
              <a:t>School Bus*</a:t>
            </a:r>
          </a:p>
        </p:txBody>
      </p:sp>
      <p:sp>
        <p:nvSpPr>
          <p:cNvPr id="17" name="TextBox 16">
            <a:extLst>
              <a:ext uri="{FF2B5EF4-FFF2-40B4-BE49-F238E27FC236}">
                <a16:creationId xmlns:a16="http://schemas.microsoft.com/office/drawing/2014/main" id="{7906765F-2622-43CA-88DB-16355013F7F5}"/>
              </a:ext>
            </a:extLst>
          </p:cNvPr>
          <p:cNvSpPr txBox="1"/>
          <p:nvPr/>
        </p:nvSpPr>
        <p:spPr>
          <a:xfrm>
            <a:off x="2911018" y="1804233"/>
            <a:ext cx="987529" cy="246221"/>
          </a:xfrm>
          <a:prstGeom prst="rect">
            <a:avLst/>
          </a:prstGeom>
          <a:solidFill>
            <a:schemeClr val="bg1"/>
          </a:solidFill>
        </p:spPr>
        <p:txBody>
          <a:bodyPr wrap="square" rtlCol="0">
            <a:spAutoFit/>
          </a:bodyPr>
          <a:lstStyle/>
          <a:p>
            <a:r>
              <a:rPr lang="en-GB" sz="1000">
                <a:solidFill>
                  <a:srgbClr val="000000"/>
                </a:solidFill>
              </a:rPr>
              <a:t>Walk*</a:t>
            </a:r>
          </a:p>
        </p:txBody>
      </p:sp>
      <p:sp>
        <p:nvSpPr>
          <p:cNvPr id="18" name="TextBox 17">
            <a:extLst>
              <a:ext uri="{FF2B5EF4-FFF2-40B4-BE49-F238E27FC236}">
                <a16:creationId xmlns:a16="http://schemas.microsoft.com/office/drawing/2014/main" id="{968B057D-1AD1-449B-9C2D-D1CC2D50B5B3}"/>
              </a:ext>
            </a:extLst>
          </p:cNvPr>
          <p:cNvSpPr txBox="1"/>
          <p:nvPr/>
        </p:nvSpPr>
        <p:spPr>
          <a:xfrm>
            <a:off x="10590655" y="1893914"/>
            <a:ext cx="742123" cy="246221"/>
          </a:xfrm>
          <a:prstGeom prst="rect">
            <a:avLst/>
          </a:prstGeom>
          <a:noFill/>
        </p:spPr>
        <p:txBody>
          <a:bodyPr wrap="square" rtlCol="0">
            <a:spAutoFit/>
          </a:bodyPr>
          <a:lstStyle/>
          <a:p>
            <a:r>
              <a:rPr lang="en-GB" sz="1000">
                <a:solidFill>
                  <a:srgbClr val="000000"/>
                </a:solidFill>
              </a:rPr>
              <a:t>Train</a:t>
            </a:r>
          </a:p>
        </p:txBody>
      </p:sp>
      <p:sp>
        <p:nvSpPr>
          <p:cNvPr id="19" name="TextBox 18">
            <a:extLst>
              <a:ext uri="{FF2B5EF4-FFF2-40B4-BE49-F238E27FC236}">
                <a16:creationId xmlns:a16="http://schemas.microsoft.com/office/drawing/2014/main" id="{C324D862-A294-4E42-A30E-3CE85CDE4974}"/>
              </a:ext>
            </a:extLst>
          </p:cNvPr>
          <p:cNvSpPr txBox="1"/>
          <p:nvPr/>
        </p:nvSpPr>
        <p:spPr>
          <a:xfrm>
            <a:off x="9493588" y="1877610"/>
            <a:ext cx="1300435" cy="246221"/>
          </a:xfrm>
          <a:prstGeom prst="rect">
            <a:avLst/>
          </a:prstGeom>
          <a:noFill/>
        </p:spPr>
        <p:txBody>
          <a:bodyPr wrap="square" rtlCol="0">
            <a:spAutoFit/>
          </a:bodyPr>
          <a:lstStyle/>
          <a:p>
            <a:r>
              <a:rPr lang="en-GB" sz="1000">
                <a:solidFill>
                  <a:srgbClr val="000000"/>
                </a:solidFill>
              </a:rPr>
              <a:t>Scoot*</a:t>
            </a:r>
          </a:p>
        </p:txBody>
      </p:sp>
      <p:sp>
        <p:nvSpPr>
          <p:cNvPr id="20" name="TextBox 19">
            <a:extLst>
              <a:ext uri="{FF2B5EF4-FFF2-40B4-BE49-F238E27FC236}">
                <a16:creationId xmlns:a16="http://schemas.microsoft.com/office/drawing/2014/main" id="{C5E56351-DBD0-4C81-A67F-CF0E5D5DAB1B}"/>
              </a:ext>
            </a:extLst>
          </p:cNvPr>
          <p:cNvSpPr txBox="1"/>
          <p:nvPr/>
        </p:nvSpPr>
        <p:spPr>
          <a:xfrm>
            <a:off x="3867375" y="1818908"/>
            <a:ext cx="1571368" cy="246221"/>
          </a:xfrm>
          <a:prstGeom prst="rect">
            <a:avLst/>
          </a:prstGeom>
          <a:noFill/>
        </p:spPr>
        <p:txBody>
          <a:bodyPr wrap="square" rtlCol="0">
            <a:spAutoFit/>
          </a:bodyPr>
          <a:lstStyle/>
          <a:p>
            <a:r>
              <a:rPr lang="en-GB" sz="1000">
                <a:solidFill>
                  <a:srgbClr val="000000"/>
                </a:solidFill>
              </a:rPr>
              <a:t>School</a:t>
            </a:r>
          </a:p>
        </p:txBody>
      </p:sp>
      <p:pic>
        <p:nvPicPr>
          <p:cNvPr id="23" name="Graphic 22" descr="Train">
            <a:extLst>
              <a:ext uri="{FF2B5EF4-FFF2-40B4-BE49-F238E27FC236}">
                <a16:creationId xmlns:a16="http://schemas.microsoft.com/office/drawing/2014/main" id="{6A6040E6-A7D8-4890-848B-1803C5E5B9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90655" y="1323836"/>
            <a:ext cx="703047" cy="527285"/>
          </a:xfrm>
          <a:prstGeom prst="rect">
            <a:avLst/>
          </a:prstGeom>
        </p:spPr>
      </p:pic>
      <p:pic>
        <p:nvPicPr>
          <p:cNvPr id="24" name="Graphic 23" descr="Bus">
            <a:extLst>
              <a:ext uri="{FF2B5EF4-FFF2-40B4-BE49-F238E27FC236}">
                <a16:creationId xmlns:a16="http://schemas.microsoft.com/office/drawing/2014/main" id="{EC86F5D8-DAC9-4D07-BCDB-802570134C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83807" y="2281800"/>
            <a:ext cx="1021493" cy="766120"/>
          </a:xfrm>
          <a:prstGeom prst="rect">
            <a:avLst/>
          </a:prstGeom>
        </p:spPr>
      </p:pic>
      <p:pic>
        <p:nvPicPr>
          <p:cNvPr id="32" name="Picture 31">
            <a:extLst>
              <a:ext uri="{FF2B5EF4-FFF2-40B4-BE49-F238E27FC236}">
                <a16:creationId xmlns:a16="http://schemas.microsoft.com/office/drawing/2014/main" id="{453E5F0F-329E-4C24-8FD2-7DC9507181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06448" y="1273991"/>
            <a:ext cx="773587" cy="445469"/>
          </a:xfrm>
          <a:prstGeom prst="rect">
            <a:avLst/>
          </a:prstGeom>
        </p:spPr>
      </p:pic>
      <p:sp>
        <p:nvSpPr>
          <p:cNvPr id="33" name="TextBox 32">
            <a:extLst>
              <a:ext uri="{FF2B5EF4-FFF2-40B4-BE49-F238E27FC236}">
                <a16:creationId xmlns:a16="http://schemas.microsoft.com/office/drawing/2014/main" id="{BC1B4E3E-5106-4291-98B2-6F9A6786636E}"/>
              </a:ext>
            </a:extLst>
          </p:cNvPr>
          <p:cNvSpPr txBox="1"/>
          <p:nvPr/>
        </p:nvSpPr>
        <p:spPr>
          <a:xfrm>
            <a:off x="4571056" y="1720578"/>
            <a:ext cx="1433241" cy="400110"/>
          </a:xfrm>
          <a:prstGeom prst="rect">
            <a:avLst/>
          </a:prstGeom>
          <a:solidFill>
            <a:schemeClr val="bg1"/>
          </a:solidFill>
        </p:spPr>
        <p:txBody>
          <a:bodyPr wrap="square" rtlCol="0">
            <a:spAutoFit/>
          </a:bodyPr>
          <a:lstStyle/>
          <a:p>
            <a:pPr algn="ctr"/>
            <a:r>
              <a:rPr lang="en-GB" sz="1000">
                <a:solidFill>
                  <a:srgbClr val="000000"/>
                </a:solidFill>
              </a:rPr>
              <a:t>Fixed icon for</a:t>
            </a:r>
          </a:p>
          <a:p>
            <a:pPr algn="ctr"/>
            <a:r>
              <a:rPr lang="en-GB" sz="1000">
                <a:solidFill>
                  <a:srgbClr val="000000"/>
                </a:solidFill>
              </a:rPr>
              <a:t>Green Background</a:t>
            </a:r>
          </a:p>
        </p:txBody>
      </p:sp>
      <p:pic>
        <p:nvPicPr>
          <p:cNvPr id="34" name="Picture 33">
            <a:extLst>
              <a:ext uri="{FF2B5EF4-FFF2-40B4-BE49-F238E27FC236}">
                <a16:creationId xmlns:a16="http://schemas.microsoft.com/office/drawing/2014/main" id="{19CCBB30-4DA7-42F7-A03F-466B1CCB341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72246" y="1150442"/>
            <a:ext cx="773585" cy="517570"/>
          </a:xfrm>
          <a:prstGeom prst="rect">
            <a:avLst/>
          </a:prstGeom>
        </p:spPr>
      </p:pic>
      <p:sp>
        <p:nvSpPr>
          <p:cNvPr id="35" name="TextBox 34">
            <a:extLst>
              <a:ext uri="{FF2B5EF4-FFF2-40B4-BE49-F238E27FC236}">
                <a16:creationId xmlns:a16="http://schemas.microsoft.com/office/drawing/2014/main" id="{2EF973DC-9942-46AB-B1A4-A29AFEFB95F7}"/>
              </a:ext>
            </a:extLst>
          </p:cNvPr>
          <p:cNvSpPr txBox="1"/>
          <p:nvPr/>
        </p:nvSpPr>
        <p:spPr>
          <a:xfrm>
            <a:off x="5792500" y="1702808"/>
            <a:ext cx="1225371" cy="400110"/>
          </a:xfrm>
          <a:prstGeom prst="rect">
            <a:avLst/>
          </a:prstGeom>
          <a:solidFill>
            <a:schemeClr val="bg1"/>
          </a:solidFill>
        </p:spPr>
        <p:txBody>
          <a:bodyPr wrap="square" rtlCol="0">
            <a:spAutoFit/>
          </a:bodyPr>
          <a:lstStyle/>
          <a:p>
            <a:pPr algn="ctr"/>
            <a:r>
              <a:rPr lang="en-GB" sz="1000">
                <a:solidFill>
                  <a:srgbClr val="000000"/>
                </a:solidFill>
              </a:rPr>
              <a:t>Fixed icon </a:t>
            </a:r>
            <a:r>
              <a:rPr lang="en-GB" sz="1000" u="sng">
                <a:solidFill>
                  <a:srgbClr val="000000"/>
                </a:solidFill>
              </a:rPr>
              <a:t>for</a:t>
            </a:r>
            <a:endParaRPr lang="en-GB" sz="1000">
              <a:solidFill>
                <a:srgbClr val="000000"/>
              </a:solidFill>
            </a:endParaRPr>
          </a:p>
          <a:p>
            <a:pPr algn="ctr"/>
            <a:r>
              <a:rPr lang="en-GB" sz="1000">
                <a:solidFill>
                  <a:srgbClr val="000000"/>
                </a:solidFill>
              </a:rPr>
              <a:t>White Background</a:t>
            </a:r>
          </a:p>
        </p:txBody>
      </p:sp>
      <p:pic>
        <p:nvPicPr>
          <p:cNvPr id="36" name="Picture 35" descr="A close up of a logo&#10;&#10;Description automatically generated">
            <a:extLst>
              <a:ext uri="{FF2B5EF4-FFF2-40B4-BE49-F238E27FC236}">
                <a16:creationId xmlns:a16="http://schemas.microsoft.com/office/drawing/2014/main" id="{1ADECCA5-6B0F-48EC-81D1-8071372EF34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392215" y="2208028"/>
            <a:ext cx="2062037" cy="1194991"/>
          </a:xfrm>
          <a:prstGeom prst="rect">
            <a:avLst/>
          </a:prstGeom>
        </p:spPr>
      </p:pic>
      <p:sp>
        <p:nvSpPr>
          <p:cNvPr id="37" name="TextBox 36">
            <a:extLst>
              <a:ext uri="{FF2B5EF4-FFF2-40B4-BE49-F238E27FC236}">
                <a16:creationId xmlns:a16="http://schemas.microsoft.com/office/drawing/2014/main" id="{0D00B583-7F48-414F-826E-C62A2E3E18DC}"/>
              </a:ext>
            </a:extLst>
          </p:cNvPr>
          <p:cNvSpPr txBox="1"/>
          <p:nvPr/>
        </p:nvSpPr>
        <p:spPr>
          <a:xfrm>
            <a:off x="10129381" y="3312170"/>
            <a:ext cx="2485723" cy="246221"/>
          </a:xfrm>
          <a:prstGeom prst="rect">
            <a:avLst/>
          </a:prstGeom>
          <a:noFill/>
        </p:spPr>
        <p:txBody>
          <a:bodyPr wrap="square" rtlCol="0">
            <a:spAutoFit/>
          </a:bodyPr>
          <a:lstStyle/>
          <a:p>
            <a:r>
              <a:rPr lang="en-GB" sz="1000">
                <a:solidFill>
                  <a:srgbClr val="000000"/>
                </a:solidFill>
              </a:rPr>
              <a:t>Environment*</a:t>
            </a:r>
          </a:p>
        </p:txBody>
      </p:sp>
      <p:pic>
        <p:nvPicPr>
          <p:cNvPr id="39" name="Picture 38" descr="A picture containing text&#10;&#10;Description automatically generated">
            <a:extLst>
              <a:ext uri="{FF2B5EF4-FFF2-40B4-BE49-F238E27FC236}">
                <a16:creationId xmlns:a16="http://schemas.microsoft.com/office/drawing/2014/main" id="{2C67E548-2BE1-4CBA-9183-B3DAE2BF24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818538" y="2226079"/>
            <a:ext cx="1271428" cy="1288661"/>
          </a:xfrm>
          <a:prstGeom prst="rect">
            <a:avLst/>
          </a:prstGeom>
        </p:spPr>
      </p:pic>
      <p:pic>
        <p:nvPicPr>
          <p:cNvPr id="40" name="Picture 39" descr="Icon&#10;&#10;Description automatically generated">
            <a:extLst>
              <a:ext uri="{FF2B5EF4-FFF2-40B4-BE49-F238E27FC236}">
                <a16:creationId xmlns:a16="http://schemas.microsoft.com/office/drawing/2014/main" id="{E4B1A43F-BFE4-450F-ACD2-D6F91CC6D8AD}"/>
              </a:ext>
            </a:extLst>
          </p:cNvPr>
          <p:cNvPicPr>
            <a:picLocks noChangeAspect="1"/>
          </p:cNvPicPr>
          <p:nvPr/>
        </p:nvPicPr>
        <p:blipFill>
          <a:blip r:embed="rId11"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1470053" y="1282285"/>
            <a:ext cx="671284" cy="771454"/>
          </a:xfrm>
          <a:prstGeom prst="rect">
            <a:avLst/>
          </a:prstGeom>
        </p:spPr>
      </p:pic>
      <p:pic>
        <p:nvPicPr>
          <p:cNvPr id="42" name="Picture 41">
            <a:extLst>
              <a:ext uri="{FF2B5EF4-FFF2-40B4-BE49-F238E27FC236}">
                <a16:creationId xmlns:a16="http://schemas.microsoft.com/office/drawing/2014/main" id="{CC08F3B8-F995-4451-AF97-9A8C1963385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741725" y="2348806"/>
            <a:ext cx="1392428" cy="848511"/>
          </a:xfrm>
          <a:prstGeom prst="rect">
            <a:avLst/>
          </a:prstGeom>
        </p:spPr>
      </p:pic>
      <p:pic>
        <p:nvPicPr>
          <p:cNvPr id="43" name="Picture 42" descr="Icon&#10;&#10;Description automatically generated">
            <a:extLst>
              <a:ext uri="{FF2B5EF4-FFF2-40B4-BE49-F238E27FC236}">
                <a16:creationId xmlns:a16="http://schemas.microsoft.com/office/drawing/2014/main" id="{323552EE-161D-4380-97E6-FF0457BD0A0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448254" y="2415519"/>
            <a:ext cx="1173471" cy="715084"/>
          </a:xfrm>
          <a:prstGeom prst="rect">
            <a:avLst/>
          </a:prstGeom>
        </p:spPr>
      </p:pic>
      <p:pic>
        <p:nvPicPr>
          <p:cNvPr id="44" name="Picture 43" descr="A picture containing text&#10;&#10;Description automatically generated">
            <a:extLst>
              <a:ext uri="{FF2B5EF4-FFF2-40B4-BE49-F238E27FC236}">
                <a16:creationId xmlns:a16="http://schemas.microsoft.com/office/drawing/2014/main" id="{31998462-ABCA-4F1F-B8D4-23C6C66BB0A4}"/>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471653" y="2462971"/>
            <a:ext cx="1516344" cy="817960"/>
          </a:xfrm>
          <a:prstGeom prst="rect">
            <a:avLst/>
          </a:prstGeom>
        </p:spPr>
      </p:pic>
      <p:pic>
        <p:nvPicPr>
          <p:cNvPr id="45" name="Picture 44" descr="A picture containing logo&#10;&#10;Description automatically generated">
            <a:extLst>
              <a:ext uri="{FF2B5EF4-FFF2-40B4-BE49-F238E27FC236}">
                <a16:creationId xmlns:a16="http://schemas.microsoft.com/office/drawing/2014/main" id="{01493EEC-4FEC-4A3D-B02A-3C07BD39B3A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911830" y="2176211"/>
            <a:ext cx="1855657" cy="1130791"/>
          </a:xfrm>
          <a:prstGeom prst="rect">
            <a:avLst/>
          </a:prstGeom>
        </p:spPr>
      </p:pic>
      <p:pic>
        <p:nvPicPr>
          <p:cNvPr id="46" name="Picture 45" descr="Text&#10;&#10;Description automatically generated">
            <a:extLst>
              <a:ext uri="{FF2B5EF4-FFF2-40B4-BE49-F238E27FC236}">
                <a16:creationId xmlns:a16="http://schemas.microsoft.com/office/drawing/2014/main" id="{BF2E74AB-0C1B-4372-82D6-80C64C7B164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342740" y="1165037"/>
            <a:ext cx="1247808" cy="760384"/>
          </a:xfrm>
          <a:prstGeom prst="rect">
            <a:avLst/>
          </a:prstGeom>
        </p:spPr>
      </p:pic>
      <p:sp>
        <p:nvSpPr>
          <p:cNvPr id="50" name="TextBox 49">
            <a:extLst>
              <a:ext uri="{FF2B5EF4-FFF2-40B4-BE49-F238E27FC236}">
                <a16:creationId xmlns:a16="http://schemas.microsoft.com/office/drawing/2014/main" id="{FABA5F1C-2C69-4795-A9FA-51893B664702}"/>
              </a:ext>
            </a:extLst>
          </p:cNvPr>
          <p:cNvSpPr txBox="1"/>
          <p:nvPr/>
        </p:nvSpPr>
        <p:spPr>
          <a:xfrm>
            <a:off x="5729567" y="3248296"/>
            <a:ext cx="2227880" cy="246221"/>
          </a:xfrm>
          <a:prstGeom prst="rect">
            <a:avLst/>
          </a:prstGeom>
          <a:noFill/>
        </p:spPr>
        <p:txBody>
          <a:bodyPr wrap="square" rtlCol="0">
            <a:spAutoFit/>
          </a:bodyPr>
          <a:lstStyle/>
          <a:p>
            <a:r>
              <a:rPr lang="en-GB" sz="1000">
                <a:solidFill>
                  <a:srgbClr val="000000"/>
                </a:solidFill>
              </a:rPr>
              <a:t>School crossings*</a:t>
            </a:r>
          </a:p>
        </p:txBody>
      </p:sp>
      <p:pic>
        <p:nvPicPr>
          <p:cNvPr id="54" name="Picture 53" descr="Icon&#10;&#10;Description automatically generated">
            <a:extLst>
              <a:ext uri="{FF2B5EF4-FFF2-40B4-BE49-F238E27FC236}">
                <a16:creationId xmlns:a16="http://schemas.microsoft.com/office/drawing/2014/main" id="{D14A7C67-32D4-438D-A415-AB414E687174}"/>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9316058" y="1083765"/>
            <a:ext cx="1198061" cy="941565"/>
          </a:xfrm>
          <a:prstGeom prst="rect">
            <a:avLst/>
          </a:prstGeom>
        </p:spPr>
      </p:pic>
      <p:sp>
        <p:nvSpPr>
          <p:cNvPr id="63" name="Rectangle 62">
            <a:extLst>
              <a:ext uri="{FF2B5EF4-FFF2-40B4-BE49-F238E27FC236}">
                <a16:creationId xmlns:a16="http://schemas.microsoft.com/office/drawing/2014/main" id="{AD11F642-2603-F3A6-011F-9F947A1CE039}"/>
              </a:ext>
            </a:extLst>
          </p:cNvPr>
          <p:cNvSpPr/>
          <p:nvPr/>
        </p:nvSpPr>
        <p:spPr>
          <a:xfrm>
            <a:off x="0" y="-42271"/>
            <a:ext cx="12192000" cy="917172"/>
          </a:xfrm>
          <a:prstGeom prst="rect">
            <a:avLst/>
          </a:prstGeom>
          <a:solidFill>
            <a:srgbClr val="7170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65" name="TextBox 64">
            <a:extLst>
              <a:ext uri="{FF2B5EF4-FFF2-40B4-BE49-F238E27FC236}">
                <a16:creationId xmlns:a16="http://schemas.microsoft.com/office/drawing/2014/main" id="{6740632B-334B-594B-0DEF-BD00D7CFB2DF}"/>
              </a:ext>
            </a:extLst>
          </p:cNvPr>
          <p:cNvSpPr txBox="1"/>
          <p:nvPr/>
        </p:nvSpPr>
        <p:spPr>
          <a:xfrm>
            <a:off x="6470994" y="152390"/>
            <a:ext cx="5610884" cy="430887"/>
          </a:xfrm>
          <a:prstGeom prst="rect">
            <a:avLst/>
          </a:prstGeom>
          <a:noFill/>
        </p:spPr>
        <p:txBody>
          <a:bodyPr wrap="square" rtlCol="0">
            <a:spAutoFit/>
          </a:bodyPr>
          <a:lstStyle/>
          <a:p>
            <a:r>
              <a:rPr lang="en-US" sz="1100" b="1">
                <a:solidFill>
                  <a:schemeClr val="bg1"/>
                </a:solidFill>
              </a:rPr>
              <a:t>*Refers to Canva graphics</a:t>
            </a:r>
            <a:r>
              <a:rPr lang="en-US" sz="1100">
                <a:solidFill>
                  <a:schemeClr val="bg1"/>
                </a:solidFill>
              </a:rPr>
              <a:t>. To change to</a:t>
            </a:r>
            <a:r>
              <a:rPr lang="en-US" sz="1100" u="none">
                <a:solidFill>
                  <a:schemeClr val="bg1"/>
                </a:solidFill>
              </a:rPr>
              <a:t> </a:t>
            </a:r>
            <a:r>
              <a:rPr lang="en-US" sz="1100" u="sng">
                <a:solidFill>
                  <a:schemeClr val="bg1"/>
                </a:solidFill>
              </a:rPr>
              <a:t>white</a:t>
            </a:r>
            <a:r>
              <a:rPr lang="en-US" sz="1100">
                <a:solidFill>
                  <a:schemeClr val="bg1"/>
                </a:solidFill>
              </a:rPr>
              <a:t> click on them and go to ‘Picture Format’ and then ‘Colour’ (refer to tutorial)</a:t>
            </a:r>
            <a:endParaRPr lang="en-IE" sz="1100">
              <a:solidFill>
                <a:schemeClr val="bg1"/>
              </a:solidFill>
            </a:endParaRPr>
          </a:p>
        </p:txBody>
      </p:sp>
      <p:pic>
        <p:nvPicPr>
          <p:cNvPr id="66" name="Picture 65" descr="Untitled-3.emf">
            <a:extLst>
              <a:ext uri="{FF2B5EF4-FFF2-40B4-BE49-F238E27FC236}">
                <a16:creationId xmlns:a16="http://schemas.microsoft.com/office/drawing/2014/main" id="{9722B7BF-DCDA-32D0-D797-A6025823361C}"/>
              </a:ext>
            </a:extLst>
          </p:cNvPr>
          <p:cNvPicPr>
            <a:picLocks noChangeAspect="1"/>
          </p:cNvPicPr>
          <p:nvPr/>
        </p:nvPicPr>
        <p:blipFill rotWithShape="1">
          <a:blip r:embed="rId18">
            <a:duotone>
              <a:schemeClr val="accent3">
                <a:shade val="45000"/>
                <a:satMod val="135000"/>
              </a:schemeClr>
              <a:prstClr val="white"/>
            </a:duotone>
          </a:blip>
          <a:srcRect l="846" r="765" b="90198"/>
          <a:stretch/>
        </p:blipFill>
        <p:spPr>
          <a:xfrm>
            <a:off x="0" y="568903"/>
            <a:ext cx="12192000" cy="605307"/>
          </a:xfrm>
          <a:prstGeom prst="rect">
            <a:avLst/>
          </a:prstGeom>
          <a:solidFill>
            <a:srgbClr val="717073"/>
          </a:solidFill>
          <a:effectLst/>
        </p:spPr>
      </p:pic>
      <p:sp>
        <p:nvSpPr>
          <p:cNvPr id="67" name="TextBox 66">
            <a:extLst>
              <a:ext uri="{FF2B5EF4-FFF2-40B4-BE49-F238E27FC236}">
                <a16:creationId xmlns:a16="http://schemas.microsoft.com/office/drawing/2014/main" id="{C4FDCC62-8A12-9E3E-32F2-56E848AC646A}"/>
              </a:ext>
            </a:extLst>
          </p:cNvPr>
          <p:cNvSpPr txBox="1"/>
          <p:nvPr/>
        </p:nvSpPr>
        <p:spPr>
          <a:xfrm>
            <a:off x="284379" y="19166"/>
            <a:ext cx="5609109" cy="400110"/>
          </a:xfrm>
          <a:prstGeom prst="rect">
            <a:avLst/>
          </a:prstGeom>
          <a:solidFill>
            <a:srgbClr val="717073"/>
          </a:solidFill>
        </p:spPr>
        <p:txBody>
          <a:bodyPr wrap="square" rtlCol="0">
            <a:spAutoFit/>
          </a:bodyPr>
          <a:lstStyle/>
          <a:p>
            <a:r>
              <a:rPr lang="en-GB" sz="2000" b="1">
                <a:solidFill>
                  <a:schemeClr val="bg1"/>
                </a:solidFill>
              </a:rPr>
              <a:t>Green-Schools Travel Graphics</a:t>
            </a:r>
          </a:p>
        </p:txBody>
      </p:sp>
      <p:sp>
        <p:nvSpPr>
          <p:cNvPr id="64" name="TextBox 63">
            <a:extLst>
              <a:ext uri="{FF2B5EF4-FFF2-40B4-BE49-F238E27FC236}">
                <a16:creationId xmlns:a16="http://schemas.microsoft.com/office/drawing/2014/main" id="{89674D9C-5A8B-8381-639E-D914F79354ED}"/>
              </a:ext>
            </a:extLst>
          </p:cNvPr>
          <p:cNvSpPr txBox="1"/>
          <p:nvPr/>
        </p:nvSpPr>
        <p:spPr>
          <a:xfrm>
            <a:off x="367827" y="428596"/>
            <a:ext cx="10515600" cy="246221"/>
          </a:xfrm>
          <a:prstGeom prst="rect">
            <a:avLst/>
          </a:prstGeom>
          <a:noFill/>
        </p:spPr>
        <p:txBody>
          <a:bodyPr wrap="square" rtlCol="0">
            <a:spAutoFit/>
          </a:bodyPr>
          <a:lstStyle/>
          <a:p>
            <a:pPr marL="0" indent="0">
              <a:buFont typeface="Arial" panose="020B0604020202020204" pitchFamily="34" charset="0"/>
              <a:buNone/>
            </a:pPr>
            <a:r>
              <a:rPr lang="en-GB" sz="1000">
                <a:solidFill>
                  <a:schemeClr val="bg1"/>
                </a:solidFill>
              </a:rPr>
              <a:t>Branding Library – Travel Icons </a:t>
            </a:r>
          </a:p>
        </p:txBody>
      </p:sp>
      <p:pic>
        <p:nvPicPr>
          <p:cNvPr id="6" name="Picture 5" descr="Icon&#10;&#10;Description automatically generated">
            <a:extLst>
              <a:ext uri="{FF2B5EF4-FFF2-40B4-BE49-F238E27FC236}">
                <a16:creationId xmlns:a16="http://schemas.microsoft.com/office/drawing/2014/main" id="{F032D8F2-D4AF-4326-9DEB-39A7A166C231}"/>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95123" y="1160262"/>
            <a:ext cx="1384067" cy="891378"/>
          </a:xfrm>
          <a:prstGeom prst="rect">
            <a:avLst/>
          </a:prstGeom>
          <a:noFill/>
        </p:spPr>
      </p:pic>
      <p:pic>
        <p:nvPicPr>
          <p:cNvPr id="10" name="Picture 9" descr="Icon&#10;&#10;Description automatically generated">
            <a:extLst>
              <a:ext uri="{FF2B5EF4-FFF2-40B4-BE49-F238E27FC236}">
                <a16:creationId xmlns:a16="http://schemas.microsoft.com/office/drawing/2014/main" id="{781B142E-ABD9-4AEA-8FDF-BCFB4E23AF41}"/>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407537" y="1098431"/>
            <a:ext cx="1359975" cy="878700"/>
          </a:xfrm>
          <a:prstGeom prst="rect">
            <a:avLst/>
          </a:prstGeom>
          <a:noFill/>
        </p:spPr>
      </p:pic>
      <p:pic>
        <p:nvPicPr>
          <p:cNvPr id="25" name="Graphic 24" descr="Schoolhouse">
            <a:extLst>
              <a:ext uri="{FF2B5EF4-FFF2-40B4-BE49-F238E27FC236}">
                <a16:creationId xmlns:a16="http://schemas.microsoft.com/office/drawing/2014/main" id="{8345B411-878B-4622-A656-592B8B8A1CFB}"/>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3771230" y="1191580"/>
            <a:ext cx="835476" cy="626608"/>
          </a:xfrm>
          <a:prstGeom prst="rect">
            <a:avLst/>
          </a:prstGeom>
        </p:spPr>
      </p:pic>
      <p:pic>
        <p:nvPicPr>
          <p:cNvPr id="53" name="Picture 52" descr="Icon&#10;&#10;Description automatically generated">
            <a:extLst>
              <a:ext uri="{FF2B5EF4-FFF2-40B4-BE49-F238E27FC236}">
                <a16:creationId xmlns:a16="http://schemas.microsoft.com/office/drawing/2014/main" id="{88E22877-7805-4F63-BB88-AF731695BF98}"/>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2791960" y="1287406"/>
            <a:ext cx="853275" cy="479967"/>
          </a:xfrm>
          <a:prstGeom prst="rect">
            <a:avLst/>
          </a:prstGeom>
        </p:spPr>
      </p:pic>
      <p:pic>
        <p:nvPicPr>
          <p:cNvPr id="30" name="Picture 29" descr="A cartoon bus with eyes and mouth&#10;&#10;Description automatically generated">
            <a:extLst>
              <a:ext uri="{FF2B5EF4-FFF2-40B4-BE49-F238E27FC236}">
                <a16:creationId xmlns:a16="http://schemas.microsoft.com/office/drawing/2014/main" id="{66F53FD7-5F03-DF1E-57AA-691322CEDF50}"/>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a:stretch/>
        </p:blipFill>
        <p:spPr>
          <a:xfrm>
            <a:off x="398835" y="3905320"/>
            <a:ext cx="1090520" cy="733060"/>
          </a:xfrm>
          <a:prstGeom prst="rect">
            <a:avLst/>
          </a:prstGeom>
        </p:spPr>
      </p:pic>
      <p:pic>
        <p:nvPicPr>
          <p:cNvPr id="38" name="Picture 37" descr="A yellow car with white text&#10;&#10;Description automatically generated">
            <a:extLst>
              <a:ext uri="{FF2B5EF4-FFF2-40B4-BE49-F238E27FC236}">
                <a16:creationId xmlns:a16="http://schemas.microsoft.com/office/drawing/2014/main" id="{8BDD3F9C-5003-0B01-F040-CC103933E128}"/>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a:stretch/>
        </p:blipFill>
        <p:spPr>
          <a:xfrm>
            <a:off x="1692516" y="3756485"/>
            <a:ext cx="1004905" cy="871811"/>
          </a:xfrm>
          <a:prstGeom prst="rect">
            <a:avLst/>
          </a:prstGeom>
        </p:spPr>
      </p:pic>
      <p:pic>
        <p:nvPicPr>
          <p:cNvPr id="41" name="Picture 40" descr="A cartoon character on a car&#10;&#10;Description automatically generated">
            <a:extLst>
              <a:ext uri="{FF2B5EF4-FFF2-40B4-BE49-F238E27FC236}">
                <a16:creationId xmlns:a16="http://schemas.microsoft.com/office/drawing/2014/main" id="{88046D03-798E-8600-BC69-73B124784A4D}"/>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6873998" y="3813195"/>
            <a:ext cx="1190487" cy="847672"/>
          </a:xfrm>
          <a:prstGeom prst="rect">
            <a:avLst/>
          </a:prstGeom>
        </p:spPr>
      </p:pic>
      <p:pic>
        <p:nvPicPr>
          <p:cNvPr id="47" name="Picture 46" descr="A cartoon of a earth in a wheelchair&#10;&#10;Description automatically generated">
            <a:extLst>
              <a:ext uri="{FF2B5EF4-FFF2-40B4-BE49-F238E27FC236}">
                <a16:creationId xmlns:a16="http://schemas.microsoft.com/office/drawing/2014/main" id="{A4FFA515-5274-DC6E-1252-7EFB5DC763C4}"/>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8134153" y="3813196"/>
            <a:ext cx="1079324" cy="871811"/>
          </a:xfrm>
          <a:prstGeom prst="rect">
            <a:avLst/>
          </a:prstGeom>
        </p:spPr>
      </p:pic>
      <p:pic>
        <p:nvPicPr>
          <p:cNvPr id="48" name="Picture 47" descr="A cartoon earth on a bicycle&#10;&#10;Description automatically generated">
            <a:extLst>
              <a:ext uri="{FF2B5EF4-FFF2-40B4-BE49-F238E27FC236}">
                <a16:creationId xmlns:a16="http://schemas.microsoft.com/office/drawing/2014/main" id="{2A5B6A31-921B-670B-7D3A-5808ED536D0C}"/>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5576623" y="3816213"/>
            <a:ext cx="1208421" cy="847671"/>
          </a:xfrm>
          <a:prstGeom prst="rect">
            <a:avLst/>
          </a:prstGeom>
        </p:spPr>
      </p:pic>
      <p:pic>
        <p:nvPicPr>
          <p:cNvPr id="51" name="Picture 50" descr="A green cartoon character with blue circle and white text&#10;&#10;Description automatically generated">
            <a:extLst>
              <a:ext uri="{FF2B5EF4-FFF2-40B4-BE49-F238E27FC236}">
                <a16:creationId xmlns:a16="http://schemas.microsoft.com/office/drawing/2014/main" id="{405BFC20-D267-EEB6-377C-71E30DEA128A}"/>
              </a:ext>
            </a:extLst>
          </p:cNvPr>
          <p:cNvPicPr>
            <a:picLocks noChangeAspect="1"/>
          </p:cNvPicPr>
          <p:nvPr/>
        </p:nvPicPr>
        <p:blipFill rotWithShape="1">
          <a:blip r:embed="rId28" cstate="email">
            <a:extLst>
              <a:ext uri="{28A0092B-C50C-407E-A947-70E740481C1C}">
                <a14:useLocalDpi xmlns:a14="http://schemas.microsoft.com/office/drawing/2010/main"/>
              </a:ext>
            </a:extLst>
          </a:blip>
          <a:srcRect/>
          <a:stretch/>
        </p:blipFill>
        <p:spPr>
          <a:xfrm>
            <a:off x="4443875" y="3879819"/>
            <a:ext cx="1015893" cy="784065"/>
          </a:xfrm>
          <a:prstGeom prst="rect">
            <a:avLst/>
          </a:prstGeom>
        </p:spPr>
      </p:pic>
      <p:pic>
        <p:nvPicPr>
          <p:cNvPr id="52" name="Picture 51" descr="A logo for a school&#10;&#10;Description automatically generated">
            <a:extLst>
              <a:ext uri="{FF2B5EF4-FFF2-40B4-BE49-F238E27FC236}">
                <a16:creationId xmlns:a16="http://schemas.microsoft.com/office/drawing/2014/main" id="{C2100A21-6285-16F3-140D-5523FD408DA8}"/>
              </a:ext>
            </a:extLst>
          </p:cNvPr>
          <p:cNvPicPr>
            <a:picLocks noChangeAspect="1"/>
          </p:cNvPicPr>
          <p:nvPr/>
        </p:nvPicPr>
        <p:blipFill rotWithShape="1">
          <a:blip r:embed="rId29" cstate="email">
            <a:extLst>
              <a:ext uri="{28A0092B-C50C-407E-A947-70E740481C1C}">
                <a14:useLocalDpi xmlns:a14="http://schemas.microsoft.com/office/drawing/2010/main"/>
              </a:ext>
            </a:extLst>
          </a:blip>
          <a:srcRect/>
          <a:stretch/>
        </p:blipFill>
        <p:spPr>
          <a:xfrm>
            <a:off x="2962449" y="3849968"/>
            <a:ext cx="1364571" cy="665062"/>
          </a:xfrm>
          <a:prstGeom prst="rect">
            <a:avLst/>
          </a:prstGeom>
        </p:spPr>
      </p:pic>
      <p:sp>
        <p:nvSpPr>
          <p:cNvPr id="81" name="TextBox 80">
            <a:extLst>
              <a:ext uri="{FF2B5EF4-FFF2-40B4-BE49-F238E27FC236}">
                <a16:creationId xmlns:a16="http://schemas.microsoft.com/office/drawing/2014/main" id="{DC872395-D557-5358-F6C3-2466CECF0E7F}"/>
              </a:ext>
            </a:extLst>
          </p:cNvPr>
          <p:cNvSpPr txBox="1"/>
          <p:nvPr/>
        </p:nvSpPr>
        <p:spPr>
          <a:xfrm>
            <a:off x="208083" y="3584964"/>
            <a:ext cx="5610884" cy="261610"/>
          </a:xfrm>
          <a:prstGeom prst="rect">
            <a:avLst/>
          </a:prstGeom>
          <a:noFill/>
        </p:spPr>
        <p:txBody>
          <a:bodyPr wrap="square" rtlCol="0">
            <a:spAutoFit/>
          </a:bodyPr>
          <a:lstStyle/>
          <a:p>
            <a:r>
              <a:rPr lang="en-US" sz="1100" b="1">
                <a:solidFill>
                  <a:srgbClr val="000000"/>
                </a:solidFill>
              </a:rPr>
              <a:t>Archive graphics from GST Competitions 2011</a:t>
            </a:r>
            <a:endParaRPr lang="en-IE" sz="1100" b="1">
              <a:solidFill>
                <a:srgbClr val="000000"/>
              </a:solidFill>
            </a:endParaRPr>
          </a:p>
        </p:txBody>
      </p:sp>
      <p:pic>
        <p:nvPicPr>
          <p:cNvPr id="83" name="Picture 82">
            <a:extLst>
              <a:ext uri="{FF2B5EF4-FFF2-40B4-BE49-F238E27FC236}">
                <a16:creationId xmlns:a16="http://schemas.microsoft.com/office/drawing/2014/main" id="{20F94F6C-B760-C30C-7A1F-839E6D233111}"/>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1389855" y="5153859"/>
            <a:ext cx="1244893" cy="707282"/>
          </a:xfrm>
          <a:prstGeom prst="rect">
            <a:avLst/>
          </a:prstGeom>
        </p:spPr>
      </p:pic>
      <p:pic>
        <p:nvPicPr>
          <p:cNvPr id="84" name="Picture 83" descr="Sunburst chart&#10;&#10;Description automatically generated">
            <a:extLst>
              <a:ext uri="{FF2B5EF4-FFF2-40B4-BE49-F238E27FC236}">
                <a16:creationId xmlns:a16="http://schemas.microsoft.com/office/drawing/2014/main" id="{F176DD63-4ACD-538E-43B5-CB11B13E1D2B}"/>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287282" y="5206170"/>
            <a:ext cx="945759" cy="666530"/>
          </a:xfrm>
          <a:prstGeom prst="rect">
            <a:avLst/>
          </a:prstGeom>
        </p:spPr>
      </p:pic>
      <p:pic>
        <p:nvPicPr>
          <p:cNvPr id="86" name="Picture 85">
            <a:extLst>
              <a:ext uri="{FF2B5EF4-FFF2-40B4-BE49-F238E27FC236}">
                <a16:creationId xmlns:a16="http://schemas.microsoft.com/office/drawing/2014/main" id="{0A8C2478-5350-D489-08E6-C5D95A57047A}"/>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2815838" y="5142943"/>
            <a:ext cx="1273921" cy="707281"/>
          </a:xfrm>
          <a:prstGeom prst="rect">
            <a:avLst/>
          </a:prstGeom>
        </p:spPr>
      </p:pic>
      <p:grpSp>
        <p:nvGrpSpPr>
          <p:cNvPr id="89" name="Group 88">
            <a:extLst>
              <a:ext uri="{FF2B5EF4-FFF2-40B4-BE49-F238E27FC236}">
                <a16:creationId xmlns:a16="http://schemas.microsoft.com/office/drawing/2014/main" id="{8E810806-A80D-C3D4-F9BE-FFE12BBA40AD}"/>
              </a:ext>
            </a:extLst>
          </p:cNvPr>
          <p:cNvGrpSpPr/>
          <p:nvPr/>
        </p:nvGrpSpPr>
        <p:grpSpPr>
          <a:xfrm>
            <a:off x="10934756" y="5473165"/>
            <a:ext cx="859169" cy="579503"/>
            <a:chOff x="9112758" y="3703043"/>
            <a:chExt cx="564338" cy="498163"/>
          </a:xfrm>
        </p:grpSpPr>
        <p:pic>
          <p:nvPicPr>
            <p:cNvPr id="91" name="Picture 90" descr="A picture containing text, device, gauge, meter&#10;&#10;Description automatically generated">
              <a:extLst>
                <a:ext uri="{FF2B5EF4-FFF2-40B4-BE49-F238E27FC236}">
                  <a16:creationId xmlns:a16="http://schemas.microsoft.com/office/drawing/2014/main" id="{20B10EEB-6105-6ACA-3889-6526F42E1102}"/>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9112758" y="3703043"/>
              <a:ext cx="558361" cy="329635"/>
            </a:xfrm>
            <a:prstGeom prst="rect">
              <a:avLst/>
            </a:prstGeom>
          </p:spPr>
        </p:pic>
        <p:pic>
          <p:nvPicPr>
            <p:cNvPr id="92" name="Picture 91" descr="A picture containing text&#10;&#10;Description automatically generated">
              <a:extLst>
                <a:ext uri="{FF2B5EF4-FFF2-40B4-BE49-F238E27FC236}">
                  <a16:creationId xmlns:a16="http://schemas.microsoft.com/office/drawing/2014/main" id="{EE10172F-5CF3-7A72-0622-9029EE6AE5B5}"/>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9112758" y="4090290"/>
              <a:ext cx="564338" cy="110916"/>
            </a:xfrm>
            <a:prstGeom prst="rect">
              <a:avLst/>
            </a:prstGeom>
          </p:spPr>
        </p:pic>
      </p:grpSp>
      <p:pic>
        <p:nvPicPr>
          <p:cNvPr id="95" name="Picture 94" descr="A logo of a cow riding a bicycle&#10;&#10;Description automatically generated">
            <a:extLst>
              <a:ext uri="{FF2B5EF4-FFF2-40B4-BE49-F238E27FC236}">
                <a16:creationId xmlns:a16="http://schemas.microsoft.com/office/drawing/2014/main" id="{80E945D6-6665-966A-6765-0B0E90593056}"/>
              </a:ext>
            </a:extLst>
          </p:cNvPr>
          <p:cNvPicPr>
            <a:picLocks noChangeAspect="1"/>
          </p:cNvPicPr>
          <p:nvPr/>
        </p:nvPicPr>
        <p:blipFill rotWithShape="1">
          <a:blip r:embed="rId35" cstate="email">
            <a:extLst>
              <a:ext uri="{28A0092B-C50C-407E-A947-70E740481C1C}">
                <a14:useLocalDpi xmlns:a14="http://schemas.microsoft.com/office/drawing/2010/main"/>
              </a:ext>
            </a:extLst>
          </a:blip>
          <a:srcRect/>
          <a:stretch/>
        </p:blipFill>
        <p:spPr>
          <a:xfrm>
            <a:off x="4342149" y="5650418"/>
            <a:ext cx="1074107" cy="684135"/>
          </a:xfrm>
          <a:prstGeom prst="rect">
            <a:avLst/>
          </a:prstGeom>
        </p:spPr>
      </p:pic>
      <p:pic>
        <p:nvPicPr>
          <p:cNvPr id="96" name="Picture 95" descr="A red heart with black text&#10;&#10;Description automatically generated">
            <a:extLst>
              <a:ext uri="{FF2B5EF4-FFF2-40B4-BE49-F238E27FC236}">
                <a16:creationId xmlns:a16="http://schemas.microsoft.com/office/drawing/2014/main" id="{99B70252-E60C-EB17-094A-030D70C00156}"/>
              </a:ext>
            </a:extLst>
          </p:cNvPr>
          <p:cNvPicPr>
            <a:picLocks noChangeAspect="1"/>
          </p:cNvPicPr>
          <p:nvPr/>
        </p:nvPicPr>
        <p:blipFill rotWithShape="1">
          <a:blip r:embed="rId36" cstate="email">
            <a:extLst>
              <a:ext uri="{28A0092B-C50C-407E-A947-70E740481C1C}">
                <a14:useLocalDpi xmlns:a14="http://schemas.microsoft.com/office/drawing/2010/main"/>
              </a:ext>
            </a:extLst>
          </a:blip>
          <a:srcRect/>
          <a:stretch/>
        </p:blipFill>
        <p:spPr>
          <a:xfrm>
            <a:off x="10260585" y="6092543"/>
            <a:ext cx="745672" cy="474077"/>
          </a:xfrm>
          <a:prstGeom prst="rect">
            <a:avLst/>
          </a:prstGeom>
        </p:spPr>
      </p:pic>
      <p:pic>
        <p:nvPicPr>
          <p:cNvPr id="97" name="Picture 96">
            <a:extLst>
              <a:ext uri="{FF2B5EF4-FFF2-40B4-BE49-F238E27FC236}">
                <a16:creationId xmlns:a16="http://schemas.microsoft.com/office/drawing/2014/main" id="{B102C99F-EE63-7E20-D294-E7864041C37A}"/>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4249013" y="5072736"/>
            <a:ext cx="1644476" cy="400429"/>
          </a:xfrm>
          <a:prstGeom prst="rect">
            <a:avLst/>
          </a:prstGeom>
        </p:spPr>
      </p:pic>
      <p:pic>
        <p:nvPicPr>
          <p:cNvPr id="98" name="Picture 97">
            <a:extLst>
              <a:ext uri="{FF2B5EF4-FFF2-40B4-BE49-F238E27FC236}">
                <a16:creationId xmlns:a16="http://schemas.microsoft.com/office/drawing/2014/main" id="{1E41F903-0C1A-281C-37BF-8B7C5D8F1744}"/>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255678" y="6112973"/>
            <a:ext cx="1712785" cy="449084"/>
          </a:xfrm>
          <a:prstGeom prst="rect">
            <a:avLst/>
          </a:prstGeom>
        </p:spPr>
      </p:pic>
      <p:pic>
        <p:nvPicPr>
          <p:cNvPr id="99" name="Picture 98">
            <a:extLst>
              <a:ext uri="{FF2B5EF4-FFF2-40B4-BE49-F238E27FC236}">
                <a16:creationId xmlns:a16="http://schemas.microsoft.com/office/drawing/2014/main" id="{C3ADC0D7-2901-E3A2-D7EA-2E3237C5846B}"/>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2172684" y="6072980"/>
            <a:ext cx="1253453" cy="505788"/>
          </a:xfrm>
          <a:prstGeom prst="rect">
            <a:avLst/>
          </a:prstGeom>
        </p:spPr>
      </p:pic>
      <p:pic>
        <p:nvPicPr>
          <p:cNvPr id="100" name="Picture 99" descr="A black background with black text&#10;&#10;Description automatically generated">
            <a:extLst>
              <a:ext uri="{FF2B5EF4-FFF2-40B4-BE49-F238E27FC236}">
                <a16:creationId xmlns:a16="http://schemas.microsoft.com/office/drawing/2014/main" id="{E971835C-0185-E95A-09EA-3829F2C41762}"/>
              </a:ext>
            </a:extLst>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3661413" y="6272998"/>
            <a:ext cx="1798356" cy="505788"/>
          </a:xfrm>
          <a:prstGeom prst="rect">
            <a:avLst/>
          </a:prstGeom>
        </p:spPr>
      </p:pic>
      <p:sp>
        <p:nvSpPr>
          <p:cNvPr id="101" name="TextBox 100">
            <a:extLst>
              <a:ext uri="{FF2B5EF4-FFF2-40B4-BE49-F238E27FC236}">
                <a16:creationId xmlns:a16="http://schemas.microsoft.com/office/drawing/2014/main" id="{09618146-D9F1-9C73-76E3-350948544FA6}"/>
              </a:ext>
            </a:extLst>
          </p:cNvPr>
          <p:cNvSpPr txBox="1"/>
          <p:nvPr/>
        </p:nvSpPr>
        <p:spPr>
          <a:xfrm>
            <a:off x="208082" y="4744280"/>
            <a:ext cx="5610884" cy="261610"/>
          </a:xfrm>
          <a:prstGeom prst="rect">
            <a:avLst/>
          </a:prstGeom>
          <a:noFill/>
        </p:spPr>
        <p:txBody>
          <a:bodyPr wrap="square" rtlCol="0">
            <a:spAutoFit/>
          </a:bodyPr>
          <a:lstStyle/>
          <a:p>
            <a:r>
              <a:rPr lang="en-US" sz="1100" b="1">
                <a:solidFill>
                  <a:srgbClr val="000000"/>
                </a:solidFill>
              </a:rPr>
              <a:t>Travel initiative/event logos</a:t>
            </a:r>
            <a:endParaRPr lang="en-IE" sz="1100" b="1">
              <a:solidFill>
                <a:srgbClr val="000000"/>
              </a:solidFill>
            </a:endParaRPr>
          </a:p>
        </p:txBody>
      </p:sp>
      <p:sp>
        <p:nvSpPr>
          <p:cNvPr id="102" name="TextBox 101">
            <a:extLst>
              <a:ext uri="{FF2B5EF4-FFF2-40B4-BE49-F238E27FC236}">
                <a16:creationId xmlns:a16="http://schemas.microsoft.com/office/drawing/2014/main" id="{87C5960A-F696-C4A1-52C6-E3B23821AF59}"/>
              </a:ext>
            </a:extLst>
          </p:cNvPr>
          <p:cNvSpPr txBox="1"/>
          <p:nvPr/>
        </p:nvSpPr>
        <p:spPr>
          <a:xfrm>
            <a:off x="301129" y="867304"/>
            <a:ext cx="5610884" cy="261610"/>
          </a:xfrm>
          <a:prstGeom prst="rect">
            <a:avLst/>
          </a:prstGeom>
          <a:noFill/>
        </p:spPr>
        <p:txBody>
          <a:bodyPr wrap="square" rtlCol="0">
            <a:spAutoFit/>
          </a:bodyPr>
          <a:lstStyle/>
          <a:p>
            <a:r>
              <a:rPr lang="en-US" sz="1100" b="1">
                <a:solidFill>
                  <a:srgbClr val="000000"/>
                </a:solidFill>
              </a:rPr>
              <a:t>Standard/Basic travel icons</a:t>
            </a:r>
            <a:endParaRPr lang="en-IE" sz="1100" b="1">
              <a:solidFill>
                <a:srgbClr val="000000"/>
              </a:solidFill>
            </a:endParaRPr>
          </a:p>
        </p:txBody>
      </p:sp>
      <p:grpSp>
        <p:nvGrpSpPr>
          <p:cNvPr id="113" name="Group 112">
            <a:extLst>
              <a:ext uri="{FF2B5EF4-FFF2-40B4-BE49-F238E27FC236}">
                <a16:creationId xmlns:a16="http://schemas.microsoft.com/office/drawing/2014/main" id="{FAE7E3AE-B52A-3051-92F3-C38721465B4C}"/>
              </a:ext>
            </a:extLst>
          </p:cNvPr>
          <p:cNvGrpSpPr/>
          <p:nvPr/>
        </p:nvGrpSpPr>
        <p:grpSpPr>
          <a:xfrm>
            <a:off x="6799475" y="5518094"/>
            <a:ext cx="1645252" cy="482536"/>
            <a:chOff x="5338161" y="4839417"/>
            <a:chExt cx="1233939" cy="482536"/>
          </a:xfrm>
        </p:grpSpPr>
        <p:sp>
          <p:nvSpPr>
            <p:cNvPr id="105" name="Rectangle 104">
              <a:extLst>
                <a:ext uri="{FF2B5EF4-FFF2-40B4-BE49-F238E27FC236}">
                  <a16:creationId xmlns:a16="http://schemas.microsoft.com/office/drawing/2014/main" id="{897DB3CE-3A36-C7F8-1F4E-42B1596EC1F2}"/>
                </a:ext>
              </a:extLst>
            </p:cNvPr>
            <p:cNvSpPr/>
            <p:nvPr/>
          </p:nvSpPr>
          <p:spPr>
            <a:xfrm>
              <a:off x="5338161" y="4839417"/>
              <a:ext cx="1123445" cy="482536"/>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08" name="TextBox 107">
              <a:extLst>
                <a:ext uri="{FF2B5EF4-FFF2-40B4-BE49-F238E27FC236}">
                  <a16:creationId xmlns:a16="http://schemas.microsoft.com/office/drawing/2014/main" id="{11A94ECD-0BBA-8566-3CEC-D03B1AA54EAB}"/>
                </a:ext>
              </a:extLst>
            </p:cNvPr>
            <p:cNvSpPr txBox="1"/>
            <p:nvPr/>
          </p:nvSpPr>
          <p:spPr>
            <a:xfrm>
              <a:off x="5338162" y="4839968"/>
              <a:ext cx="1233938" cy="400110"/>
            </a:xfrm>
            <a:prstGeom prst="rect">
              <a:avLst/>
            </a:prstGeom>
            <a:noFill/>
            <a:ln>
              <a:noFill/>
            </a:ln>
          </p:spPr>
          <p:txBody>
            <a:bodyPr wrap="square" rtlCol="0">
              <a:spAutoFit/>
            </a:bodyPr>
            <a:lstStyle/>
            <a:p>
              <a:r>
                <a:rPr lang="en-GB" sz="1000" b="1">
                  <a:solidFill>
                    <a:srgbClr val="000000"/>
                  </a:solidFill>
                </a:rPr>
                <a:t>Hex #00B0F0</a:t>
              </a:r>
            </a:p>
            <a:p>
              <a:r>
                <a:rPr lang="en-GB" sz="1000" b="1">
                  <a:solidFill>
                    <a:srgbClr val="000000"/>
                  </a:solidFill>
                </a:rPr>
                <a:t>R0 G176 B240</a:t>
              </a:r>
              <a:endParaRPr lang="en-IE" sz="1000" b="1">
                <a:solidFill>
                  <a:srgbClr val="000000"/>
                </a:solidFill>
              </a:endParaRPr>
            </a:p>
          </p:txBody>
        </p:sp>
      </p:grpSp>
      <p:grpSp>
        <p:nvGrpSpPr>
          <p:cNvPr id="114" name="Group 113">
            <a:extLst>
              <a:ext uri="{FF2B5EF4-FFF2-40B4-BE49-F238E27FC236}">
                <a16:creationId xmlns:a16="http://schemas.microsoft.com/office/drawing/2014/main" id="{C439C4EA-93BA-A86E-4A30-0A8F51A7D5C3}"/>
              </a:ext>
            </a:extLst>
          </p:cNvPr>
          <p:cNvGrpSpPr/>
          <p:nvPr/>
        </p:nvGrpSpPr>
        <p:grpSpPr>
          <a:xfrm>
            <a:off x="6765880" y="6070253"/>
            <a:ext cx="2156427" cy="505066"/>
            <a:chOff x="5304048" y="5380292"/>
            <a:chExt cx="1617320" cy="445731"/>
          </a:xfrm>
        </p:grpSpPr>
        <p:sp>
          <p:nvSpPr>
            <p:cNvPr id="106" name="Rectangle 105">
              <a:extLst>
                <a:ext uri="{FF2B5EF4-FFF2-40B4-BE49-F238E27FC236}">
                  <a16:creationId xmlns:a16="http://schemas.microsoft.com/office/drawing/2014/main" id="{2EEDB3BB-5265-A074-7036-09A56C9C4127}"/>
                </a:ext>
              </a:extLst>
            </p:cNvPr>
            <p:cNvSpPr/>
            <p:nvPr/>
          </p:nvSpPr>
          <p:spPr>
            <a:xfrm>
              <a:off x="5338162" y="5380292"/>
              <a:ext cx="1123444" cy="445731"/>
            </a:xfrm>
            <a:prstGeom prst="rect">
              <a:avLst/>
            </a:prstGeom>
            <a:solidFill>
              <a:srgbClr val="FD9429"/>
            </a:solidFill>
            <a:ln>
              <a:solidFill>
                <a:srgbClr val="FD9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09" name="TextBox 108">
              <a:extLst>
                <a:ext uri="{FF2B5EF4-FFF2-40B4-BE49-F238E27FC236}">
                  <a16:creationId xmlns:a16="http://schemas.microsoft.com/office/drawing/2014/main" id="{185FF058-E54D-6175-42AA-E267680F2799}"/>
                </a:ext>
              </a:extLst>
            </p:cNvPr>
            <p:cNvSpPr txBox="1"/>
            <p:nvPr/>
          </p:nvSpPr>
          <p:spPr>
            <a:xfrm>
              <a:off x="5304048" y="5428854"/>
              <a:ext cx="1617320" cy="353105"/>
            </a:xfrm>
            <a:prstGeom prst="rect">
              <a:avLst/>
            </a:prstGeom>
            <a:noFill/>
            <a:ln>
              <a:noFill/>
            </a:ln>
          </p:spPr>
          <p:txBody>
            <a:bodyPr wrap="square" rtlCol="0">
              <a:spAutoFit/>
            </a:bodyPr>
            <a:lstStyle/>
            <a:p>
              <a:r>
                <a:rPr lang="en-GB" sz="1000" b="1">
                  <a:solidFill>
                    <a:srgbClr val="000000"/>
                  </a:solidFill>
                </a:rPr>
                <a:t>Hex #FD9429</a:t>
              </a:r>
            </a:p>
            <a:p>
              <a:r>
                <a:rPr lang="en-GB" sz="1000" b="1">
                  <a:solidFill>
                    <a:srgbClr val="000000"/>
                  </a:solidFill>
                </a:rPr>
                <a:t>R253 G148 B41</a:t>
              </a:r>
              <a:endParaRPr lang="en-IE" sz="1000" b="1">
                <a:solidFill>
                  <a:srgbClr val="000000"/>
                </a:solidFill>
              </a:endParaRPr>
            </a:p>
          </p:txBody>
        </p:sp>
      </p:grpSp>
      <p:grpSp>
        <p:nvGrpSpPr>
          <p:cNvPr id="115" name="Group 114">
            <a:extLst>
              <a:ext uri="{FF2B5EF4-FFF2-40B4-BE49-F238E27FC236}">
                <a16:creationId xmlns:a16="http://schemas.microsoft.com/office/drawing/2014/main" id="{CF2E385C-0AD0-BA19-712A-E8879274510A}"/>
              </a:ext>
            </a:extLst>
          </p:cNvPr>
          <p:cNvGrpSpPr/>
          <p:nvPr/>
        </p:nvGrpSpPr>
        <p:grpSpPr>
          <a:xfrm>
            <a:off x="8397799" y="6072981"/>
            <a:ext cx="1758829" cy="502345"/>
            <a:chOff x="6298349" y="6072980"/>
            <a:chExt cx="1319122" cy="502345"/>
          </a:xfrm>
        </p:grpSpPr>
        <p:sp>
          <p:nvSpPr>
            <p:cNvPr id="107" name="Rectangle 106">
              <a:extLst>
                <a:ext uri="{FF2B5EF4-FFF2-40B4-BE49-F238E27FC236}">
                  <a16:creationId xmlns:a16="http://schemas.microsoft.com/office/drawing/2014/main" id="{322276E2-CC49-BCFB-25BB-4F7629C4BD4E}"/>
                </a:ext>
              </a:extLst>
            </p:cNvPr>
            <p:cNvSpPr/>
            <p:nvPr/>
          </p:nvSpPr>
          <p:spPr>
            <a:xfrm>
              <a:off x="6298349" y="6072980"/>
              <a:ext cx="1262271" cy="50234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10" name="TextBox 109">
              <a:extLst>
                <a:ext uri="{FF2B5EF4-FFF2-40B4-BE49-F238E27FC236}">
                  <a16:creationId xmlns:a16="http://schemas.microsoft.com/office/drawing/2014/main" id="{180E57FB-3578-D761-6A8D-14D2B89A3267}"/>
                </a:ext>
              </a:extLst>
            </p:cNvPr>
            <p:cNvSpPr txBox="1"/>
            <p:nvPr/>
          </p:nvSpPr>
          <p:spPr>
            <a:xfrm>
              <a:off x="6333545" y="6157044"/>
              <a:ext cx="1283926" cy="400110"/>
            </a:xfrm>
            <a:prstGeom prst="rect">
              <a:avLst/>
            </a:prstGeom>
            <a:noFill/>
            <a:ln>
              <a:noFill/>
            </a:ln>
          </p:spPr>
          <p:txBody>
            <a:bodyPr wrap="square" rtlCol="0">
              <a:spAutoFit/>
            </a:bodyPr>
            <a:lstStyle/>
            <a:p>
              <a:r>
                <a:rPr lang="en-GB" sz="1000" b="1">
                  <a:solidFill>
                    <a:srgbClr val="000000"/>
                  </a:solidFill>
                </a:rPr>
                <a:t>Hex #92D050</a:t>
              </a:r>
            </a:p>
            <a:p>
              <a:r>
                <a:rPr lang="en-GB" sz="1000" b="1">
                  <a:solidFill>
                    <a:srgbClr val="000000"/>
                  </a:solidFill>
                </a:rPr>
                <a:t>R146 G208 B80</a:t>
              </a:r>
              <a:endParaRPr lang="en-IE" sz="1000" b="1">
                <a:solidFill>
                  <a:srgbClr val="000000"/>
                </a:solidFill>
              </a:endParaRPr>
            </a:p>
          </p:txBody>
        </p:sp>
      </p:grpSp>
      <p:sp>
        <p:nvSpPr>
          <p:cNvPr id="111" name="Rectangle 110">
            <a:extLst>
              <a:ext uri="{FF2B5EF4-FFF2-40B4-BE49-F238E27FC236}">
                <a16:creationId xmlns:a16="http://schemas.microsoft.com/office/drawing/2014/main" id="{61D159AD-9A34-0338-C77E-CBBC52F870D3}"/>
              </a:ext>
            </a:extLst>
          </p:cNvPr>
          <p:cNvSpPr/>
          <p:nvPr/>
        </p:nvSpPr>
        <p:spPr>
          <a:xfrm>
            <a:off x="8405925" y="5527234"/>
            <a:ext cx="1674903" cy="502345"/>
          </a:xfrm>
          <a:prstGeom prst="rect">
            <a:avLst/>
          </a:prstGeom>
          <a:solidFill>
            <a:srgbClr val="7F7F7F"/>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12" name="TextBox 111">
            <a:extLst>
              <a:ext uri="{FF2B5EF4-FFF2-40B4-BE49-F238E27FC236}">
                <a16:creationId xmlns:a16="http://schemas.microsoft.com/office/drawing/2014/main" id="{7E823B05-BAA8-4984-A66E-C5C601F099E1}"/>
              </a:ext>
            </a:extLst>
          </p:cNvPr>
          <p:cNvSpPr txBox="1"/>
          <p:nvPr/>
        </p:nvSpPr>
        <p:spPr>
          <a:xfrm>
            <a:off x="8448157" y="5572592"/>
            <a:ext cx="2156427" cy="400110"/>
          </a:xfrm>
          <a:prstGeom prst="rect">
            <a:avLst/>
          </a:prstGeom>
          <a:noFill/>
          <a:ln>
            <a:noFill/>
          </a:ln>
        </p:spPr>
        <p:txBody>
          <a:bodyPr wrap="square" rtlCol="0">
            <a:spAutoFit/>
          </a:bodyPr>
          <a:lstStyle/>
          <a:p>
            <a:r>
              <a:rPr lang="en-GB" sz="1000" b="1">
                <a:solidFill>
                  <a:schemeClr val="bg1"/>
                </a:solidFill>
              </a:rPr>
              <a:t>Hex #92D050</a:t>
            </a:r>
          </a:p>
          <a:p>
            <a:r>
              <a:rPr lang="en-GB" sz="1000" b="1">
                <a:solidFill>
                  <a:schemeClr val="bg1"/>
                </a:solidFill>
              </a:rPr>
              <a:t>R127 G127 B127</a:t>
            </a:r>
            <a:endParaRPr lang="en-IE" sz="1000" b="1">
              <a:solidFill>
                <a:schemeClr val="bg1"/>
              </a:solidFill>
            </a:endParaRPr>
          </a:p>
        </p:txBody>
      </p:sp>
      <p:pic>
        <p:nvPicPr>
          <p:cNvPr id="116" name="Picture 115" descr="A picture containing text, clipart&#10;&#10;Description automatically generated">
            <a:extLst>
              <a:ext uri="{FF2B5EF4-FFF2-40B4-BE49-F238E27FC236}">
                <a16:creationId xmlns:a16="http://schemas.microsoft.com/office/drawing/2014/main" id="{4EEBECD2-7ECC-DADE-133B-09822908FA80}"/>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6837064" y="5000572"/>
            <a:ext cx="1873752" cy="273337"/>
          </a:xfrm>
          <a:prstGeom prst="rect">
            <a:avLst/>
          </a:prstGeom>
        </p:spPr>
      </p:pic>
      <p:sp>
        <p:nvSpPr>
          <p:cNvPr id="117" name="Rectangle 116">
            <a:extLst>
              <a:ext uri="{FF2B5EF4-FFF2-40B4-BE49-F238E27FC236}">
                <a16:creationId xmlns:a16="http://schemas.microsoft.com/office/drawing/2014/main" id="{385447E0-6E2A-B670-FADE-7F4D0763DF10}"/>
              </a:ext>
            </a:extLst>
          </p:cNvPr>
          <p:cNvSpPr/>
          <p:nvPr/>
        </p:nvSpPr>
        <p:spPr>
          <a:xfrm>
            <a:off x="6645831" y="4976249"/>
            <a:ext cx="5338088" cy="1729362"/>
          </a:xfrm>
          <a:prstGeom prst="rect">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18" name="TextBox 117">
            <a:extLst>
              <a:ext uri="{FF2B5EF4-FFF2-40B4-BE49-F238E27FC236}">
                <a16:creationId xmlns:a16="http://schemas.microsoft.com/office/drawing/2014/main" id="{E7A98689-1306-E461-D152-A88E397D2690}"/>
              </a:ext>
            </a:extLst>
          </p:cNvPr>
          <p:cNvSpPr txBox="1"/>
          <p:nvPr/>
        </p:nvSpPr>
        <p:spPr>
          <a:xfrm>
            <a:off x="6712500" y="5258383"/>
            <a:ext cx="4757552" cy="230832"/>
          </a:xfrm>
          <a:prstGeom prst="rect">
            <a:avLst/>
          </a:prstGeom>
          <a:noFill/>
        </p:spPr>
        <p:txBody>
          <a:bodyPr wrap="square" rtlCol="0">
            <a:spAutoFit/>
          </a:bodyPr>
          <a:lstStyle/>
          <a:p>
            <a:r>
              <a:rPr lang="en-GB" sz="900" u="sng">
                <a:solidFill>
                  <a:srgbClr val="000000"/>
                </a:solidFill>
              </a:rPr>
              <a:t>Campaign specific colours – only use for Speed week</a:t>
            </a:r>
          </a:p>
        </p:txBody>
      </p:sp>
      <p:pic>
        <p:nvPicPr>
          <p:cNvPr id="120" name="Picture 119" descr="A cartoon of a child riding a bicycle&#10;&#10;Description automatically generated">
            <a:extLst>
              <a:ext uri="{FF2B5EF4-FFF2-40B4-BE49-F238E27FC236}">
                <a16:creationId xmlns:a16="http://schemas.microsoft.com/office/drawing/2014/main" id="{D40E8A92-D10D-7808-DE3B-8BACA49B98AB}"/>
              </a:ext>
            </a:extLst>
          </p:cNvPr>
          <p:cNvPicPr>
            <a:picLocks noChangeAspect="1"/>
          </p:cNvPicPr>
          <p:nvPr/>
        </p:nvPicPr>
        <p:blipFill rotWithShape="1">
          <a:blip r:embed="rId42" cstate="email">
            <a:extLst>
              <a:ext uri="{28A0092B-C50C-407E-A947-70E740481C1C}">
                <a14:useLocalDpi xmlns:a14="http://schemas.microsoft.com/office/drawing/2010/main"/>
              </a:ext>
            </a:extLst>
          </a:blip>
          <a:srcRect/>
          <a:stretch/>
        </p:blipFill>
        <p:spPr>
          <a:xfrm>
            <a:off x="9341309" y="3758431"/>
            <a:ext cx="1230160" cy="948560"/>
          </a:xfrm>
          <a:prstGeom prst="rect">
            <a:avLst/>
          </a:prstGeom>
        </p:spPr>
      </p:pic>
      <p:pic>
        <p:nvPicPr>
          <p:cNvPr id="122" name="Picture 121" descr="A cartoon of a child with a red bag&#10;&#10;Description automatically generated">
            <a:extLst>
              <a:ext uri="{FF2B5EF4-FFF2-40B4-BE49-F238E27FC236}">
                <a16:creationId xmlns:a16="http://schemas.microsoft.com/office/drawing/2014/main" id="{13E83725-AF95-CAB4-3FDB-EA620A7C63F2}"/>
              </a:ext>
            </a:extLst>
          </p:cNvPr>
          <p:cNvPicPr>
            <a:picLocks noChangeAspect="1"/>
          </p:cNvPicPr>
          <p:nvPr/>
        </p:nvPicPr>
        <p:blipFill rotWithShape="1">
          <a:blip r:embed="rId43" cstate="email">
            <a:extLst>
              <a:ext uri="{28A0092B-C50C-407E-A947-70E740481C1C}">
                <a14:useLocalDpi xmlns:a14="http://schemas.microsoft.com/office/drawing/2010/main"/>
              </a:ext>
            </a:extLst>
          </a:blip>
          <a:srcRect/>
          <a:stretch/>
        </p:blipFill>
        <p:spPr>
          <a:xfrm>
            <a:off x="10646603" y="3905321"/>
            <a:ext cx="473647" cy="659279"/>
          </a:xfrm>
          <a:prstGeom prst="rect">
            <a:avLst/>
          </a:prstGeom>
        </p:spPr>
      </p:pic>
      <p:pic>
        <p:nvPicPr>
          <p:cNvPr id="124" name="Picture 123" descr="A cartoon of a child with a backpack&#10;&#10;Description automatically generated">
            <a:extLst>
              <a:ext uri="{FF2B5EF4-FFF2-40B4-BE49-F238E27FC236}">
                <a16:creationId xmlns:a16="http://schemas.microsoft.com/office/drawing/2014/main" id="{08741EFC-41F7-5A3B-77D3-481E702D93B1}"/>
              </a:ext>
            </a:extLst>
          </p:cNvPr>
          <p:cNvPicPr>
            <a:picLocks noChangeAspect="1"/>
          </p:cNvPicPr>
          <p:nvPr/>
        </p:nvPicPr>
        <p:blipFill rotWithShape="1">
          <a:blip r:embed="rId44" cstate="email">
            <a:extLst>
              <a:ext uri="{28A0092B-C50C-407E-A947-70E740481C1C}">
                <a14:useLocalDpi xmlns:a14="http://schemas.microsoft.com/office/drawing/2010/main"/>
              </a:ext>
            </a:extLst>
          </a:blip>
          <a:srcRect/>
          <a:stretch/>
        </p:blipFill>
        <p:spPr>
          <a:xfrm>
            <a:off x="11134151" y="3795647"/>
            <a:ext cx="669421" cy="842734"/>
          </a:xfrm>
          <a:prstGeom prst="rect">
            <a:avLst/>
          </a:prstGeom>
        </p:spPr>
      </p:pic>
    </p:spTree>
    <p:extLst>
      <p:ext uri="{BB962C8B-B14F-4D97-AF65-F5344CB8AC3E}">
        <p14:creationId xmlns:p14="http://schemas.microsoft.com/office/powerpoint/2010/main" val="280585643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S Themes">
    <p:bg>
      <p:bgPr>
        <a:solidFill>
          <a:schemeClr val="bg1"/>
        </a:soli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904FF5AF-ABE9-4C6F-8294-DE58AF7E1923}"/>
              </a:ext>
            </a:extLst>
          </p:cNvPr>
          <p:cNvSpPr txBox="1"/>
          <p:nvPr/>
        </p:nvSpPr>
        <p:spPr>
          <a:xfrm>
            <a:off x="221061" y="39067"/>
            <a:ext cx="2836033" cy="369332"/>
          </a:xfrm>
          <a:prstGeom prst="rect">
            <a:avLst/>
          </a:prstGeom>
          <a:noFill/>
        </p:spPr>
        <p:txBody>
          <a:bodyPr wrap="none" rtlCol="0">
            <a:spAutoFit/>
          </a:bodyPr>
          <a:lstStyle/>
          <a:p>
            <a:r>
              <a:rPr lang="en-GB" sz="1800" b="1">
                <a:solidFill>
                  <a:schemeClr val="accent4"/>
                </a:solidFill>
              </a:rPr>
              <a:t>Green-Schools Themes</a:t>
            </a:r>
          </a:p>
        </p:txBody>
      </p:sp>
      <p:sp>
        <p:nvSpPr>
          <p:cNvPr id="29" name="TextBox 28">
            <a:extLst>
              <a:ext uri="{FF2B5EF4-FFF2-40B4-BE49-F238E27FC236}">
                <a16:creationId xmlns:a16="http://schemas.microsoft.com/office/drawing/2014/main" id="{DD2D0A63-1985-4A56-890A-A9C3A300C989}"/>
              </a:ext>
            </a:extLst>
          </p:cNvPr>
          <p:cNvSpPr txBox="1"/>
          <p:nvPr/>
        </p:nvSpPr>
        <p:spPr>
          <a:xfrm>
            <a:off x="262898" y="338922"/>
            <a:ext cx="1669047" cy="276999"/>
          </a:xfrm>
          <a:prstGeom prst="rect">
            <a:avLst/>
          </a:prstGeom>
          <a:noFill/>
        </p:spPr>
        <p:txBody>
          <a:bodyPr wrap="none" rtlCol="0">
            <a:spAutoFit/>
          </a:bodyPr>
          <a:lstStyle/>
          <a:p>
            <a:r>
              <a:rPr lang="en-GB" sz="1200" b="1">
                <a:solidFill>
                  <a:schemeClr val="tx1"/>
                </a:solidFill>
              </a:rPr>
              <a:t>All GS Programmes</a:t>
            </a:r>
          </a:p>
        </p:txBody>
      </p:sp>
      <p:pic>
        <p:nvPicPr>
          <p:cNvPr id="53" name="Graphic 52" descr="Shoe footprints with solid fill">
            <a:extLst>
              <a:ext uri="{FF2B5EF4-FFF2-40B4-BE49-F238E27FC236}">
                <a16:creationId xmlns:a16="http://schemas.microsoft.com/office/drawing/2014/main" id="{5D3095C8-C3F0-4947-BC86-C0E573F1AC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24592" y="4497212"/>
            <a:ext cx="356035" cy="267026"/>
          </a:xfrm>
          <a:prstGeom prst="rect">
            <a:avLst/>
          </a:prstGeom>
        </p:spPr>
      </p:pic>
      <p:pic>
        <p:nvPicPr>
          <p:cNvPr id="60" name="Graphic 59" descr="Shoe footprints with solid fill">
            <a:extLst>
              <a:ext uri="{FF2B5EF4-FFF2-40B4-BE49-F238E27FC236}">
                <a16:creationId xmlns:a16="http://schemas.microsoft.com/office/drawing/2014/main" id="{93293A2D-4B75-427A-8B4C-26A17970A39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15545" y="5042844"/>
            <a:ext cx="356035" cy="267026"/>
          </a:xfrm>
          <a:prstGeom prst="rect">
            <a:avLst/>
          </a:prstGeom>
        </p:spPr>
      </p:pic>
      <p:sp>
        <p:nvSpPr>
          <p:cNvPr id="61" name="TextBox 60">
            <a:extLst>
              <a:ext uri="{FF2B5EF4-FFF2-40B4-BE49-F238E27FC236}">
                <a16:creationId xmlns:a16="http://schemas.microsoft.com/office/drawing/2014/main" id="{C2302B9C-8A42-43DC-A959-59E6018466D8}"/>
              </a:ext>
            </a:extLst>
          </p:cNvPr>
          <p:cNvSpPr txBox="1"/>
          <p:nvPr/>
        </p:nvSpPr>
        <p:spPr>
          <a:xfrm>
            <a:off x="5812647" y="5035362"/>
            <a:ext cx="1311000" cy="307777"/>
          </a:xfrm>
          <a:prstGeom prst="rect">
            <a:avLst/>
          </a:prstGeom>
          <a:noFill/>
        </p:spPr>
        <p:txBody>
          <a:bodyPr wrap="none" rtlCol="0">
            <a:spAutoFit/>
          </a:bodyPr>
          <a:lstStyle/>
          <a:p>
            <a:r>
              <a:rPr lang="en-GB" sz="1400">
                <a:solidFill>
                  <a:schemeClr val="bg1"/>
                </a:solidFill>
              </a:rPr>
              <a:t>Travel/Taisteal</a:t>
            </a:r>
          </a:p>
        </p:txBody>
      </p:sp>
      <p:sp>
        <p:nvSpPr>
          <p:cNvPr id="62" name="TextBox 61">
            <a:extLst>
              <a:ext uri="{FF2B5EF4-FFF2-40B4-BE49-F238E27FC236}">
                <a16:creationId xmlns:a16="http://schemas.microsoft.com/office/drawing/2014/main" id="{9C72949D-949F-4559-A84B-FAED4DD06F4B}"/>
              </a:ext>
            </a:extLst>
          </p:cNvPr>
          <p:cNvSpPr txBox="1"/>
          <p:nvPr/>
        </p:nvSpPr>
        <p:spPr>
          <a:xfrm>
            <a:off x="5821694" y="4916706"/>
            <a:ext cx="984565" cy="215444"/>
          </a:xfrm>
          <a:prstGeom prst="rect">
            <a:avLst/>
          </a:prstGeom>
          <a:noFill/>
        </p:spPr>
        <p:txBody>
          <a:bodyPr wrap="none" rtlCol="0">
            <a:spAutoFit/>
          </a:bodyPr>
          <a:lstStyle/>
          <a:p>
            <a:r>
              <a:rPr lang="en-GB" sz="800">
                <a:solidFill>
                  <a:schemeClr val="bg1"/>
                </a:solidFill>
              </a:rPr>
              <a:t>Global Citizenship</a:t>
            </a:r>
          </a:p>
        </p:txBody>
      </p:sp>
      <p:sp>
        <p:nvSpPr>
          <p:cNvPr id="10" name="TextBox 9">
            <a:extLst>
              <a:ext uri="{FF2B5EF4-FFF2-40B4-BE49-F238E27FC236}">
                <a16:creationId xmlns:a16="http://schemas.microsoft.com/office/drawing/2014/main" id="{603A2C65-EF66-7C6C-B090-397F223C4795}"/>
              </a:ext>
            </a:extLst>
          </p:cNvPr>
          <p:cNvSpPr txBox="1"/>
          <p:nvPr/>
        </p:nvSpPr>
        <p:spPr>
          <a:xfrm>
            <a:off x="294749" y="964927"/>
            <a:ext cx="11478080" cy="400110"/>
          </a:xfrm>
          <a:prstGeom prst="rect">
            <a:avLst/>
          </a:prstGeom>
          <a:noFill/>
        </p:spPr>
        <p:txBody>
          <a:bodyPr wrap="square" rtlCol="0">
            <a:spAutoFit/>
          </a:bodyPr>
          <a:lstStyle/>
          <a:p>
            <a:pPr marL="171450" indent="-171450">
              <a:buFont typeface="Arial" panose="020B0604020202020204" pitchFamily="34" charset="0"/>
              <a:buChar char="•"/>
            </a:pPr>
            <a:r>
              <a:rPr lang="en-GB" sz="1000">
                <a:solidFill>
                  <a:srgbClr val="000000"/>
                </a:solidFill>
              </a:rPr>
              <a:t>Copy into your main slide </a:t>
            </a:r>
          </a:p>
          <a:p>
            <a:pPr marL="171450" indent="-171450">
              <a:buFont typeface="Arial" panose="020B0604020202020204" pitchFamily="34" charset="0"/>
              <a:buChar char="•"/>
            </a:pPr>
            <a:r>
              <a:rPr lang="en-GB" sz="1000">
                <a:solidFill>
                  <a:srgbClr val="000000"/>
                </a:solidFill>
              </a:rPr>
              <a:t>If you wish to adjust the arrangement just copy the grouped graphic into your main slide, ungroup and adjust. </a:t>
            </a:r>
          </a:p>
        </p:txBody>
      </p:sp>
      <p:grpSp>
        <p:nvGrpSpPr>
          <p:cNvPr id="11" name="Group 10">
            <a:extLst>
              <a:ext uri="{FF2B5EF4-FFF2-40B4-BE49-F238E27FC236}">
                <a16:creationId xmlns:a16="http://schemas.microsoft.com/office/drawing/2014/main" id="{244B5AF7-2663-437C-597C-41EB0234E158}"/>
              </a:ext>
            </a:extLst>
          </p:cNvPr>
          <p:cNvGrpSpPr/>
          <p:nvPr/>
        </p:nvGrpSpPr>
        <p:grpSpPr>
          <a:xfrm>
            <a:off x="356960" y="1848685"/>
            <a:ext cx="10253701" cy="3222886"/>
            <a:chOff x="-199018" y="2595925"/>
            <a:chExt cx="6026073" cy="2659559"/>
          </a:xfrm>
        </p:grpSpPr>
        <p:grpSp>
          <p:nvGrpSpPr>
            <p:cNvPr id="12" name="Group 11">
              <a:extLst>
                <a:ext uri="{FF2B5EF4-FFF2-40B4-BE49-F238E27FC236}">
                  <a16:creationId xmlns:a16="http://schemas.microsoft.com/office/drawing/2014/main" id="{CFA5466E-C376-EC42-AD6F-F08311CFC911}"/>
                </a:ext>
              </a:extLst>
            </p:cNvPr>
            <p:cNvGrpSpPr/>
            <p:nvPr/>
          </p:nvGrpSpPr>
          <p:grpSpPr>
            <a:xfrm flipH="1">
              <a:off x="-199018" y="2595925"/>
              <a:ext cx="4392715" cy="2635853"/>
              <a:chOff x="2753609" y="636531"/>
              <a:chExt cx="4392715" cy="2635853"/>
            </a:xfrm>
          </p:grpSpPr>
          <p:pic>
            <p:nvPicPr>
              <p:cNvPr id="50" name="Picture 49" descr="Graphical user interface, application&#10;&#10;Description automatically generated">
                <a:extLst>
                  <a:ext uri="{FF2B5EF4-FFF2-40B4-BE49-F238E27FC236}">
                    <a16:creationId xmlns:a16="http://schemas.microsoft.com/office/drawing/2014/main" id="{02892AE4-726F-026F-873F-81C3CA4F85E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753609" y="666369"/>
                <a:ext cx="4392715" cy="2606015"/>
              </a:xfrm>
              <a:prstGeom prst="rect">
                <a:avLst/>
              </a:prstGeom>
              <a:scene3d>
                <a:camera prst="perspectiveFront"/>
                <a:lightRig rig="threePt" dir="t"/>
              </a:scene3d>
            </p:spPr>
          </p:pic>
          <p:grpSp>
            <p:nvGrpSpPr>
              <p:cNvPr id="59" name="Group 58">
                <a:extLst>
                  <a:ext uri="{FF2B5EF4-FFF2-40B4-BE49-F238E27FC236}">
                    <a16:creationId xmlns:a16="http://schemas.microsoft.com/office/drawing/2014/main" id="{3512FAB8-B2AC-E8C6-DD01-62BBC30811E2}"/>
                  </a:ext>
                </a:extLst>
              </p:cNvPr>
              <p:cNvGrpSpPr/>
              <p:nvPr/>
            </p:nvGrpSpPr>
            <p:grpSpPr>
              <a:xfrm>
                <a:off x="4703610" y="636531"/>
                <a:ext cx="1617523" cy="535427"/>
                <a:chOff x="4703610" y="636531"/>
                <a:chExt cx="1617523" cy="535427"/>
              </a:xfrm>
            </p:grpSpPr>
            <p:sp>
              <p:nvSpPr>
                <p:cNvPr id="143" name="Rectangle 142">
                  <a:extLst>
                    <a:ext uri="{FF2B5EF4-FFF2-40B4-BE49-F238E27FC236}">
                      <a16:creationId xmlns:a16="http://schemas.microsoft.com/office/drawing/2014/main" id="{261F3AA2-F279-79CC-5B59-A0C9C841D6B9}"/>
                    </a:ext>
                  </a:extLst>
                </p:cNvPr>
                <p:cNvSpPr/>
                <p:nvPr/>
              </p:nvSpPr>
              <p:spPr>
                <a:xfrm>
                  <a:off x="4703610" y="636531"/>
                  <a:ext cx="1585881" cy="4673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144" name="TextBox 143">
                  <a:extLst>
                    <a:ext uri="{FF2B5EF4-FFF2-40B4-BE49-F238E27FC236}">
                      <a16:creationId xmlns:a16="http://schemas.microsoft.com/office/drawing/2014/main" id="{37907E50-EA4A-CDCB-6DBB-5E33D9D433A3}"/>
                    </a:ext>
                  </a:extLst>
                </p:cNvPr>
                <p:cNvSpPr txBox="1"/>
                <p:nvPr/>
              </p:nvSpPr>
              <p:spPr>
                <a:xfrm>
                  <a:off x="5303611" y="790987"/>
                  <a:ext cx="1017522" cy="380971"/>
                </a:xfrm>
                <a:prstGeom prst="rect">
                  <a:avLst/>
                </a:prstGeom>
                <a:noFill/>
              </p:spPr>
              <p:txBody>
                <a:bodyPr wrap="none" rtlCol="0">
                  <a:spAutoFit/>
                </a:bodyPr>
                <a:lstStyle/>
                <a:p>
                  <a:pPr algn="l"/>
                  <a:r>
                    <a:rPr lang="en-GB" sz="2400">
                      <a:solidFill>
                        <a:schemeClr val="bg1"/>
                      </a:solidFill>
                    </a:rPr>
                    <a:t>Biodiversity</a:t>
                  </a:r>
                </a:p>
              </p:txBody>
            </p:sp>
            <p:sp>
              <p:nvSpPr>
                <p:cNvPr id="145" name="TextBox 144">
                  <a:extLst>
                    <a:ext uri="{FF2B5EF4-FFF2-40B4-BE49-F238E27FC236}">
                      <a16:creationId xmlns:a16="http://schemas.microsoft.com/office/drawing/2014/main" id="{9D461420-5769-F3A1-C3F6-17037C8A74BD}"/>
                    </a:ext>
                  </a:extLst>
                </p:cNvPr>
                <p:cNvSpPr txBox="1"/>
                <p:nvPr/>
              </p:nvSpPr>
              <p:spPr>
                <a:xfrm>
                  <a:off x="5627441" y="676996"/>
                  <a:ext cx="682142" cy="228582"/>
                </a:xfrm>
                <a:prstGeom prst="rect">
                  <a:avLst/>
                </a:prstGeom>
                <a:noFill/>
              </p:spPr>
              <p:txBody>
                <a:bodyPr wrap="none" rtlCol="0">
                  <a:spAutoFit/>
                </a:bodyPr>
                <a:lstStyle/>
                <a:p>
                  <a:pPr algn="l"/>
                  <a:r>
                    <a:rPr lang="en-GB" sz="1200">
                      <a:solidFill>
                        <a:schemeClr val="bg1"/>
                      </a:solidFill>
                    </a:rPr>
                    <a:t>Green-Schools</a:t>
                  </a:r>
                </a:p>
              </p:txBody>
            </p:sp>
          </p:grpSp>
          <p:grpSp>
            <p:nvGrpSpPr>
              <p:cNvPr id="64" name="Group 63">
                <a:extLst>
                  <a:ext uri="{FF2B5EF4-FFF2-40B4-BE49-F238E27FC236}">
                    <a16:creationId xmlns:a16="http://schemas.microsoft.com/office/drawing/2014/main" id="{FC93FCA7-122D-1E70-2A59-511074B5A464}"/>
                  </a:ext>
                </a:extLst>
              </p:cNvPr>
              <p:cNvGrpSpPr/>
              <p:nvPr/>
            </p:nvGrpSpPr>
            <p:grpSpPr>
              <a:xfrm>
                <a:off x="5181723" y="1151575"/>
                <a:ext cx="1595927" cy="526597"/>
                <a:chOff x="5181723" y="1151575"/>
                <a:chExt cx="1595927" cy="526597"/>
              </a:xfrm>
            </p:grpSpPr>
            <p:sp>
              <p:nvSpPr>
                <p:cNvPr id="140" name="Rectangle 139">
                  <a:extLst>
                    <a:ext uri="{FF2B5EF4-FFF2-40B4-BE49-F238E27FC236}">
                      <a16:creationId xmlns:a16="http://schemas.microsoft.com/office/drawing/2014/main" id="{976B7024-822D-4C56-4812-90A08214FE52}"/>
                    </a:ext>
                  </a:extLst>
                </p:cNvPr>
                <p:cNvSpPr/>
                <p:nvPr/>
              </p:nvSpPr>
              <p:spPr>
                <a:xfrm>
                  <a:off x="5181723" y="1151575"/>
                  <a:ext cx="1585881" cy="4673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141" name="TextBox 140">
                  <a:extLst>
                    <a:ext uri="{FF2B5EF4-FFF2-40B4-BE49-F238E27FC236}">
                      <a16:creationId xmlns:a16="http://schemas.microsoft.com/office/drawing/2014/main" id="{60FDF078-2F4F-ED30-7B25-AF319ECAF2B4}"/>
                    </a:ext>
                  </a:extLst>
                </p:cNvPr>
                <p:cNvSpPr txBox="1"/>
                <p:nvPr/>
              </p:nvSpPr>
              <p:spPr>
                <a:xfrm>
                  <a:off x="6198948" y="1297201"/>
                  <a:ext cx="578702" cy="380971"/>
                </a:xfrm>
                <a:prstGeom prst="rect">
                  <a:avLst/>
                </a:prstGeom>
                <a:noFill/>
              </p:spPr>
              <p:txBody>
                <a:bodyPr wrap="none" rtlCol="0">
                  <a:spAutoFit/>
                </a:bodyPr>
                <a:lstStyle/>
                <a:p>
                  <a:pPr algn="l"/>
                  <a:r>
                    <a:rPr lang="en-GB" sz="2400">
                      <a:solidFill>
                        <a:schemeClr val="bg1"/>
                      </a:solidFill>
                    </a:rPr>
                    <a:t>Travel</a:t>
                  </a:r>
                </a:p>
              </p:txBody>
            </p:sp>
            <p:sp>
              <p:nvSpPr>
                <p:cNvPr id="142" name="TextBox 141">
                  <a:extLst>
                    <a:ext uri="{FF2B5EF4-FFF2-40B4-BE49-F238E27FC236}">
                      <a16:creationId xmlns:a16="http://schemas.microsoft.com/office/drawing/2014/main" id="{AEB856B2-A598-5000-C02D-E1925D34FDF7}"/>
                    </a:ext>
                  </a:extLst>
                </p:cNvPr>
                <p:cNvSpPr txBox="1"/>
                <p:nvPr/>
              </p:nvSpPr>
              <p:spPr>
                <a:xfrm>
                  <a:off x="6078378" y="1209688"/>
                  <a:ext cx="682142" cy="228582"/>
                </a:xfrm>
                <a:prstGeom prst="rect">
                  <a:avLst/>
                </a:prstGeom>
                <a:noFill/>
              </p:spPr>
              <p:txBody>
                <a:bodyPr wrap="none" rtlCol="0">
                  <a:spAutoFit/>
                </a:bodyPr>
                <a:lstStyle/>
                <a:p>
                  <a:pPr algn="l"/>
                  <a:r>
                    <a:rPr lang="en-GB" sz="1200">
                      <a:solidFill>
                        <a:schemeClr val="bg1"/>
                      </a:solidFill>
                    </a:rPr>
                    <a:t>Green-Schools</a:t>
                  </a:r>
                </a:p>
              </p:txBody>
            </p:sp>
          </p:grpSp>
          <p:grpSp>
            <p:nvGrpSpPr>
              <p:cNvPr id="83" name="Group 82">
                <a:extLst>
                  <a:ext uri="{FF2B5EF4-FFF2-40B4-BE49-F238E27FC236}">
                    <a16:creationId xmlns:a16="http://schemas.microsoft.com/office/drawing/2014/main" id="{3F970F29-6997-5E1F-1BC3-F03FC6DAC894}"/>
                  </a:ext>
                </a:extLst>
              </p:cNvPr>
              <p:cNvGrpSpPr/>
              <p:nvPr/>
            </p:nvGrpSpPr>
            <p:grpSpPr>
              <a:xfrm>
                <a:off x="5181723" y="1664576"/>
                <a:ext cx="1605708" cy="556003"/>
                <a:chOff x="5181723" y="1664576"/>
                <a:chExt cx="1605708" cy="556003"/>
              </a:xfrm>
            </p:grpSpPr>
            <p:sp>
              <p:nvSpPr>
                <p:cNvPr id="137" name="Rectangle 136">
                  <a:extLst>
                    <a:ext uri="{FF2B5EF4-FFF2-40B4-BE49-F238E27FC236}">
                      <a16:creationId xmlns:a16="http://schemas.microsoft.com/office/drawing/2014/main" id="{DF5820B1-A64F-89DB-6F2F-84666C620394}"/>
                    </a:ext>
                  </a:extLst>
                </p:cNvPr>
                <p:cNvSpPr/>
                <p:nvPr/>
              </p:nvSpPr>
              <p:spPr>
                <a:xfrm>
                  <a:off x="5181723" y="1664576"/>
                  <a:ext cx="1585881" cy="4673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138" name="TextBox 137">
                  <a:extLst>
                    <a:ext uri="{FF2B5EF4-FFF2-40B4-BE49-F238E27FC236}">
                      <a16:creationId xmlns:a16="http://schemas.microsoft.com/office/drawing/2014/main" id="{94F2DDF8-0A46-5FF0-8D09-CC3A27CF2A28}"/>
                    </a:ext>
                  </a:extLst>
                </p:cNvPr>
                <p:cNvSpPr txBox="1"/>
                <p:nvPr/>
              </p:nvSpPr>
              <p:spPr>
                <a:xfrm>
                  <a:off x="6187209" y="1839608"/>
                  <a:ext cx="580397" cy="380971"/>
                </a:xfrm>
                <a:prstGeom prst="rect">
                  <a:avLst/>
                </a:prstGeom>
                <a:noFill/>
              </p:spPr>
              <p:txBody>
                <a:bodyPr wrap="none" rtlCol="0">
                  <a:spAutoFit/>
                </a:bodyPr>
                <a:lstStyle/>
                <a:p>
                  <a:pPr algn="l"/>
                  <a:r>
                    <a:rPr lang="en-GB" sz="2400">
                      <a:solidFill>
                        <a:schemeClr val="bg1"/>
                      </a:solidFill>
                    </a:rPr>
                    <a:t>Water</a:t>
                  </a:r>
                </a:p>
              </p:txBody>
            </p:sp>
            <p:sp>
              <p:nvSpPr>
                <p:cNvPr id="139" name="TextBox 138">
                  <a:extLst>
                    <a:ext uri="{FF2B5EF4-FFF2-40B4-BE49-F238E27FC236}">
                      <a16:creationId xmlns:a16="http://schemas.microsoft.com/office/drawing/2014/main" id="{519653D4-D207-5B97-73F7-29CF40A00723}"/>
                    </a:ext>
                  </a:extLst>
                </p:cNvPr>
                <p:cNvSpPr txBox="1"/>
                <p:nvPr/>
              </p:nvSpPr>
              <p:spPr>
                <a:xfrm>
                  <a:off x="6105289" y="1684105"/>
                  <a:ext cx="682142" cy="228583"/>
                </a:xfrm>
                <a:prstGeom prst="rect">
                  <a:avLst/>
                </a:prstGeom>
                <a:noFill/>
              </p:spPr>
              <p:txBody>
                <a:bodyPr wrap="none" rtlCol="0">
                  <a:spAutoFit/>
                </a:bodyPr>
                <a:lstStyle/>
                <a:p>
                  <a:pPr algn="l"/>
                  <a:r>
                    <a:rPr lang="en-GB" sz="1200">
                      <a:solidFill>
                        <a:schemeClr val="bg1"/>
                      </a:solidFill>
                    </a:rPr>
                    <a:t>Green-Schools</a:t>
                  </a:r>
                </a:p>
              </p:txBody>
            </p:sp>
          </p:grpSp>
          <p:grpSp>
            <p:nvGrpSpPr>
              <p:cNvPr id="85" name="Group 84">
                <a:extLst>
                  <a:ext uri="{FF2B5EF4-FFF2-40B4-BE49-F238E27FC236}">
                    <a16:creationId xmlns:a16="http://schemas.microsoft.com/office/drawing/2014/main" id="{1ADE2551-A97F-B88B-895C-0ECA6ADC5254}"/>
                  </a:ext>
                </a:extLst>
              </p:cNvPr>
              <p:cNvGrpSpPr/>
              <p:nvPr/>
            </p:nvGrpSpPr>
            <p:grpSpPr>
              <a:xfrm>
                <a:off x="5200754" y="2192997"/>
                <a:ext cx="1606544" cy="517178"/>
                <a:chOff x="5200754" y="2192997"/>
                <a:chExt cx="1606544" cy="517178"/>
              </a:xfrm>
            </p:grpSpPr>
            <p:sp>
              <p:nvSpPr>
                <p:cNvPr id="134" name="Rectangle 133">
                  <a:extLst>
                    <a:ext uri="{FF2B5EF4-FFF2-40B4-BE49-F238E27FC236}">
                      <a16:creationId xmlns:a16="http://schemas.microsoft.com/office/drawing/2014/main" id="{DA5FF3E4-F8BD-E396-9C1B-F7246F7A6FA4}"/>
                    </a:ext>
                  </a:extLst>
                </p:cNvPr>
                <p:cNvSpPr/>
                <p:nvPr/>
              </p:nvSpPr>
              <p:spPr>
                <a:xfrm>
                  <a:off x="5200754" y="2211474"/>
                  <a:ext cx="1585881" cy="4673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135" name="TextBox 134">
                  <a:extLst>
                    <a:ext uri="{FF2B5EF4-FFF2-40B4-BE49-F238E27FC236}">
                      <a16:creationId xmlns:a16="http://schemas.microsoft.com/office/drawing/2014/main" id="{FAA1C1E8-EE30-A753-A6EE-72D6ECF8AE84}"/>
                    </a:ext>
                  </a:extLst>
                </p:cNvPr>
                <p:cNvSpPr txBox="1"/>
                <p:nvPr/>
              </p:nvSpPr>
              <p:spPr>
                <a:xfrm>
                  <a:off x="6117120" y="2329204"/>
                  <a:ext cx="660662" cy="380971"/>
                </a:xfrm>
                <a:prstGeom prst="rect">
                  <a:avLst/>
                </a:prstGeom>
                <a:noFill/>
              </p:spPr>
              <p:txBody>
                <a:bodyPr wrap="none" rtlCol="0">
                  <a:spAutoFit/>
                </a:bodyPr>
                <a:lstStyle/>
                <a:p>
                  <a:pPr algn="l"/>
                  <a:r>
                    <a:rPr lang="en-GB" sz="2400">
                      <a:solidFill>
                        <a:schemeClr val="bg1"/>
                      </a:solidFill>
                    </a:rPr>
                    <a:t>Energy</a:t>
                  </a:r>
                </a:p>
              </p:txBody>
            </p:sp>
            <p:sp>
              <p:nvSpPr>
                <p:cNvPr id="136" name="TextBox 135">
                  <a:extLst>
                    <a:ext uri="{FF2B5EF4-FFF2-40B4-BE49-F238E27FC236}">
                      <a16:creationId xmlns:a16="http://schemas.microsoft.com/office/drawing/2014/main" id="{8667BF96-52B7-F00D-12C1-052CB9DF4110}"/>
                    </a:ext>
                  </a:extLst>
                </p:cNvPr>
                <p:cNvSpPr txBox="1"/>
                <p:nvPr/>
              </p:nvSpPr>
              <p:spPr>
                <a:xfrm>
                  <a:off x="6125157" y="2192997"/>
                  <a:ext cx="682141" cy="228582"/>
                </a:xfrm>
                <a:prstGeom prst="rect">
                  <a:avLst/>
                </a:prstGeom>
                <a:noFill/>
              </p:spPr>
              <p:txBody>
                <a:bodyPr wrap="none" rtlCol="0">
                  <a:spAutoFit/>
                </a:bodyPr>
                <a:lstStyle/>
                <a:p>
                  <a:pPr algn="l"/>
                  <a:r>
                    <a:rPr lang="en-GB" sz="1200">
                      <a:solidFill>
                        <a:schemeClr val="bg1"/>
                      </a:solidFill>
                    </a:rPr>
                    <a:t>Green-Schools</a:t>
                  </a:r>
                </a:p>
              </p:txBody>
            </p:sp>
          </p:grpSp>
          <p:grpSp>
            <p:nvGrpSpPr>
              <p:cNvPr id="86" name="Group 85">
                <a:extLst>
                  <a:ext uri="{FF2B5EF4-FFF2-40B4-BE49-F238E27FC236}">
                    <a16:creationId xmlns:a16="http://schemas.microsoft.com/office/drawing/2014/main" id="{E28C8213-22D5-DF5E-3A74-08EE6D3E8599}"/>
                  </a:ext>
                </a:extLst>
              </p:cNvPr>
              <p:cNvGrpSpPr/>
              <p:nvPr/>
            </p:nvGrpSpPr>
            <p:grpSpPr>
              <a:xfrm>
                <a:off x="4676263" y="2745121"/>
                <a:ext cx="1655203" cy="519589"/>
                <a:chOff x="4676263" y="2745121"/>
                <a:chExt cx="1655203" cy="519589"/>
              </a:xfrm>
            </p:grpSpPr>
            <p:sp>
              <p:nvSpPr>
                <p:cNvPr id="126" name="Rectangle 125">
                  <a:extLst>
                    <a:ext uri="{FF2B5EF4-FFF2-40B4-BE49-F238E27FC236}">
                      <a16:creationId xmlns:a16="http://schemas.microsoft.com/office/drawing/2014/main" id="{39FF9B02-514E-7D35-5444-2C0562D29694}"/>
                    </a:ext>
                  </a:extLst>
                </p:cNvPr>
                <p:cNvSpPr/>
                <p:nvPr/>
              </p:nvSpPr>
              <p:spPr>
                <a:xfrm>
                  <a:off x="4676263" y="2745429"/>
                  <a:ext cx="1585881" cy="4673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132" name="TextBox 131">
                  <a:extLst>
                    <a:ext uri="{FF2B5EF4-FFF2-40B4-BE49-F238E27FC236}">
                      <a16:creationId xmlns:a16="http://schemas.microsoft.com/office/drawing/2014/main" id="{B510B4B4-96C4-B85C-5B71-D43FD54EA8E8}"/>
                    </a:ext>
                  </a:extLst>
                </p:cNvPr>
                <p:cNvSpPr txBox="1"/>
                <p:nvPr/>
              </p:nvSpPr>
              <p:spPr>
                <a:xfrm>
                  <a:off x="5088937" y="2883740"/>
                  <a:ext cx="1242529" cy="380970"/>
                </a:xfrm>
                <a:prstGeom prst="rect">
                  <a:avLst/>
                </a:prstGeom>
                <a:noFill/>
              </p:spPr>
              <p:txBody>
                <a:bodyPr wrap="none" rtlCol="0">
                  <a:spAutoFit/>
                </a:bodyPr>
                <a:lstStyle/>
                <a:p>
                  <a:pPr algn="l"/>
                  <a:r>
                    <a:rPr lang="en-GB" sz="2400">
                      <a:solidFill>
                        <a:schemeClr val="bg1"/>
                      </a:solidFill>
                    </a:rPr>
                    <a:t>Litter &amp; Waste</a:t>
                  </a:r>
                </a:p>
              </p:txBody>
            </p:sp>
            <p:sp>
              <p:nvSpPr>
                <p:cNvPr id="133" name="TextBox 132">
                  <a:extLst>
                    <a:ext uri="{FF2B5EF4-FFF2-40B4-BE49-F238E27FC236}">
                      <a16:creationId xmlns:a16="http://schemas.microsoft.com/office/drawing/2014/main" id="{7B9912DD-E1D3-429F-05C5-A0EF27FB1A93}"/>
                    </a:ext>
                  </a:extLst>
                </p:cNvPr>
                <p:cNvSpPr txBox="1"/>
                <p:nvPr/>
              </p:nvSpPr>
              <p:spPr>
                <a:xfrm>
                  <a:off x="5607348" y="2745121"/>
                  <a:ext cx="682141" cy="228583"/>
                </a:xfrm>
                <a:prstGeom prst="rect">
                  <a:avLst/>
                </a:prstGeom>
                <a:noFill/>
              </p:spPr>
              <p:txBody>
                <a:bodyPr wrap="none" rtlCol="0">
                  <a:spAutoFit/>
                </a:bodyPr>
                <a:lstStyle/>
                <a:p>
                  <a:pPr algn="l"/>
                  <a:r>
                    <a:rPr lang="en-GB" sz="1200">
                      <a:solidFill>
                        <a:schemeClr val="bg1"/>
                      </a:solidFill>
                    </a:rPr>
                    <a:t>Green-Schools</a:t>
                  </a:r>
                </a:p>
              </p:txBody>
            </p:sp>
          </p:grpSp>
        </p:grpSp>
        <p:grpSp>
          <p:nvGrpSpPr>
            <p:cNvPr id="14" name="Group 13">
              <a:extLst>
                <a:ext uri="{FF2B5EF4-FFF2-40B4-BE49-F238E27FC236}">
                  <a16:creationId xmlns:a16="http://schemas.microsoft.com/office/drawing/2014/main" id="{475D1740-3594-75B6-6E4B-E9848A019213}"/>
                </a:ext>
              </a:extLst>
            </p:cNvPr>
            <p:cNvGrpSpPr/>
            <p:nvPr/>
          </p:nvGrpSpPr>
          <p:grpSpPr>
            <a:xfrm>
              <a:off x="2326252" y="2607319"/>
              <a:ext cx="3500803" cy="2648165"/>
              <a:chOff x="5523981" y="2777077"/>
              <a:chExt cx="3500803" cy="2648165"/>
            </a:xfrm>
          </p:grpSpPr>
          <p:pic>
            <p:nvPicPr>
              <p:cNvPr id="18" name="Picture 17" descr="Graphical user interface, application, Teams&#10;&#10;Description automatically generated">
                <a:extLst>
                  <a:ext uri="{FF2B5EF4-FFF2-40B4-BE49-F238E27FC236}">
                    <a16:creationId xmlns:a16="http://schemas.microsoft.com/office/drawing/2014/main" id="{A4005132-441D-3EBE-EB0D-D939E7C6983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23981" y="2777077"/>
                <a:ext cx="3327657" cy="2572993"/>
              </a:xfrm>
              <a:prstGeom prst="rect">
                <a:avLst/>
              </a:prstGeom>
            </p:spPr>
          </p:pic>
          <p:sp>
            <p:nvSpPr>
              <p:cNvPr id="20" name="Rectangle 19">
                <a:extLst>
                  <a:ext uri="{FF2B5EF4-FFF2-40B4-BE49-F238E27FC236}">
                    <a16:creationId xmlns:a16="http://schemas.microsoft.com/office/drawing/2014/main" id="{26AB718F-419B-66D5-3E75-FF851CBB797F}"/>
                  </a:ext>
                </a:extLst>
              </p:cNvPr>
              <p:cNvSpPr/>
              <p:nvPr/>
            </p:nvSpPr>
            <p:spPr>
              <a:xfrm flipH="1">
                <a:off x="6960928" y="2858942"/>
                <a:ext cx="1585881" cy="467343"/>
              </a:xfrm>
              <a:prstGeom prst="rect">
                <a:avLst/>
              </a:prstGeom>
              <a:solidFill>
                <a:srgbClr val="BF007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22" name="Rectangle 21">
                <a:extLst>
                  <a:ext uri="{FF2B5EF4-FFF2-40B4-BE49-F238E27FC236}">
                    <a16:creationId xmlns:a16="http://schemas.microsoft.com/office/drawing/2014/main" id="{F3B17031-4A27-9272-DFE1-944DC2CAC528}"/>
                  </a:ext>
                </a:extLst>
              </p:cNvPr>
              <p:cNvSpPr/>
              <p:nvPr/>
            </p:nvSpPr>
            <p:spPr>
              <a:xfrm flipH="1">
                <a:off x="7416698" y="3353558"/>
                <a:ext cx="1585881" cy="467343"/>
              </a:xfrm>
              <a:prstGeom prst="rect">
                <a:avLst/>
              </a:prstGeom>
              <a:solidFill>
                <a:srgbClr val="BF007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26" name="Rectangle 25">
                <a:extLst>
                  <a:ext uri="{FF2B5EF4-FFF2-40B4-BE49-F238E27FC236}">
                    <a16:creationId xmlns:a16="http://schemas.microsoft.com/office/drawing/2014/main" id="{B303A0C9-BE56-8E73-EDBC-CA6B80D7F665}"/>
                  </a:ext>
                </a:extLst>
              </p:cNvPr>
              <p:cNvSpPr/>
              <p:nvPr/>
            </p:nvSpPr>
            <p:spPr>
              <a:xfrm flipH="1">
                <a:off x="7438903" y="3868258"/>
                <a:ext cx="1585881" cy="467343"/>
              </a:xfrm>
              <a:prstGeom prst="rect">
                <a:avLst/>
              </a:prstGeom>
              <a:solidFill>
                <a:srgbClr val="BF007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30" name="Rectangle 29">
                <a:extLst>
                  <a:ext uri="{FF2B5EF4-FFF2-40B4-BE49-F238E27FC236}">
                    <a16:creationId xmlns:a16="http://schemas.microsoft.com/office/drawing/2014/main" id="{47935B3A-15E0-6DB8-D914-DB717F57A070}"/>
                  </a:ext>
                </a:extLst>
              </p:cNvPr>
              <p:cNvSpPr/>
              <p:nvPr/>
            </p:nvSpPr>
            <p:spPr>
              <a:xfrm flipH="1">
                <a:off x="7438903" y="4392483"/>
                <a:ext cx="1585881" cy="467343"/>
              </a:xfrm>
              <a:prstGeom prst="rect">
                <a:avLst/>
              </a:prstGeom>
              <a:solidFill>
                <a:srgbClr val="BF007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31" name="Rectangle 30">
                <a:extLst>
                  <a:ext uri="{FF2B5EF4-FFF2-40B4-BE49-F238E27FC236}">
                    <a16:creationId xmlns:a16="http://schemas.microsoft.com/office/drawing/2014/main" id="{01ECDA3D-9C55-1AE6-23C6-605712D562D9}"/>
                  </a:ext>
                </a:extLst>
              </p:cNvPr>
              <p:cNvSpPr/>
              <p:nvPr/>
            </p:nvSpPr>
            <p:spPr>
              <a:xfrm flipH="1">
                <a:off x="6956431" y="4905652"/>
                <a:ext cx="1585881" cy="467343"/>
              </a:xfrm>
              <a:prstGeom prst="rect">
                <a:avLst/>
              </a:prstGeom>
              <a:solidFill>
                <a:srgbClr val="BF007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800"/>
              </a:p>
            </p:txBody>
          </p:sp>
          <p:sp>
            <p:nvSpPr>
              <p:cNvPr id="33" name="TextBox 32">
                <a:extLst>
                  <a:ext uri="{FF2B5EF4-FFF2-40B4-BE49-F238E27FC236}">
                    <a16:creationId xmlns:a16="http://schemas.microsoft.com/office/drawing/2014/main" id="{11183730-5055-D5BA-57C8-84DDA08FEF53}"/>
                  </a:ext>
                </a:extLst>
              </p:cNvPr>
              <p:cNvSpPr txBox="1"/>
              <p:nvPr/>
            </p:nvSpPr>
            <p:spPr>
              <a:xfrm flipH="1">
                <a:off x="6950196" y="5044271"/>
                <a:ext cx="1242529" cy="380971"/>
              </a:xfrm>
              <a:prstGeom prst="rect">
                <a:avLst/>
              </a:prstGeom>
              <a:noFill/>
            </p:spPr>
            <p:txBody>
              <a:bodyPr wrap="none" rtlCol="0">
                <a:spAutoFit/>
              </a:bodyPr>
              <a:lstStyle/>
              <a:p>
                <a:pPr algn="l"/>
                <a:r>
                  <a:rPr lang="en-GB" sz="2400">
                    <a:solidFill>
                      <a:schemeClr val="bg1"/>
                    </a:solidFill>
                  </a:rPr>
                  <a:t>Litter &amp; Waste</a:t>
                </a:r>
              </a:p>
            </p:txBody>
          </p:sp>
          <p:sp>
            <p:nvSpPr>
              <p:cNvPr id="34" name="TextBox 33">
                <a:extLst>
                  <a:ext uri="{FF2B5EF4-FFF2-40B4-BE49-F238E27FC236}">
                    <a16:creationId xmlns:a16="http://schemas.microsoft.com/office/drawing/2014/main" id="{162096AF-3F5C-2DDF-07E3-81BF9EAD27AA}"/>
                  </a:ext>
                </a:extLst>
              </p:cNvPr>
              <p:cNvSpPr txBox="1"/>
              <p:nvPr/>
            </p:nvSpPr>
            <p:spPr>
              <a:xfrm flipH="1">
                <a:off x="6963596" y="4905652"/>
                <a:ext cx="811998" cy="228582"/>
              </a:xfrm>
              <a:prstGeom prst="rect">
                <a:avLst/>
              </a:prstGeom>
              <a:noFill/>
            </p:spPr>
            <p:txBody>
              <a:bodyPr wrap="none" rtlCol="0">
                <a:spAutoFit/>
              </a:bodyPr>
              <a:lstStyle/>
              <a:p>
                <a:pPr algn="l"/>
                <a:r>
                  <a:rPr lang="en-GB" sz="1200">
                    <a:solidFill>
                      <a:schemeClr val="bg1"/>
                    </a:solidFill>
                  </a:rPr>
                  <a:t>Global Citizenship</a:t>
                </a:r>
              </a:p>
            </p:txBody>
          </p:sp>
          <p:sp>
            <p:nvSpPr>
              <p:cNvPr id="38" name="TextBox 37">
                <a:extLst>
                  <a:ext uri="{FF2B5EF4-FFF2-40B4-BE49-F238E27FC236}">
                    <a16:creationId xmlns:a16="http://schemas.microsoft.com/office/drawing/2014/main" id="{16861343-861F-4BBC-54C6-BD7A534412E1}"/>
                  </a:ext>
                </a:extLst>
              </p:cNvPr>
              <p:cNvSpPr txBox="1"/>
              <p:nvPr/>
            </p:nvSpPr>
            <p:spPr>
              <a:xfrm flipH="1">
                <a:off x="6950196" y="2977639"/>
                <a:ext cx="975732" cy="380971"/>
              </a:xfrm>
              <a:prstGeom prst="rect">
                <a:avLst/>
              </a:prstGeom>
              <a:noFill/>
            </p:spPr>
            <p:txBody>
              <a:bodyPr wrap="none" rtlCol="0">
                <a:spAutoFit/>
              </a:bodyPr>
              <a:lstStyle/>
              <a:p>
                <a:pPr algn="l"/>
                <a:r>
                  <a:rPr lang="en-GB" sz="2400">
                    <a:solidFill>
                      <a:schemeClr val="bg1"/>
                    </a:solidFill>
                  </a:rPr>
                  <a:t>Food &amp; Bio</a:t>
                </a:r>
              </a:p>
            </p:txBody>
          </p:sp>
          <p:sp>
            <p:nvSpPr>
              <p:cNvPr id="39" name="TextBox 38">
                <a:extLst>
                  <a:ext uri="{FF2B5EF4-FFF2-40B4-BE49-F238E27FC236}">
                    <a16:creationId xmlns:a16="http://schemas.microsoft.com/office/drawing/2014/main" id="{B48FE8E2-F426-6432-71C2-11E4EC61E5D6}"/>
                  </a:ext>
                </a:extLst>
              </p:cNvPr>
              <p:cNvSpPr txBox="1"/>
              <p:nvPr/>
            </p:nvSpPr>
            <p:spPr>
              <a:xfrm flipH="1">
                <a:off x="6963596" y="2839020"/>
                <a:ext cx="811998" cy="228582"/>
              </a:xfrm>
              <a:prstGeom prst="rect">
                <a:avLst/>
              </a:prstGeom>
              <a:noFill/>
            </p:spPr>
            <p:txBody>
              <a:bodyPr wrap="none" rtlCol="0">
                <a:spAutoFit/>
              </a:bodyPr>
              <a:lstStyle/>
              <a:p>
                <a:pPr algn="l"/>
                <a:r>
                  <a:rPr lang="en-GB" sz="1200">
                    <a:solidFill>
                      <a:schemeClr val="bg1"/>
                    </a:solidFill>
                  </a:rPr>
                  <a:t>Global Citizenship</a:t>
                </a:r>
              </a:p>
            </p:txBody>
          </p:sp>
          <p:sp>
            <p:nvSpPr>
              <p:cNvPr id="40" name="TextBox 39">
                <a:extLst>
                  <a:ext uri="{FF2B5EF4-FFF2-40B4-BE49-F238E27FC236}">
                    <a16:creationId xmlns:a16="http://schemas.microsoft.com/office/drawing/2014/main" id="{AA807231-1A36-232C-0AAA-808BBB68BD21}"/>
                  </a:ext>
                </a:extLst>
              </p:cNvPr>
              <p:cNvSpPr txBox="1"/>
              <p:nvPr/>
            </p:nvSpPr>
            <p:spPr>
              <a:xfrm flipH="1">
                <a:off x="7438903" y="3489985"/>
                <a:ext cx="578701" cy="380971"/>
              </a:xfrm>
              <a:prstGeom prst="rect">
                <a:avLst/>
              </a:prstGeom>
              <a:noFill/>
            </p:spPr>
            <p:txBody>
              <a:bodyPr wrap="none" rtlCol="0">
                <a:spAutoFit/>
              </a:bodyPr>
              <a:lstStyle/>
              <a:p>
                <a:pPr algn="l"/>
                <a:r>
                  <a:rPr lang="en-GB" sz="2400">
                    <a:solidFill>
                      <a:schemeClr val="bg1"/>
                    </a:solidFill>
                  </a:rPr>
                  <a:t>Travel</a:t>
                </a:r>
              </a:p>
            </p:txBody>
          </p:sp>
          <p:sp>
            <p:nvSpPr>
              <p:cNvPr id="42" name="TextBox 41">
                <a:extLst>
                  <a:ext uri="{FF2B5EF4-FFF2-40B4-BE49-F238E27FC236}">
                    <a16:creationId xmlns:a16="http://schemas.microsoft.com/office/drawing/2014/main" id="{BFA1B59B-89E8-671A-66DA-98EB18938E0F}"/>
                  </a:ext>
                </a:extLst>
              </p:cNvPr>
              <p:cNvSpPr txBox="1"/>
              <p:nvPr/>
            </p:nvSpPr>
            <p:spPr>
              <a:xfrm flipH="1">
                <a:off x="7452303" y="3351366"/>
                <a:ext cx="811998" cy="228582"/>
              </a:xfrm>
              <a:prstGeom prst="rect">
                <a:avLst/>
              </a:prstGeom>
              <a:noFill/>
            </p:spPr>
            <p:txBody>
              <a:bodyPr wrap="none" rtlCol="0">
                <a:spAutoFit/>
              </a:bodyPr>
              <a:lstStyle/>
              <a:p>
                <a:pPr algn="l"/>
                <a:r>
                  <a:rPr lang="en-GB" sz="1200">
                    <a:solidFill>
                      <a:schemeClr val="bg1"/>
                    </a:solidFill>
                  </a:rPr>
                  <a:t>Global Citizenship</a:t>
                </a:r>
              </a:p>
            </p:txBody>
          </p:sp>
          <p:sp>
            <p:nvSpPr>
              <p:cNvPr id="44" name="TextBox 43">
                <a:extLst>
                  <a:ext uri="{FF2B5EF4-FFF2-40B4-BE49-F238E27FC236}">
                    <a16:creationId xmlns:a16="http://schemas.microsoft.com/office/drawing/2014/main" id="{3A1364D2-1D65-4A40-89DB-869220445E5A}"/>
                  </a:ext>
                </a:extLst>
              </p:cNvPr>
              <p:cNvSpPr txBox="1"/>
              <p:nvPr/>
            </p:nvSpPr>
            <p:spPr>
              <a:xfrm flipH="1">
                <a:off x="7428609" y="4029819"/>
                <a:ext cx="645514" cy="380971"/>
              </a:xfrm>
              <a:prstGeom prst="rect">
                <a:avLst/>
              </a:prstGeom>
              <a:noFill/>
            </p:spPr>
            <p:txBody>
              <a:bodyPr wrap="none" rtlCol="0">
                <a:spAutoFit/>
              </a:bodyPr>
              <a:lstStyle/>
              <a:p>
                <a:pPr algn="l"/>
                <a:r>
                  <a:rPr lang="en-GB" sz="2400">
                    <a:solidFill>
                      <a:schemeClr val="bg1"/>
                    </a:solidFill>
                  </a:rPr>
                  <a:t>Marine</a:t>
                </a:r>
              </a:p>
            </p:txBody>
          </p:sp>
          <p:sp>
            <p:nvSpPr>
              <p:cNvPr id="46" name="TextBox 45">
                <a:extLst>
                  <a:ext uri="{FF2B5EF4-FFF2-40B4-BE49-F238E27FC236}">
                    <a16:creationId xmlns:a16="http://schemas.microsoft.com/office/drawing/2014/main" id="{4B39A422-2EBC-693C-CAFB-11263489D775}"/>
                  </a:ext>
                </a:extLst>
              </p:cNvPr>
              <p:cNvSpPr txBox="1"/>
              <p:nvPr/>
            </p:nvSpPr>
            <p:spPr>
              <a:xfrm flipH="1">
                <a:off x="7442009" y="3891200"/>
                <a:ext cx="811998" cy="228582"/>
              </a:xfrm>
              <a:prstGeom prst="rect">
                <a:avLst/>
              </a:prstGeom>
              <a:noFill/>
            </p:spPr>
            <p:txBody>
              <a:bodyPr wrap="none" rtlCol="0">
                <a:spAutoFit/>
              </a:bodyPr>
              <a:lstStyle/>
              <a:p>
                <a:pPr algn="l"/>
                <a:r>
                  <a:rPr lang="en-GB" sz="1200">
                    <a:solidFill>
                      <a:schemeClr val="bg1"/>
                    </a:solidFill>
                  </a:rPr>
                  <a:t>Global Citizenship</a:t>
                </a:r>
              </a:p>
            </p:txBody>
          </p:sp>
          <p:sp>
            <p:nvSpPr>
              <p:cNvPr id="47" name="TextBox 46">
                <a:extLst>
                  <a:ext uri="{FF2B5EF4-FFF2-40B4-BE49-F238E27FC236}">
                    <a16:creationId xmlns:a16="http://schemas.microsoft.com/office/drawing/2014/main" id="{771AD801-4BFF-92DB-9512-6169FFE94BE0}"/>
                  </a:ext>
                </a:extLst>
              </p:cNvPr>
              <p:cNvSpPr txBox="1"/>
              <p:nvPr/>
            </p:nvSpPr>
            <p:spPr>
              <a:xfrm flipH="1">
                <a:off x="7452303" y="4527442"/>
                <a:ext cx="660662" cy="380971"/>
              </a:xfrm>
              <a:prstGeom prst="rect">
                <a:avLst/>
              </a:prstGeom>
              <a:noFill/>
            </p:spPr>
            <p:txBody>
              <a:bodyPr wrap="none" rtlCol="0">
                <a:spAutoFit/>
              </a:bodyPr>
              <a:lstStyle/>
              <a:p>
                <a:pPr algn="l"/>
                <a:r>
                  <a:rPr lang="en-GB" sz="2400">
                    <a:solidFill>
                      <a:schemeClr val="bg1"/>
                    </a:solidFill>
                  </a:rPr>
                  <a:t>Energy</a:t>
                </a:r>
              </a:p>
            </p:txBody>
          </p:sp>
          <p:sp>
            <p:nvSpPr>
              <p:cNvPr id="48" name="TextBox 47">
                <a:extLst>
                  <a:ext uri="{FF2B5EF4-FFF2-40B4-BE49-F238E27FC236}">
                    <a16:creationId xmlns:a16="http://schemas.microsoft.com/office/drawing/2014/main" id="{2D429349-9C20-B3A3-F630-21929748ECFE}"/>
                  </a:ext>
                </a:extLst>
              </p:cNvPr>
              <p:cNvSpPr txBox="1"/>
              <p:nvPr/>
            </p:nvSpPr>
            <p:spPr>
              <a:xfrm flipH="1">
                <a:off x="7465703" y="4388823"/>
                <a:ext cx="811998" cy="228582"/>
              </a:xfrm>
              <a:prstGeom prst="rect">
                <a:avLst/>
              </a:prstGeom>
              <a:noFill/>
            </p:spPr>
            <p:txBody>
              <a:bodyPr wrap="none" rtlCol="0">
                <a:spAutoFit/>
              </a:bodyPr>
              <a:lstStyle/>
              <a:p>
                <a:pPr algn="l"/>
                <a:r>
                  <a:rPr lang="en-GB" sz="1200">
                    <a:solidFill>
                      <a:schemeClr val="bg1"/>
                    </a:solidFill>
                  </a:rPr>
                  <a:t>Global Citizenship</a:t>
                </a:r>
              </a:p>
            </p:txBody>
          </p:sp>
        </p:grpSp>
        <p:pic>
          <p:nvPicPr>
            <p:cNvPr id="16" name="Picture 15" descr="A picture containing text, room, gambling house, scene&#10;&#10;Description automatically generated">
              <a:extLst>
                <a:ext uri="{FF2B5EF4-FFF2-40B4-BE49-F238E27FC236}">
                  <a16:creationId xmlns:a16="http://schemas.microsoft.com/office/drawing/2014/main" id="{25B18E1D-59E0-40CE-B65C-311FF7817F9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31111" y="2989289"/>
              <a:ext cx="1858297" cy="1756895"/>
            </a:xfrm>
            <a:prstGeom prst="rect">
              <a:avLst/>
            </a:prstGeom>
          </p:spPr>
        </p:pic>
      </p:grpSp>
    </p:spTree>
    <p:extLst>
      <p:ext uri="{BB962C8B-B14F-4D97-AF65-F5344CB8AC3E}">
        <p14:creationId xmlns:p14="http://schemas.microsoft.com/office/powerpoint/2010/main" val="326880934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S 7 Steps English">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78CED9-4020-EE12-238A-F34BE569F4EF}"/>
              </a:ext>
            </a:extLst>
          </p:cNvPr>
          <p:cNvSpPr/>
          <p:nvPr/>
        </p:nvSpPr>
        <p:spPr>
          <a:xfrm>
            <a:off x="6831749" y="3821322"/>
            <a:ext cx="5073075" cy="137196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 name="Rectangle 3">
            <a:extLst>
              <a:ext uri="{FF2B5EF4-FFF2-40B4-BE49-F238E27FC236}">
                <a16:creationId xmlns:a16="http://schemas.microsoft.com/office/drawing/2014/main" id="{75750D36-58EC-906D-D6D7-03066A56635A}"/>
              </a:ext>
            </a:extLst>
          </p:cNvPr>
          <p:cNvSpPr/>
          <p:nvPr/>
        </p:nvSpPr>
        <p:spPr>
          <a:xfrm>
            <a:off x="3589405" y="3812448"/>
            <a:ext cx="2828168" cy="137196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5" name="Oval 4">
            <a:extLst>
              <a:ext uri="{FF2B5EF4-FFF2-40B4-BE49-F238E27FC236}">
                <a16:creationId xmlns:a16="http://schemas.microsoft.com/office/drawing/2014/main" id="{CE661EA2-4B09-E408-8842-03191964ABC7}"/>
              </a:ext>
            </a:extLst>
          </p:cNvPr>
          <p:cNvSpPr/>
          <p:nvPr/>
        </p:nvSpPr>
        <p:spPr>
          <a:xfrm>
            <a:off x="10054109" y="3876862"/>
            <a:ext cx="1728944" cy="1172472"/>
          </a:xfrm>
          <a:prstGeom prst="ellipse">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6" name="TextBox 5">
            <a:extLst>
              <a:ext uri="{FF2B5EF4-FFF2-40B4-BE49-F238E27FC236}">
                <a16:creationId xmlns:a16="http://schemas.microsoft.com/office/drawing/2014/main" id="{8DEF1FE8-7BFC-C086-F644-53CF8146A1E9}"/>
              </a:ext>
            </a:extLst>
          </p:cNvPr>
          <p:cNvSpPr txBox="1"/>
          <p:nvPr/>
        </p:nvSpPr>
        <p:spPr>
          <a:xfrm>
            <a:off x="9144730" y="236093"/>
            <a:ext cx="6076877" cy="523220"/>
          </a:xfrm>
          <a:prstGeom prst="rect">
            <a:avLst/>
          </a:prstGeom>
          <a:noFill/>
        </p:spPr>
        <p:txBody>
          <a:bodyPr wrap="square" rtlCol="0">
            <a:spAutoFit/>
          </a:bodyPr>
          <a:lstStyle/>
          <a:p>
            <a:r>
              <a:rPr lang="en-GB" sz="1400" b="0" u="sng">
                <a:solidFill>
                  <a:schemeClr val="bg1"/>
                </a:solidFill>
                <a:hlinkClick r:id="rId2">
                  <a:extLst>
                    <a:ext uri="{A12FA001-AC4F-418D-AE19-62706E023703}">
                      <ahyp:hlinkClr xmlns:ahyp="http://schemas.microsoft.com/office/drawing/2018/hyperlinkcolor" val="tx"/>
                    </a:ext>
                  </a:extLst>
                </a:hlinkClick>
              </a:rPr>
              <a:t>Reference Document</a:t>
            </a:r>
          </a:p>
          <a:p>
            <a:r>
              <a:rPr lang="en-GB" sz="1400" b="1">
                <a:solidFill>
                  <a:schemeClr val="bg1"/>
                </a:solidFill>
                <a:hlinkClick r:id="rId2">
                  <a:extLst>
                    <a:ext uri="{A12FA001-AC4F-418D-AE19-62706E023703}">
                      <ahyp:hlinkClr xmlns:ahyp="http://schemas.microsoft.com/office/drawing/2018/hyperlinkcolor" val="tx"/>
                    </a:ext>
                  </a:extLst>
                </a:hlinkClick>
              </a:rPr>
              <a:t>EEU Brand Guidelines</a:t>
            </a:r>
            <a:endParaRPr lang="en-GB" sz="1400" b="0">
              <a:solidFill>
                <a:schemeClr val="bg1"/>
              </a:solidFill>
            </a:endParaRPr>
          </a:p>
        </p:txBody>
      </p:sp>
      <p:sp>
        <p:nvSpPr>
          <p:cNvPr id="7" name="Rectangle 6">
            <a:extLst>
              <a:ext uri="{FF2B5EF4-FFF2-40B4-BE49-F238E27FC236}">
                <a16:creationId xmlns:a16="http://schemas.microsoft.com/office/drawing/2014/main" id="{76523614-026A-6200-CDCC-5A0EBB54B589}"/>
              </a:ext>
            </a:extLst>
          </p:cNvPr>
          <p:cNvSpPr/>
          <p:nvPr/>
        </p:nvSpPr>
        <p:spPr>
          <a:xfrm>
            <a:off x="0" y="-8564"/>
            <a:ext cx="12192000" cy="627128"/>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8" name="Picture 7" descr="Untitled-3.emf">
            <a:extLst>
              <a:ext uri="{FF2B5EF4-FFF2-40B4-BE49-F238E27FC236}">
                <a16:creationId xmlns:a16="http://schemas.microsoft.com/office/drawing/2014/main" id="{4B1C7FEB-64BA-28E6-0E49-6BD46051A0A4}"/>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13819" y="623980"/>
            <a:ext cx="12205819" cy="424525"/>
          </a:xfrm>
          <a:prstGeom prst="rect">
            <a:avLst/>
          </a:prstGeom>
          <a:solidFill>
            <a:schemeClr val="accent2"/>
          </a:solidFill>
          <a:effectLst/>
        </p:spPr>
      </p:pic>
      <p:sp>
        <p:nvSpPr>
          <p:cNvPr id="9" name="TextBox 8">
            <a:extLst>
              <a:ext uri="{FF2B5EF4-FFF2-40B4-BE49-F238E27FC236}">
                <a16:creationId xmlns:a16="http://schemas.microsoft.com/office/drawing/2014/main" id="{509496E1-37C2-AED1-411A-ED544EB8ABF1}"/>
              </a:ext>
            </a:extLst>
          </p:cNvPr>
          <p:cNvSpPr txBox="1"/>
          <p:nvPr/>
        </p:nvSpPr>
        <p:spPr>
          <a:xfrm>
            <a:off x="174608" y="115184"/>
            <a:ext cx="6743829" cy="400110"/>
          </a:xfrm>
          <a:prstGeom prst="rect">
            <a:avLst/>
          </a:prstGeom>
          <a:noFill/>
        </p:spPr>
        <p:txBody>
          <a:bodyPr wrap="square" rtlCol="0">
            <a:spAutoFit/>
          </a:bodyPr>
          <a:lstStyle/>
          <a:p>
            <a:r>
              <a:rPr lang="en-GB" sz="2000" b="1">
                <a:solidFill>
                  <a:schemeClr val="bg1"/>
                </a:solidFill>
              </a:rPr>
              <a:t>Green-Schools : The 7 Steps </a:t>
            </a:r>
          </a:p>
        </p:txBody>
      </p:sp>
      <p:pic>
        <p:nvPicPr>
          <p:cNvPr id="10" name="Picture 9" descr="Icon&#10;&#10;Description automatically generated">
            <a:extLst>
              <a:ext uri="{FF2B5EF4-FFF2-40B4-BE49-F238E27FC236}">
                <a16:creationId xmlns:a16="http://schemas.microsoft.com/office/drawing/2014/main" id="{5A0AE86B-E193-622E-90B2-5DBED5049EDC}"/>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003490" y="3911737"/>
            <a:ext cx="1324500" cy="1073057"/>
          </a:xfrm>
          <a:prstGeom prst="rect">
            <a:avLst/>
          </a:prstGeom>
        </p:spPr>
      </p:pic>
      <p:sp>
        <p:nvSpPr>
          <p:cNvPr id="11" name="TextBox 10">
            <a:extLst>
              <a:ext uri="{FF2B5EF4-FFF2-40B4-BE49-F238E27FC236}">
                <a16:creationId xmlns:a16="http://schemas.microsoft.com/office/drawing/2014/main" id="{41433E7D-7128-35E4-5A5E-E1F47C1F174A}"/>
              </a:ext>
            </a:extLst>
          </p:cNvPr>
          <p:cNvSpPr txBox="1"/>
          <p:nvPr/>
        </p:nvSpPr>
        <p:spPr>
          <a:xfrm>
            <a:off x="191159" y="424220"/>
            <a:ext cx="8780693"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1">
                <a:solidFill>
                  <a:schemeClr val="bg1"/>
                </a:solidFill>
                <a:latin typeface="Tahoma" panose="020B0604030504040204" pitchFamily="34" charset="0"/>
                <a:ea typeface="Tahoma" panose="020B0604030504040204" pitchFamily="34" charset="0"/>
                <a:cs typeface="Tahoma" panose="020B0604030504040204" pitchFamily="34" charset="0"/>
              </a:rPr>
              <a:t>Note: Green</a:t>
            </a:r>
            <a:r>
              <a:rPr lang="en-GB" sz="1200">
                <a:solidFill>
                  <a:schemeClr val="bg1"/>
                </a:solidFill>
                <a:latin typeface="Tahoma" panose="020B0604030504040204" pitchFamily="34" charset="0"/>
                <a:ea typeface="Tahoma" panose="020B0604030504040204" pitchFamily="34" charset="0"/>
                <a:cs typeface="Tahoma" panose="020B0604030504040204" pitchFamily="34" charset="0"/>
              </a:rPr>
              <a:t> is the adopted primary colour for English language resources </a:t>
            </a:r>
            <a:endParaRPr lang="en-GB"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Rounded Corners 11">
            <a:extLst>
              <a:ext uri="{FF2B5EF4-FFF2-40B4-BE49-F238E27FC236}">
                <a16:creationId xmlns:a16="http://schemas.microsoft.com/office/drawing/2014/main" id="{157D3504-DB78-4C9F-8878-20CDE01EE612}"/>
              </a:ext>
            </a:extLst>
          </p:cNvPr>
          <p:cNvSpPr/>
          <p:nvPr/>
        </p:nvSpPr>
        <p:spPr>
          <a:xfrm>
            <a:off x="6945498" y="3943997"/>
            <a:ext cx="1224444" cy="607878"/>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3" name="Rectangle: Rounded Corners 12">
            <a:extLst>
              <a:ext uri="{FF2B5EF4-FFF2-40B4-BE49-F238E27FC236}">
                <a16:creationId xmlns:a16="http://schemas.microsoft.com/office/drawing/2014/main" id="{286D93FD-E15D-322E-C803-C305534D2BE2}"/>
              </a:ext>
            </a:extLst>
          </p:cNvPr>
          <p:cNvSpPr/>
          <p:nvPr/>
        </p:nvSpPr>
        <p:spPr>
          <a:xfrm>
            <a:off x="192388" y="3853026"/>
            <a:ext cx="2828169" cy="433834"/>
          </a:xfrm>
          <a:prstGeom prst="roundRect">
            <a:avLst/>
          </a:prstGeom>
          <a:noFill/>
          <a:ln w="28575">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F5A5908D-9534-9111-574B-6566EB5276E1}"/>
              </a:ext>
            </a:extLst>
          </p:cNvPr>
          <p:cNvSpPr txBox="1"/>
          <p:nvPr/>
        </p:nvSpPr>
        <p:spPr>
          <a:xfrm>
            <a:off x="1198572" y="2412624"/>
            <a:ext cx="1612691" cy="400110"/>
          </a:xfrm>
          <a:prstGeom prst="rect">
            <a:avLst/>
          </a:prstGeom>
          <a:noFill/>
        </p:spPr>
        <p:txBody>
          <a:bodyPr wrap="square" rtlCol="0">
            <a:spAutoFit/>
          </a:bodyPr>
          <a:lstStyle/>
          <a:p>
            <a:pPr marL="87313" algn="ctr">
              <a:spcBef>
                <a:spcPts val="0"/>
              </a:spcBef>
              <a:defRPr/>
            </a:pPr>
            <a:r>
              <a:rPr lang="en-US" sz="1000" b="1">
                <a:solidFill>
                  <a:schemeClr val="tx1"/>
                </a:solidFill>
                <a:latin typeface="Tahoma" panose="020B0604030504040204" pitchFamily="34" charset="0"/>
                <a:ea typeface="Tahoma" panose="020B0604030504040204" pitchFamily="34" charset="0"/>
                <a:cs typeface="Tahoma" panose="020B0604030504040204" pitchFamily="34" charset="0"/>
              </a:rPr>
              <a:t>S</a:t>
            </a: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tep 2:</a:t>
            </a:r>
          </a:p>
          <a:p>
            <a:pPr marL="87313"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Environmental Review</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0778708-DBEB-CAFA-E07E-B36F3D7573FD}"/>
              </a:ext>
            </a:extLst>
          </p:cNvPr>
          <p:cNvSpPr txBox="1"/>
          <p:nvPr/>
        </p:nvSpPr>
        <p:spPr>
          <a:xfrm>
            <a:off x="3032973" y="2495135"/>
            <a:ext cx="1342783" cy="400110"/>
          </a:xfrm>
          <a:prstGeom prst="rect">
            <a:avLst/>
          </a:prstGeom>
          <a:noFill/>
        </p:spPr>
        <p:txBody>
          <a:bodyPr wrap="square" rtlCol="0">
            <a:spAutoFit/>
          </a:bodyPr>
          <a:lstStyle/>
          <a:p>
            <a:pPr algn="ctr">
              <a:spcBef>
                <a:spcPts val="0"/>
              </a:spcBef>
              <a:defRPr/>
            </a:pP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Step 3: </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Action Plan</a:t>
            </a:r>
            <a:r>
              <a:rPr lang="en-IE" sz="1000" b="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en-GB" sz="1000" b="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1670FB6D-9282-2DE1-7D1A-2CBB0FA1AA54}"/>
              </a:ext>
            </a:extLst>
          </p:cNvPr>
          <p:cNvSpPr txBox="1"/>
          <p:nvPr/>
        </p:nvSpPr>
        <p:spPr>
          <a:xfrm>
            <a:off x="4300864" y="2485706"/>
            <a:ext cx="2180715" cy="400110"/>
          </a:xfrm>
          <a:prstGeom prst="rect">
            <a:avLst/>
          </a:prstGeom>
          <a:noFill/>
        </p:spPr>
        <p:txBody>
          <a:bodyPr wrap="square" rtlCol="0">
            <a:spAutoFit/>
          </a:bodyPr>
          <a:lstStyle/>
          <a:p>
            <a:pPr algn="ctr">
              <a:spcBef>
                <a:spcPts val="0"/>
              </a:spcBef>
              <a:defRPr/>
            </a:pP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Step 4:</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Monitoring &amp; Evaluation </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Box 16">
            <a:extLst>
              <a:ext uri="{FF2B5EF4-FFF2-40B4-BE49-F238E27FC236}">
                <a16:creationId xmlns:a16="http://schemas.microsoft.com/office/drawing/2014/main" id="{2495B5BF-23EB-7974-3454-58DD16ED4741}"/>
              </a:ext>
            </a:extLst>
          </p:cNvPr>
          <p:cNvSpPr txBox="1"/>
          <p:nvPr/>
        </p:nvSpPr>
        <p:spPr>
          <a:xfrm>
            <a:off x="6249417" y="2493278"/>
            <a:ext cx="1795177" cy="400110"/>
          </a:xfrm>
          <a:prstGeom prst="rect">
            <a:avLst/>
          </a:prstGeom>
          <a:noFill/>
        </p:spPr>
        <p:txBody>
          <a:bodyPr wrap="square" rtlCol="0">
            <a:spAutoFit/>
          </a:bodyPr>
          <a:lstStyle/>
          <a:p>
            <a:pPr algn="ctr">
              <a:spcBef>
                <a:spcPts val="0"/>
              </a:spcBef>
              <a:defRPr/>
            </a:pP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Step 5:</a:t>
            </a:r>
            <a:r>
              <a:rPr lang="en-IE" sz="1000" b="0">
                <a:solidFill>
                  <a:schemeClr val="tx1"/>
                </a:solidFill>
                <a:latin typeface="Tahoma" panose="020B0604030504040204" pitchFamily="34" charset="0"/>
                <a:ea typeface="Tahoma" panose="020B0604030504040204" pitchFamily="34" charset="0"/>
                <a:cs typeface="Tahoma" panose="020B0604030504040204" pitchFamily="34" charset="0"/>
              </a:rPr>
              <a:t> </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Curricular Work</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a:extLst>
              <a:ext uri="{FF2B5EF4-FFF2-40B4-BE49-F238E27FC236}">
                <a16:creationId xmlns:a16="http://schemas.microsoft.com/office/drawing/2014/main" id="{7C5F777F-537E-6B01-5A4B-30045F1B879C}"/>
              </a:ext>
            </a:extLst>
          </p:cNvPr>
          <p:cNvSpPr txBox="1"/>
          <p:nvPr/>
        </p:nvSpPr>
        <p:spPr>
          <a:xfrm>
            <a:off x="7812431" y="2495575"/>
            <a:ext cx="2180715"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00" b="1">
                <a:solidFill>
                  <a:schemeClr val="tx1"/>
                </a:solidFill>
                <a:latin typeface="Tahoma" panose="020B0604030504040204" pitchFamily="34" charset="0"/>
                <a:ea typeface="Tahoma" panose="020B0604030504040204" pitchFamily="34" charset="0"/>
                <a:cs typeface="Tahoma" panose="020B0604030504040204" pitchFamily="34" charset="0"/>
              </a:rPr>
              <a:t>Step 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00" b="0">
                <a:solidFill>
                  <a:srgbClr val="000000"/>
                </a:solidFill>
                <a:latin typeface="Tahoma" panose="020B0604030504040204" pitchFamily="34" charset="0"/>
                <a:ea typeface="Tahoma" panose="020B0604030504040204" pitchFamily="34" charset="0"/>
                <a:cs typeface="Tahoma" panose="020B0604030504040204" pitchFamily="34" charset="0"/>
              </a:rPr>
              <a:t>Informing &amp; Involving </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en-GB" sz="1300" b="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a:extLst>
              <a:ext uri="{FF2B5EF4-FFF2-40B4-BE49-F238E27FC236}">
                <a16:creationId xmlns:a16="http://schemas.microsoft.com/office/drawing/2014/main" id="{7A3FBCA0-274F-9B43-1D7F-7FD784E9C585}"/>
              </a:ext>
            </a:extLst>
          </p:cNvPr>
          <p:cNvSpPr txBox="1"/>
          <p:nvPr/>
        </p:nvSpPr>
        <p:spPr>
          <a:xfrm>
            <a:off x="9861125" y="2493278"/>
            <a:ext cx="1661323" cy="400110"/>
          </a:xfrm>
          <a:prstGeom prst="rect">
            <a:avLst/>
          </a:prstGeom>
          <a:noFill/>
        </p:spPr>
        <p:txBody>
          <a:bodyPr wrap="square" rtlCol="0">
            <a:spAutoFit/>
          </a:bodyPr>
          <a:lstStyle/>
          <a:p>
            <a:pPr algn="ctr">
              <a:spcBef>
                <a:spcPts val="0"/>
              </a:spcBef>
              <a:defRPr/>
            </a:pP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Step 7:</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Green Code</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EB093DE4-3C79-A1BB-1437-D4D91CE10D1A}"/>
              </a:ext>
            </a:extLst>
          </p:cNvPr>
          <p:cNvSpPr txBox="1"/>
          <p:nvPr/>
        </p:nvSpPr>
        <p:spPr>
          <a:xfrm>
            <a:off x="114299" y="3539459"/>
            <a:ext cx="654346" cy="248530"/>
          </a:xfrm>
          <a:prstGeom prst="rect">
            <a:avLst/>
          </a:prstGeom>
          <a:noFill/>
        </p:spPr>
        <p:txBody>
          <a:bodyPr wrap="none" rtlCol="0">
            <a:spAutoFit/>
          </a:bodyPr>
          <a:lstStyle/>
          <a:p>
            <a:r>
              <a:rPr lang="en-GB" sz="1015" b="1" u="none">
                <a:solidFill>
                  <a:srgbClr val="000000"/>
                </a:solidFill>
              </a:rPr>
              <a:t>Shapes</a:t>
            </a:r>
          </a:p>
        </p:txBody>
      </p:sp>
      <p:sp>
        <p:nvSpPr>
          <p:cNvPr id="21" name="TextBox 20">
            <a:extLst>
              <a:ext uri="{FF2B5EF4-FFF2-40B4-BE49-F238E27FC236}">
                <a16:creationId xmlns:a16="http://schemas.microsoft.com/office/drawing/2014/main" id="{2445371D-1E95-A76A-CCB2-3CB6D0285130}"/>
              </a:ext>
            </a:extLst>
          </p:cNvPr>
          <p:cNvSpPr txBox="1"/>
          <p:nvPr/>
        </p:nvSpPr>
        <p:spPr>
          <a:xfrm>
            <a:off x="-107656" y="2397366"/>
            <a:ext cx="1483235" cy="400110"/>
          </a:xfrm>
          <a:prstGeom prst="rect">
            <a:avLst/>
          </a:prstGeom>
          <a:noFill/>
        </p:spPr>
        <p:txBody>
          <a:bodyPr wrap="square" rtlCol="0">
            <a:spAutoFit/>
          </a:bodyPr>
          <a:lstStyle/>
          <a:p>
            <a:pPr marL="87313" algn="ctr">
              <a:spcBef>
                <a:spcPts val="0"/>
              </a:spcBef>
              <a:defRPr/>
            </a:pPr>
            <a:r>
              <a:rPr lang="en-IE" sz="1000" b="1">
                <a:solidFill>
                  <a:schemeClr val="tx1"/>
                </a:solidFill>
                <a:latin typeface="Tahoma" panose="020B0604030504040204" pitchFamily="34" charset="0"/>
                <a:ea typeface="Tahoma" panose="020B0604030504040204" pitchFamily="34" charset="0"/>
                <a:cs typeface="Tahoma" panose="020B0604030504040204" pitchFamily="34" charset="0"/>
              </a:rPr>
              <a:t>Step 1</a:t>
            </a:r>
            <a:r>
              <a:rPr lang="en-IE" sz="1000" b="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87313"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Green-Committee</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2" name="Oval 21">
            <a:extLst>
              <a:ext uri="{FF2B5EF4-FFF2-40B4-BE49-F238E27FC236}">
                <a16:creationId xmlns:a16="http://schemas.microsoft.com/office/drawing/2014/main" id="{191F0071-EFC9-9565-4800-4BD0E1E29DDD}"/>
              </a:ext>
            </a:extLst>
          </p:cNvPr>
          <p:cNvSpPr/>
          <p:nvPr/>
        </p:nvSpPr>
        <p:spPr>
          <a:xfrm>
            <a:off x="1875932" y="4442570"/>
            <a:ext cx="1091752" cy="71176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3" name="TextBox 22">
            <a:extLst>
              <a:ext uri="{FF2B5EF4-FFF2-40B4-BE49-F238E27FC236}">
                <a16:creationId xmlns:a16="http://schemas.microsoft.com/office/drawing/2014/main" id="{BB444BDF-53B8-D523-6976-34531D538F3B}"/>
              </a:ext>
            </a:extLst>
          </p:cNvPr>
          <p:cNvSpPr txBox="1"/>
          <p:nvPr/>
        </p:nvSpPr>
        <p:spPr>
          <a:xfrm>
            <a:off x="10109723" y="4514003"/>
            <a:ext cx="1661323" cy="400110"/>
          </a:xfrm>
          <a:prstGeom prst="rect">
            <a:avLst/>
          </a:prstGeom>
          <a:noFill/>
        </p:spPr>
        <p:txBody>
          <a:bodyPr wrap="square" rtlCol="0">
            <a:spAutoFit/>
          </a:bodyPr>
          <a:lstStyle/>
          <a:p>
            <a:pPr algn="ctr">
              <a:spcBef>
                <a:spcPts val="0"/>
              </a:spcBef>
              <a:defRPr/>
            </a:pPr>
            <a:r>
              <a:rPr lang="en-IE" sz="1000" b="0">
                <a:solidFill>
                  <a:schemeClr val="bg1"/>
                </a:solidFill>
                <a:latin typeface="Tahoma" panose="020B0604030504040204" pitchFamily="34" charset="0"/>
                <a:ea typeface="Tahoma" panose="020B0604030504040204" pitchFamily="34" charset="0"/>
                <a:cs typeface="Tahoma" panose="020B0604030504040204" pitchFamily="34" charset="0"/>
              </a:rPr>
              <a:t>Step 7:</a:t>
            </a:r>
          </a:p>
          <a:p>
            <a:pPr algn="ctr">
              <a:spcBef>
                <a:spcPts val="0"/>
              </a:spcBef>
              <a:defRPr/>
            </a:pPr>
            <a:r>
              <a:rPr lang="en-IE" sz="1000" b="0">
                <a:solidFill>
                  <a:schemeClr val="bg1"/>
                </a:solidFill>
                <a:latin typeface="Tahoma" panose="020B0604030504040204" pitchFamily="34" charset="0"/>
                <a:ea typeface="Tahoma" panose="020B0604030504040204" pitchFamily="34" charset="0"/>
                <a:cs typeface="Tahoma" panose="020B0604030504040204" pitchFamily="34" charset="0"/>
              </a:rPr>
              <a:t>Green Code</a:t>
            </a:r>
            <a:endParaRPr lang="en-GB" sz="10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angle: Rounded Corners 23">
            <a:extLst>
              <a:ext uri="{FF2B5EF4-FFF2-40B4-BE49-F238E27FC236}">
                <a16:creationId xmlns:a16="http://schemas.microsoft.com/office/drawing/2014/main" id="{0A269B57-B0F7-47DA-BC86-AF2E66EB1A15}"/>
              </a:ext>
            </a:extLst>
          </p:cNvPr>
          <p:cNvSpPr/>
          <p:nvPr/>
        </p:nvSpPr>
        <p:spPr>
          <a:xfrm>
            <a:off x="7335589" y="6136606"/>
            <a:ext cx="4482303" cy="433834"/>
          </a:xfrm>
          <a:prstGeom prst="roundRect">
            <a:avLst/>
          </a:prstGeom>
          <a:ln w="28575">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25" name="Oval 24">
            <a:extLst>
              <a:ext uri="{FF2B5EF4-FFF2-40B4-BE49-F238E27FC236}">
                <a16:creationId xmlns:a16="http://schemas.microsoft.com/office/drawing/2014/main" id="{4CBBE423-FBEF-1E11-75F4-0FCEE4300912}"/>
              </a:ext>
            </a:extLst>
          </p:cNvPr>
          <p:cNvSpPr/>
          <p:nvPr/>
        </p:nvSpPr>
        <p:spPr>
          <a:xfrm>
            <a:off x="6960602" y="5822089"/>
            <a:ext cx="1483233" cy="1019854"/>
          </a:xfrm>
          <a:prstGeom prst="ellipse">
            <a:avLst/>
          </a:prstGeom>
          <a:solidFill>
            <a:schemeClr val="accent2"/>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6" name="Picture 25" descr="A blue magnifying glass over a paper&#10;&#10;Description automatically generated">
            <a:extLst>
              <a:ext uri="{FF2B5EF4-FFF2-40B4-BE49-F238E27FC236}">
                <a16:creationId xmlns:a16="http://schemas.microsoft.com/office/drawing/2014/main" id="{38EC648D-1B81-2915-DC7D-CA8DBE709BE8}"/>
              </a:ext>
            </a:extLst>
          </p:cNvPr>
          <p:cNvPicPr>
            <a:picLocks noChangeAspect="1"/>
          </p:cNvPicPr>
          <p:nvPr/>
        </p:nvPicPr>
        <p:blipFill rotWithShape="1">
          <a:blip r:embed="rId5" cstate="email">
            <a:biLevel thresh="25000"/>
            <a:extLst>
              <a:ext uri="{28A0092B-C50C-407E-A947-70E740481C1C}">
                <a14:useLocalDpi xmlns:a14="http://schemas.microsoft.com/office/drawing/2010/main"/>
              </a:ext>
            </a:extLst>
          </a:blip>
          <a:srcRect/>
          <a:stretch/>
        </p:blipFill>
        <p:spPr>
          <a:xfrm>
            <a:off x="7330292" y="6005887"/>
            <a:ext cx="859195" cy="624818"/>
          </a:xfrm>
          <a:prstGeom prst="rect">
            <a:avLst/>
          </a:prstGeom>
        </p:spPr>
      </p:pic>
      <p:sp>
        <p:nvSpPr>
          <p:cNvPr id="27" name="TextBox 26">
            <a:extLst>
              <a:ext uri="{FF2B5EF4-FFF2-40B4-BE49-F238E27FC236}">
                <a16:creationId xmlns:a16="http://schemas.microsoft.com/office/drawing/2014/main" id="{87185E89-4BDA-8DE7-FDFF-63BAECC9226B}"/>
              </a:ext>
            </a:extLst>
          </p:cNvPr>
          <p:cNvSpPr txBox="1"/>
          <p:nvPr/>
        </p:nvSpPr>
        <p:spPr>
          <a:xfrm>
            <a:off x="8177988" y="6200921"/>
            <a:ext cx="3564745" cy="276999"/>
          </a:xfrm>
          <a:prstGeom prst="rect">
            <a:avLst/>
          </a:prstGeom>
          <a:noFill/>
        </p:spPr>
        <p:txBody>
          <a:bodyPr wrap="square" rtlCol="0">
            <a:spAutoFit/>
          </a:bodyPr>
          <a:lstStyle/>
          <a:p>
            <a:pPr marL="87313" algn="ctr">
              <a:spcBef>
                <a:spcPts val="0"/>
              </a:spcBef>
              <a:defRPr/>
            </a:pPr>
            <a:r>
              <a:rPr lang="en-IE" sz="1200" b="1">
                <a:solidFill>
                  <a:schemeClr val="accent2"/>
                </a:solidFill>
                <a:latin typeface="Tahoma" panose="020B0604030504040204" pitchFamily="34" charset="0"/>
                <a:ea typeface="Tahoma" panose="020B0604030504040204" pitchFamily="34" charset="0"/>
                <a:cs typeface="Tahoma" panose="020B0604030504040204" pitchFamily="34" charset="0"/>
              </a:rPr>
              <a:t>Step 2: </a:t>
            </a:r>
            <a:r>
              <a:rPr lang="en-IE" sz="1200" b="0">
                <a:solidFill>
                  <a:srgbClr val="000000"/>
                </a:solidFill>
                <a:latin typeface="Tahoma" panose="020B0604030504040204" pitchFamily="34" charset="0"/>
                <a:ea typeface="Tahoma" panose="020B0604030504040204" pitchFamily="34" charset="0"/>
                <a:cs typeface="Tahoma" panose="020B0604030504040204" pitchFamily="34" charset="0"/>
              </a:rPr>
              <a:t>Environmental Review</a:t>
            </a:r>
            <a:endParaRPr lang="en-GB" sz="12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8" name="TextBox 27">
            <a:extLst>
              <a:ext uri="{FF2B5EF4-FFF2-40B4-BE49-F238E27FC236}">
                <a16:creationId xmlns:a16="http://schemas.microsoft.com/office/drawing/2014/main" id="{41CFB92B-6D7E-1486-C67F-939451EA2CCE}"/>
              </a:ext>
            </a:extLst>
          </p:cNvPr>
          <p:cNvSpPr txBox="1"/>
          <p:nvPr/>
        </p:nvSpPr>
        <p:spPr>
          <a:xfrm>
            <a:off x="111105" y="5371472"/>
            <a:ext cx="2909452" cy="707886"/>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554"/>
              </a:spcBef>
              <a:spcAft>
                <a:spcPts val="554"/>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Copy your desired shape into your main slide</a:t>
            </a:r>
          </a:p>
          <a:p>
            <a:pPr marL="171450" marR="0" lvl="0" indent="-171450" algn="l" defTabSz="457200" rtl="0" eaLnBrk="1" fontAlgn="auto" latinLnBrk="0" hangingPunct="1">
              <a:lnSpc>
                <a:spcPct val="100000"/>
              </a:lnSpc>
              <a:spcBef>
                <a:spcPts val="554"/>
              </a:spcBef>
              <a:spcAft>
                <a:spcPts val="554"/>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‘Shape Format’, then ‘Shape Fill’ to change to white fill or green fill.  </a:t>
            </a:r>
          </a:p>
        </p:txBody>
      </p:sp>
      <p:sp>
        <p:nvSpPr>
          <p:cNvPr id="29" name="TextBox 28">
            <a:extLst>
              <a:ext uri="{FF2B5EF4-FFF2-40B4-BE49-F238E27FC236}">
                <a16:creationId xmlns:a16="http://schemas.microsoft.com/office/drawing/2014/main" id="{9AE97A99-B2E3-5D22-1BB1-05D7B85ABA50}"/>
              </a:ext>
            </a:extLst>
          </p:cNvPr>
          <p:cNvSpPr txBox="1"/>
          <p:nvPr/>
        </p:nvSpPr>
        <p:spPr>
          <a:xfrm>
            <a:off x="3643197" y="3515708"/>
            <a:ext cx="546945" cy="248530"/>
          </a:xfrm>
          <a:prstGeom prst="rect">
            <a:avLst/>
          </a:prstGeom>
          <a:noFill/>
        </p:spPr>
        <p:txBody>
          <a:bodyPr wrap="none" rtlCol="0">
            <a:spAutoFit/>
          </a:bodyPr>
          <a:lstStyle/>
          <a:p>
            <a:r>
              <a:rPr lang="en-GB" sz="1015" b="1" u="none">
                <a:solidFill>
                  <a:srgbClr val="000000"/>
                </a:solidFill>
              </a:rPr>
              <a:t>Icons</a:t>
            </a:r>
          </a:p>
        </p:txBody>
      </p:sp>
      <p:sp>
        <p:nvSpPr>
          <p:cNvPr id="30" name="TextBox 29">
            <a:extLst>
              <a:ext uri="{FF2B5EF4-FFF2-40B4-BE49-F238E27FC236}">
                <a16:creationId xmlns:a16="http://schemas.microsoft.com/office/drawing/2014/main" id="{C65B32C9-5F35-7854-7C2C-6CE3C45C770B}"/>
              </a:ext>
            </a:extLst>
          </p:cNvPr>
          <p:cNvSpPr txBox="1"/>
          <p:nvPr/>
        </p:nvSpPr>
        <p:spPr>
          <a:xfrm>
            <a:off x="3425872" y="5219693"/>
            <a:ext cx="3378633" cy="938719"/>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00" b="0" u="sng">
                <a:solidFill>
                  <a:srgbClr val="000000"/>
                </a:solidFill>
                <a:latin typeface="Tahoma" panose="020B0604030504040204" pitchFamily="34" charset="0"/>
                <a:ea typeface="Tahoma" panose="020B0604030504040204" pitchFamily="34" charset="0"/>
                <a:cs typeface="Tahoma" panose="020B0604030504040204" pitchFamily="34" charset="0"/>
              </a:rPr>
              <a:t>Change a graphic to white</a:t>
            </a: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Copy 7 step icons into your main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Select all icons (shift and click each)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‘Picture format’ on the top ribbon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‘Colour’ on the top ribbon and change to white.</a:t>
            </a:r>
          </a:p>
        </p:txBody>
      </p:sp>
      <p:sp>
        <p:nvSpPr>
          <p:cNvPr id="31" name="TextBox 30">
            <a:extLst>
              <a:ext uri="{FF2B5EF4-FFF2-40B4-BE49-F238E27FC236}">
                <a16:creationId xmlns:a16="http://schemas.microsoft.com/office/drawing/2014/main" id="{D5F9D23E-FD33-F00A-FA0E-723F6FC6DEE6}"/>
              </a:ext>
            </a:extLst>
          </p:cNvPr>
          <p:cNvSpPr txBox="1"/>
          <p:nvPr/>
        </p:nvSpPr>
        <p:spPr>
          <a:xfrm>
            <a:off x="66698" y="1154901"/>
            <a:ext cx="11748029"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100">
                <a:solidFill>
                  <a:srgbClr val="000000"/>
                </a:solidFill>
                <a:latin typeface="Tahoma" panose="020B0604030504040204" pitchFamily="34" charset="0"/>
                <a:ea typeface="Tahoma" panose="020B0604030504040204" pitchFamily="34" charset="0"/>
                <a:cs typeface="Tahoma" panose="020B0604030504040204" pitchFamily="34" charset="0"/>
              </a:rPr>
              <a:t>To use these icons just click on each one while holding the ‘shift-key’, copy, close slide master and paste into your slide. </a:t>
            </a:r>
          </a:p>
        </p:txBody>
      </p:sp>
      <p:sp>
        <p:nvSpPr>
          <p:cNvPr id="32" name="TextBox 31">
            <a:extLst>
              <a:ext uri="{FF2B5EF4-FFF2-40B4-BE49-F238E27FC236}">
                <a16:creationId xmlns:a16="http://schemas.microsoft.com/office/drawing/2014/main" id="{5DAD25DC-E3A7-F4D8-CC12-B7911451FBA9}"/>
              </a:ext>
            </a:extLst>
          </p:cNvPr>
          <p:cNvSpPr txBox="1"/>
          <p:nvPr/>
        </p:nvSpPr>
        <p:spPr>
          <a:xfrm>
            <a:off x="3365" y="3076330"/>
            <a:ext cx="11970100"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a:solidFill>
                  <a:srgbClr val="000000"/>
                </a:solidFill>
                <a:latin typeface="Tahoma" panose="020B0604030504040204" pitchFamily="34" charset="0"/>
                <a:ea typeface="Tahoma" panose="020B0604030504040204" pitchFamily="34" charset="0"/>
                <a:cs typeface="Tahoma" panose="020B0604030504040204" pitchFamily="34" charset="0"/>
              </a:rPr>
              <a:t>These can be represented in different ways – as standalone icons or as detailed below. If modifying, copy the desired elements into your main slide and change/arrange them there to preserve this source slide.</a:t>
            </a:r>
            <a:endParaRPr lang="en-GB" sz="1050" b="1">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33" name="TextBox 32">
            <a:extLst>
              <a:ext uri="{FF2B5EF4-FFF2-40B4-BE49-F238E27FC236}">
                <a16:creationId xmlns:a16="http://schemas.microsoft.com/office/drawing/2014/main" id="{ED501765-933B-43CD-AE40-A534B06F2385}"/>
              </a:ext>
            </a:extLst>
          </p:cNvPr>
          <p:cNvSpPr txBox="1"/>
          <p:nvPr/>
        </p:nvSpPr>
        <p:spPr>
          <a:xfrm>
            <a:off x="6938705" y="3527927"/>
            <a:ext cx="3682418" cy="248530"/>
          </a:xfrm>
          <a:prstGeom prst="rect">
            <a:avLst/>
          </a:prstGeom>
          <a:noFill/>
        </p:spPr>
        <p:txBody>
          <a:bodyPr wrap="none" rtlCol="0">
            <a:spAutoFit/>
          </a:bodyPr>
          <a:lstStyle/>
          <a:p>
            <a:r>
              <a:rPr lang="en-GB" sz="1015" b="1" u="none">
                <a:solidFill>
                  <a:srgbClr val="000000"/>
                </a:solidFill>
              </a:rPr>
              <a:t>Examples – </a:t>
            </a:r>
            <a:r>
              <a:rPr lang="en-GB" sz="1015" b="0" u="none">
                <a:solidFill>
                  <a:srgbClr val="000000"/>
                </a:solidFill>
              </a:rPr>
              <a:t>These are just examples, combine as you wish.</a:t>
            </a:r>
            <a:endParaRPr lang="en-GB" sz="1015" b="1" u="none">
              <a:solidFill>
                <a:srgbClr val="000000"/>
              </a:solidFill>
            </a:endParaRPr>
          </a:p>
        </p:txBody>
      </p:sp>
      <p:sp>
        <p:nvSpPr>
          <p:cNvPr id="34" name="Rectangle: Rounded Corners 33">
            <a:extLst>
              <a:ext uri="{FF2B5EF4-FFF2-40B4-BE49-F238E27FC236}">
                <a16:creationId xmlns:a16="http://schemas.microsoft.com/office/drawing/2014/main" id="{C428B15D-FB67-F43A-02AE-7C7CE4D81154}"/>
              </a:ext>
            </a:extLst>
          </p:cNvPr>
          <p:cNvSpPr/>
          <p:nvPr/>
        </p:nvSpPr>
        <p:spPr>
          <a:xfrm>
            <a:off x="151135" y="4480430"/>
            <a:ext cx="1224444" cy="607878"/>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TextBox 34">
            <a:extLst>
              <a:ext uri="{FF2B5EF4-FFF2-40B4-BE49-F238E27FC236}">
                <a16:creationId xmlns:a16="http://schemas.microsoft.com/office/drawing/2014/main" id="{EC39432C-4F23-EF0E-3DA5-6215984039AB}"/>
              </a:ext>
            </a:extLst>
          </p:cNvPr>
          <p:cNvSpPr txBox="1"/>
          <p:nvPr/>
        </p:nvSpPr>
        <p:spPr>
          <a:xfrm>
            <a:off x="6716864" y="4624469"/>
            <a:ext cx="1661323" cy="400110"/>
          </a:xfrm>
          <a:prstGeom prst="rect">
            <a:avLst/>
          </a:prstGeom>
          <a:noFill/>
        </p:spPr>
        <p:txBody>
          <a:bodyPr wrap="square" rtlCol="0">
            <a:spAutoFit/>
          </a:bodyPr>
          <a:lstStyle/>
          <a:p>
            <a:pPr algn="ctr">
              <a:spcBef>
                <a:spcPts val="0"/>
              </a:spcBef>
              <a:defRPr/>
            </a:pPr>
            <a:r>
              <a:rPr lang="en-IE" sz="1000" b="1">
                <a:solidFill>
                  <a:schemeClr val="accent2"/>
                </a:solidFill>
                <a:latin typeface="Tahoma" panose="020B0604030504040204" pitchFamily="34" charset="0"/>
                <a:ea typeface="Tahoma" panose="020B0604030504040204" pitchFamily="34" charset="0"/>
                <a:cs typeface="Tahoma" panose="020B0604030504040204" pitchFamily="34" charset="0"/>
              </a:rPr>
              <a:t>Step 7:</a:t>
            </a:r>
          </a:p>
          <a:p>
            <a:pPr algn="ctr">
              <a:spcBef>
                <a:spcPts val="0"/>
              </a:spcBef>
              <a:defRPr/>
            </a:pPr>
            <a:r>
              <a:rPr lang="en-IE" sz="1000" b="0">
                <a:solidFill>
                  <a:schemeClr val="accent2"/>
                </a:solidFill>
                <a:latin typeface="Tahoma" panose="020B0604030504040204" pitchFamily="34" charset="0"/>
                <a:ea typeface="Tahoma" panose="020B0604030504040204" pitchFamily="34" charset="0"/>
                <a:cs typeface="Tahoma" panose="020B0604030504040204" pitchFamily="34" charset="0"/>
              </a:rPr>
              <a:t>Green Code</a:t>
            </a:r>
            <a:endParaRPr lang="en-GB" sz="1000" b="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
        <p:nvSpPr>
          <p:cNvPr id="36" name="Rectangle: Rounded Corners 35">
            <a:extLst>
              <a:ext uri="{FF2B5EF4-FFF2-40B4-BE49-F238E27FC236}">
                <a16:creationId xmlns:a16="http://schemas.microsoft.com/office/drawing/2014/main" id="{BF3C792E-6CFA-19A7-3136-D329F1B28320}"/>
              </a:ext>
            </a:extLst>
          </p:cNvPr>
          <p:cNvSpPr/>
          <p:nvPr/>
        </p:nvSpPr>
        <p:spPr>
          <a:xfrm>
            <a:off x="8470539" y="3937837"/>
            <a:ext cx="1224444" cy="607878"/>
          </a:xfrm>
          <a:prstGeom prst="roundRect">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7" name="Picture 36" descr="Shape&#10;&#10;Description automatically generated">
            <a:extLst>
              <a:ext uri="{FF2B5EF4-FFF2-40B4-BE49-F238E27FC236}">
                <a16:creationId xmlns:a16="http://schemas.microsoft.com/office/drawing/2014/main" id="{097B8E41-CA66-B321-3AA2-49D10391DDF2}"/>
              </a:ext>
            </a:extLst>
          </p:cNvPr>
          <p:cNvPicPr>
            <a:picLocks noChangeAspect="1"/>
          </p:cNvPicPr>
          <p:nvPr/>
        </p:nvPicPr>
        <p:blipFill rotWithShape="1">
          <a:blip r:embed="rId6" cstate="email">
            <a:biLevel thresh="25000"/>
            <a:extLst>
              <a:ext uri="{28A0092B-C50C-407E-A947-70E740481C1C}">
                <a14:useLocalDpi xmlns:a14="http://schemas.microsoft.com/office/drawing/2010/main"/>
              </a:ext>
            </a:extLst>
          </a:blip>
          <a:srcRect/>
          <a:stretch/>
        </p:blipFill>
        <p:spPr>
          <a:xfrm flipH="1">
            <a:off x="8555218" y="3915085"/>
            <a:ext cx="971908" cy="635628"/>
          </a:xfrm>
          <a:prstGeom prst="rect">
            <a:avLst/>
          </a:prstGeom>
        </p:spPr>
      </p:pic>
      <p:sp>
        <p:nvSpPr>
          <p:cNvPr id="38" name="TextBox 37">
            <a:extLst>
              <a:ext uri="{FF2B5EF4-FFF2-40B4-BE49-F238E27FC236}">
                <a16:creationId xmlns:a16="http://schemas.microsoft.com/office/drawing/2014/main" id="{FF106C95-F962-920D-F15B-D50477FD3401}"/>
              </a:ext>
            </a:extLst>
          </p:cNvPr>
          <p:cNvSpPr txBox="1"/>
          <p:nvPr/>
        </p:nvSpPr>
        <p:spPr>
          <a:xfrm>
            <a:off x="8243516" y="4603551"/>
            <a:ext cx="1661323" cy="400110"/>
          </a:xfrm>
          <a:prstGeom prst="rect">
            <a:avLst/>
          </a:prstGeom>
          <a:noFill/>
        </p:spPr>
        <p:txBody>
          <a:bodyPr wrap="square" rtlCol="0">
            <a:spAutoFit/>
          </a:bodyPr>
          <a:lstStyle/>
          <a:p>
            <a:pPr algn="ctr">
              <a:spcBef>
                <a:spcPts val="0"/>
              </a:spcBef>
              <a:defRPr/>
            </a:pPr>
            <a:r>
              <a:rPr lang="en-IE" sz="1000" b="1">
                <a:solidFill>
                  <a:srgbClr val="000000"/>
                </a:solidFill>
                <a:latin typeface="Tahoma" panose="020B0604030504040204" pitchFamily="34" charset="0"/>
                <a:ea typeface="Tahoma" panose="020B0604030504040204" pitchFamily="34" charset="0"/>
                <a:cs typeface="Tahoma" panose="020B0604030504040204" pitchFamily="34" charset="0"/>
              </a:rPr>
              <a:t>Step 7:</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Green Code</a:t>
            </a:r>
            <a:endParaRPr lang="en-GB" sz="1000" b="1">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39" name="Picture 38" descr="Shape&#10;&#10;Description automatically generated">
            <a:extLst>
              <a:ext uri="{FF2B5EF4-FFF2-40B4-BE49-F238E27FC236}">
                <a16:creationId xmlns:a16="http://schemas.microsoft.com/office/drawing/2014/main" id="{141D6949-F147-8006-DD3C-CA229F47B0FF}"/>
              </a:ext>
            </a:extLst>
          </p:cNvPr>
          <p:cNvPicPr>
            <a:picLocks noChangeAspect="1"/>
          </p:cNvPicPr>
          <p:nvPr/>
        </p:nvPicPr>
        <p:blipFill rotWithShape="1">
          <a:blip r:embed="rId7" cstate="email">
            <a:biLevel thresh="25000"/>
            <a:extLst>
              <a:ext uri="{28A0092B-C50C-407E-A947-70E740481C1C}">
                <a14:useLocalDpi xmlns:a14="http://schemas.microsoft.com/office/drawing/2010/main"/>
              </a:ext>
            </a:extLst>
          </a:blip>
          <a:srcRect/>
          <a:stretch/>
        </p:blipFill>
        <p:spPr>
          <a:xfrm flipH="1">
            <a:off x="10418777" y="3936485"/>
            <a:ext cx="1071659" cy="700865"/>
          </a:xfrm>
          <a:prstGeom prst="rect">
            <a:avLst/>
          </a:prstGeom>
        </p:spPr>
      </p:pic>
      <p:sp>
        <p:nvSpPr>
          <p:cNvPr id="40" name="Rectangle: Rounded Corners 39">
            <a:extLst>
              <a:ext uri="{FF2B5EF4-FFF2-40B4-BE49-F238E27FC236}">
                <a16:creationId xmlns:a16="http://schemas.microsoft.com/office/drawing/2014/main" id="{944538EB-0D37-35C5-7D89-FD7BC948850B}"/>
              </a:ext>
            </a:extLst>
          </p:cNvPr>
          <p:cNvSpPr/>
          <p:nvPr/>
        </p:nvSpPr>
        <p:spPr>
          <a:xfrm>
            <a:off x="6866475" y="5264859"/>
            <a:ext cx="3762427" cy="433834"/>
          </a:xfrm>
          <a:prstGeom prst="roundRect">
            <a:avLst/>
          </a:prstGeom>
          <a:solidFill>
            <a:schemeClr val="accent2"/>
          </a:solidFill>
          <a:ln w="285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41" name="Oval 40">
            <a:extLst>
              <a:ext uri="{FF2B5EF4-FFF2-40B4-BE49-F238E27FC236}">
                <a16:creationId xmlns:a16="http://schemas.microsoft.com/office/drawing/2014/main" id="{27FDB71F-FE0D-BF44-B529-0B10C3C75C41}"/>
              </a:ext>
            </a:extLst>
          </p:cNvPr>
          <p:cNvSpPr/>
          <p:nvPr/>
        </p:nvSpPr>
        <p:spPr>
          <a:xfrm>
            <a:off x="10221454" y="5174389"/>
            <a:ext cx="997153" cy="706211"/>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2" name="TextBox 41">
            <a:extLst>
              <a:ext uri="{FF2B5EF4-FFF2-40B4-BE49-F238E27FC236}">
                <a16:creationId xmlns:a16="http://schemas.microsoft.com/office/drawing/2014/main" id="{41FBCED5-A5DF-B560-F9FB-46C285FE682E}"/>
              </a:ext>
            </a:extLst>
          </p:cNvPr>
          <p:cNvSpPr txBox="1"/>
          <p:nvPr/>
        </p:nvSpPr>
        <p:spPr>
          <a:xfrm>
            <a:off x="6548970" y="5367366"/>
            <a:ext cx="3858561"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S</a:t>
            </a:r>
            <a:r>
              <a:rPr lang="en-IE" sz="1200" b="1">
                <a:solidFill>
                  <a:schemeClr val="bg1"/>
                </a:solidFill>
                <a:latin typeface="Tahoma" panose="020B0604030504040204" pitchFamily="34" charset="0"/>
                <a:ea typeface="Tahoma" panose="020B0604030504040204" pitchFamily="34" charset="0"/>
                <a:cs typeface="Tahoma" panose="020B0604030504040204" pitchFamily="34" charset="0"/>
              </a:rPr>
              <a:t>tep 6:</a:t>
            </a:r>
            <a:r>
              <a:rPr lang="en-IE" sz="1200" b="0">
                <a:solidFill>
                  <a:schemeClr val="bg1"/>
                </a:solidFill>
                <a:latin typeface="Tahoma" panose="020B0604030504040204" pitchFamily="34" charset="0"/>
                <a:ea typeface="Tahoma" panose="020B0604030504040204" pitchFamily="34" charset="0"/>
                <a:cs typeface="Tahoma" panose="020B0604030504040204" pitchFamily="34" charset="0"/>
              </a:rPr>
              <a:t> Informing &amp; Involving </a:t>
            </a:r>
            <a:endParaRPr lang="en-GB" sz="18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3" name="Picture 42" descr="Icon&#10;&#10;Description automatically generated">
            <a:extLst>
              <a:ext uri="{FF2B5EF4-FFF2-40B4-BE49-F238E27FC236}">
                <a16:creationId xmlns:a16="http://schemas.microsoft.com/office/drawing/2014/main" id="{931F1BFB-FB8E-1658-CF8B-64CDC9C8DAA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935206" y="1602099"/>
            <a:ext cx="980316" cy="794213"/>
          </a:xfrm>
          <a:prstGeom prst="rect">
            <a:avLst/>
          </a:prstGeom>
        </p:spPr>
      </p:pic>
      <p:pic>
        <p:nvPicPr>
          <p:cNvPr id="44" name="Picture 43" descr="A picture containing icon&#10;&#10;Description automatically generated">
            <a:extLst>
              <a:ext uri="{FF2B5EF4-FFF2-40B4-BE49-F238E27FC236}">
                <a16:creationId xmlns:a16="http://schemas.microsoft.com/office/drawing/2014/main" id="{07B43F8C-BC70-C251-CF1E-B9F1E129C037}"/>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636279" y="1812241"/>
            <a:ext cx="1027821" cy="643585"/>
          </a:xfrm>
          <a:prstGeom prst="rect">
            <a:avLst/>
          </a:prstGeom>
        </p:spPr>
      </p:pic>
      <p:pic>
        <p:nvPicPr>
          <p:cNvPr id="45" name="Picture 44" descr="Logo&#10;&#10;Description automatically generated with medium confidence">
            <a:extLst>
              <a:ext uri="{FF2B5EF4-FFF2-40B4-BE49-F238E27FC236}">
                <a16:creationId xmlns:a16="http://schemas.microsoft.com/office/drawing/2014/main" id="{8C9C986A-2632-0E84-CF4B-41F34D2B8424}"/>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150548" y="1537878"/>
            <a:ext cx="1086779" cy="865741"/>
          </a:xfrm>
          <a:prstGeom prst="rect">
            <a:avLst/>
          </a:prstGeom>
        </p:spPr>
      </p:pic>
      <p:pic>
        <p:nvPicPr>
          <p:cNvPr id="46" name="Picture 45" descr="Icon&#10;&#10;Description automatically generated">
            <a:extLst>
              <a:ext uri="{FF2B5EF4-FFF2-40B4-BE49-F238E27FC236}">
                <a16:creationId xmlns:a16="http://schemas.microsoft.com/office/drawing/2014/main" id="{582E526E-C948-C344-969B-052DF95E0798}"/>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19062" y="1806257"/>
            <a:ext cx="784751" cy="369169"/>
          </a:xfrm>
          <a:prstGeom prst="rect">
            <a:avLst/>
          </a:prstGeom>
        </p:spPr>
      </p:pic>
      <p:pic>
        <p:nvPicPr>
          <p:cNvPr id="47" name="Picture 46" descr="Icon&#10;&#10;Description automatically generated">
            <a:extLst>
              <a:ext uri="{FF2B5EF4-FFF2-40B4-BE49-F238E27FC236}">
                <a16:creationId xmlns:a16="http://schemas.microsoft.com/office/drawing/2014/main" id="{1EE14190-2C73-DC85-0B07-9740CBCA9848}"/>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770566" y="3958317"/>
            <a:ext cx="1203781" cy="975256"/>
          </a:xfrm>
          <a:prstGeom prst="rect">
            <a:avLst/>
          </a:prstGeom>
        </p:spPr>
      </p:pic>
      <p:pic>
        <p:nvPicPr>
          <p:cNvPr id="48" name="Picture 47" descr="Arrow&#10;&#10;Description automatically generated">
            <a:extLst>
              <a:ext uri="{FF2B5EF4-FFF2-40B4-BE49-F238E27FC236}">
                <a16:creationId xmlns:a16="http://schemas.microsoft.com/office/drawing/2014/main" id="{C0C6DF6B-F85C-098D-7A6A-47AA55C4BB0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630730" y="1825972"/>
            <a:ext cx="784749" cy="650590"/>
          </a:xfrm>
          <a:prstGeom prst="rect">
            <a:avLst/>
          </a:prstGeom>
        </p:spPr>
      </p:pic>
      <p:pic>
        <p:nvPicPr>
          <p:cNvPr id="49" name="Picture 48" descr="Shape, arrow&#10;&#10;Description automatically generated">
            <a:extLst>
              <a:ext uri="{FF2B5EF4-FFF2-40B4-BE49-F238E27FC236}">
                <a16:creationId xmlns:a16="http://schemas.microsoft.com/office/drawing/2014/main" id="{85E94477-7509-F23A-105B-BA8644C94606}"/>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0251467" y="1785283"/>
            <a:ext cx="940199" cy="600275"/>
          </a:xfrm>
          <a:prstGeom prst="rect">
            <a:avLst/>
          </a:prstGeom>
        </p:spPr>
      </p:pic>
      <p:pic>
        <p:nvPicPr>
          <p:cNvPr id="50" name="Picture 49" descr="Arrow&#10;&#10;Description automatically generated">
            <a:extLst>
              <a:ext uri="{FF2B5EF4-FFF2-40B4-BE49-F238E27FC236}">
                <a16:creationId xmlns:a16="http://schemas.microsoft.com/office/drawing/2014/main" id="{BC3A87FF-F102-756F-EA6F-EDAF19C1AD16}"/>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0406916" y="5228566"/>
            <a:ext cx="784749" cy="650590"/>
          </a:xfrm>
          <a:prstGeom prst="rect">
            <a:avLst/>
          </a:prstGeom>
        </p:spPr>
      </p:pic>
      <p:pic>
        <p:nvPicPr>
          <p:cNvPr id="51" name="Picture 50" descr="Shape, arrow&#10;&#10;Description automatically generated">
            <a:extLst>
              <a:ext uri="{FF2B5EF4-FFF2-40B4-BE49-F238E27FC236}">
                <a16:creationId xmlns:a16="http://schemas.microsoft.com/office/drawing/2014/main" id="{68C896A9-E770-FA24-5A5C-4115E6D051AA}"/>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7129571" y="3980543"/>
            <a:ext cx="835909" cy="533691"/>
          </a:xfrm>
          <a:prstGeom prst="rect">
            <a:avLst/>
          </a:prstGeom>
        </p:spPr>
      </p:pic>
      <p:pic>
        <p:nvPicPr>
          <p:cNvPr id="52" name="Picture 51" descr="A magnifying glass and a piece of paper&#10;&#10;Description automatically generated">
            <a:extLst>
              <a:ext uri="{FF2B5EF4-FFF2-40B4-BE49-F238E27FC236}">
                <a16:creationId xmlns:a16="http://schemas.microsoft.com/office/drawing/2014/main" id="{D83E3A62-F832-A8D9-9624-709004230083}"/>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l="-1"/>
          <a:stretch/>
        </p:blipFill>
        <p:spPr>
          <a:xfrm>
            <a:off x="1643935" y="1684426"/>
            <a:ext cx="976159" cy="728198"/>
          </a:xfrm>
          <a:prstGeom prst="rect">
            <a:avLst/>
          </a:prstGeom>
        </p:spPr>
      </p:pic>
    </p:spTree>
    <p:extLst>
      <p:ext uri="{BB962C8B-B14F-4D97-AF65-F5344CB8AC3E}">
        <p14:creationId xmlns:p14="http://schemas.microsoft.com/office/powerpoint/2010/main" val="1837639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 Steps IRISH">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1CF385-09C5-7FA5-A31D-E1C5614EABED}"/>
              </a:ext>
            </a:extLst>
          </p:cNvPr>
          <p:cNvSpPr/>
          <p:nvPr/>
        </p:nvSpPr>
        <p:spPr>
          <a:xfrm>
            <a:off x="6996420" y="3846901"/>
            <a:ext cx="5073075" cy="137196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 name="Rectangle 3">
            <a:extLst>
              <a:ext uri="{FF2B5EF4-FFF2-40B4-BE49-F238E27FC236}">
                <a16:creationId xmlns:a16="http://schemas.microsoft.com/office/drawing/2014/main" id="{D9F02E14-0FD1-9822-6C8E-767897BCF9F0}"/>
              </a:ext>
            </a:extLst>
          </p:cNvPr>
          <p:cNvSpPr/>
          <p:nvPr/>
        </p:nvSpPr>
        <p:spPr>
          <a:xfrm>
            <a:off x="3599903" y="3818615"/>
            <a:ext cx="2828168" cy="137196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5" name="Oval 4">
            <a:extLst>
              <a:ext uri="{FF2B5EF4-FFF2-40B4-BE49-F238E27FC236}">
                <a16:creationId xmlns:a16="http://schemas.microsoft.com/office/drawing/2014/main" id="{90A0A198-F1C0-8575-828E-B2539882625E}"/>
              </a:ext>
            </a:extLst>
          </p:cNvPr>
          <p:cNvSpPr/>
          <p:nvPr/>
        </p:nvSpPr>
        <p:spPr>
          <a:xfrm>
            <a:off x="10214136" y="3932777"/>
            <a:ext cx="1728944" cy="1172472"/>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6" name="TextBox 5">
            <a:extLst>
              <a:ext uri="{FF2B5EF4-FFF2-40B4-BE49-F238E27FC236}">
                <a16:creationId xmlns:a16="http://schemas.microsoft.com/office/drawing/2014/main" id="{C16367B0-D1C2-BD8A-2FF5-095E8CF1C278}"/>
              </a:ext>
            </a:extLst>
          </p:cNvPr>
          <p:cNvSpPr txBox="1"/>
          <p:nvPr/>
        </p:nvSpPr>
        <p:spPr>
          <a:xfrm>
            <a:off x="9144730" y="236093"/>
            <a:ext cx="6076877" cy="523220"/>
          </a:xfrm>
          <a:prstGeom prst="rect">
            <a:avLst/>
          </a:prstGeom>
          <a:noFill/>
        </p:spPr>
        <p:txBody>
          <a:bodyPr wrap="square" rtlCol="0">
            <a:spAutoFit/>
          </a:bodyPr>
          <a:lstStyle/>
          <a:p>
            <a:r>
              <a:rPr lang="en-GB" sz="1400" b="0" u="sng">
                <a:solidFill>
                  <a:schemeClr val="bg1"/>
                </a:solidFill>
                <a:hlinkClick r:id="rId2">
                  <a:extLst>
                    <a:ext uri="{A12FA001-AC4F-418D-AE19-62706E023703}">
                      <ahyp:hlinkClr xmlns:ahyp="http://schemas.microsoft.com/office/drawing/2018/hyperlinkcolor" val="tx"/>
                    </a:ext>
                  </a:extLst>
                </a:hlinkClick>
              </a:rPr>
              <a:t>Reference Document</a:t>
            </a:r>
          </a:p>
          <a:p>
            <a:r>
              <a:rPr lang="en-GB" sz="1400" b="1">
                <a:solidFill>
                  <a:schemeClr val="bg1"/>
                </a:solidFill>
                <a:hlinkClick r:id="rId2">
                  <a:extLst>
                    <a:ext uri="{A12FA001-AC4F-418D-AE19-62706E023703}">
                      <ahyp:hlinkClr xmlns:ahyp="http://schemas.microsoft.com/office/drawing/2018/hyperlinkcolor" val="tx"/>
                    </a:ext>
                  </a:extLst>
                </a:hlinkClick>
              </a:rPr>
              <a:t>EEU Brand Guidelines</a:t>
            </a:r>
            <a:endParaRPr lang="en-GB" sz="1400" b="0">
              <a:solidFill>
                <a:schemeClr val="bg1"/>
              </a:solidFill>
            </a:endParaRPr>
          </a:p>
        </p:txBody>
      </p:sp>
      <p:sp>
        <p:nvSpPr>
          <p:cNvPr id="7" name="Rectangle 6">
            <a:extLst>
              <a:ext uri="{FF2B5EF4-FFF2-40B4-BE49-F238E27FC236}">
                <a16:creationId xmlns:a16="http://schemas.microsoft.com/office/drawing/2014/main" id="{17551763-37E5-9999-BF74-76968EC2F9D8}"/>
              </a:ext>
            </a:extLst>
          </p:cNvPr>
          <p:cNvSpPr/>
          <p:nvPr/>
        </p:nvSpPr>
        <p:spPr>
          <a:xfrm>
            <a:off x="0" y="-8564"/>
            <a:ext cx="12192000" cy="627128"/>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8" name="Picture 7" descr="Untitled-3.emf">
            <a:extLst>
              <a:ext uri="{FF2B5EF4-FFF2-40B4-BE49-F238E27FC236}">
                <a16:creationId xmlns:a16="http://schemas.microsoft.com/office/drawing/2014/main" id="{92C81509-4967-2029-D8CE-F37A3ABF871F}"/>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13819" y="623980"/>
            <a:ext cx="12205819" cy="424525"/>
          </a:xfrm>
          <a:prstGeom prst="rect">
            <a:avLst/>
          </a:prstGeom>
          <a:solidFill>
            <a:schemeClr val="accent4"/>
          </a:solidFill>
          <a:effectLst/>
        </p:spPr>
      </p:pic>
      <p:sp>
        <p:nvSpPr>
          <p:cNvPr id="9" name="TextBox 8">
            <a:extLst>
              <a:ext uri="{FF2B5EF4-FFF2-40B4-BE49-F238E27FC236}">
                <a16:creationId xmlns:a16="http://schemas.microsoft.com/office/drawing/2014/main" id="{BF07402D-4784-91FA-D00D-91E3E9B8E5D4}"/>
              </a:ext>
            </a:extLst>
          </p:cNvPr>
          <p:cNvSpPr txBox="1"/>
          <p:nvPr/>
        </p:nvSpPr>
        <p:spPr>
          <a:xfrm>
            <a:off x="252591" y="98578"/>
            <a:ext cx="674382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000" b="1">
                <a:solidFill>
                  <a:schemeClr val="bg1"/>
                </a:solidFill>
              </a:rPr>
              <a:t>Scoileanna-Glasa : Na </a:t>
            </a:r>
            <a:r>
              <a:rPr lang="en-GB" sz="2000" b="1" err="1">
                <a:solidFill>
                  <a:schemeClr val="bg1"/>
                </a:solidFill>
              </a:rPr>
              <a:t>Seacht</a:t>
            </a:r>
            <a:r>
              <a:rPr lang="en-GB" sz="2000" b="1">
                <a:solidFill>
                  <a:schemeClr val="bg1"/>
                </a:solidFill>
              </a:rPr>
              <a:t> </a:t>
            </a:r>
            <a:r>
              <a:rPr lang="en-IE" sz="2000" b="1">
                <a:solidFill>
                  <a:schemeClr val="bg1"/>
                </a:solidFill>
                <a:latin typeface="Tahoma" panose="020B0604030504040204" pitchFamily="34" charset="0"/>
                <a:ea typeface="Tahoma" panose="020B0604030504040204" pitchFamily="34" charset="0"/>
                <a:cs typeface="Tahoma" panose="020B0604030504040204" pitchFamily="34" charset="0"/>
              </a:rPr>
              <a:t>Céim</a:t>
            </a:r>
          </a:p>
          <a:p>
            <a:r>
              <a:rPr lang="en-GB" sz="2000" b="1">
                <a:solidFill>
                  <a:schemeClr val="bg1"/>
                </a:solidFill>
              </a:rPr>
              <a:t> </a:t>
            </a:r>
          </a:p>
        </p:txBody>
      </p:sp>
      <p:pic>
        <p:nvPicPr>
          <p:cNvPr id="10" name="Picture 9" descr="Icon&#10;&#10;Description automatically generated">
            <a:extLst>
              <a:ext uri="{FF2B5EF4-FFF2-40B4-BE49-F238E27FC236}">
                <a16:creationId xmlns:a16="http://schemas.microsoft.com/office/drawing/2014/main" id="{C9655BF7-96DA-BAA2-8E63-2B6A48D5E752}"/>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069062" y="3968066"/>
            <a:ext cx="1324500" cy="1073057"/>
          </a:xfrm>
          <a:prstGeom prst="rect">
            <a:avLst/>
          </a:prstGeom>
        </p:spPr>
      </p:pic>
      <p:sp>
        <p:nvSpPr>
          <p:cNvPr id="11" name="TextBox 10">
            <a:extLst>
              <a:ext uri="{FF2B5EF4-FFF2-40B4-BE49-F238E27FC236}">
                <a16:creationId xmlns:a16="http://schemas.microsoft.com/office/drawing/2014/main" id="{C1F0E3B5-E5DB-D471-928D-8AC88306A20B}"/>
              </a:ext>
            </a:extLst>
          </p:cNvPr>
          <p:cNvSpPr txBox="1"/>
          <p:nvPr/>
        </p:nvSpPr>
        <p:spPr>
          <a:xfrm>
            <a:off x="202799" y="426612"/>
            <a:ext cx="7362756"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00" b="1">
                <a:solidFill>
                  <a:schemeClr val="bg1"/>
                </a:solidFill>
                <a:latin typeface="Tahoma" panose="020B0604030504040204" pitchFamily="34" charset="0"/>
                <a:ea typeface="Tahoma" panose="020B0604030504040204" pitchFamily="34" charset="0"/>
                <a:cs typeface="Tahoma" panose="020B0604030504040204" pitchFamily="34" charset="0"/>
              </a:rPr>
              <a:t>Note: </a:t>
            </a:r>
            <a:r>
              <a:rPr lang="en-GB" sz="1000">
                <a:solidFill>
                  <a:schemeClr val="bg1"/>
                </a:solidFill>
                <a:latin typeface="Tahoma" panose="020B0604030504040204" pitchFamily="34" charset="0"/>
                <a:ea typeface="Tahoma" panose="020B0604030504040204" pitchFamily="34" charset="0"/>
                <a:cs typeface="Tahoma" panose="020B0604030504040204" pitchFamily="34" charset="0"/>
              </a:rPr>
              <a:t>Blue is the adopted primary colour for Irish resources</a:t>
            </a:r>
            <a:endParaRPr lang="en-GB" sz="10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2" name="Picture 11" descr="Icon&#10;&#10;Description automatically generated">
            <a:extLst>
              <a:ext uri="{FF2B5EF4-FFF2-40B4-BE49-F238E27FC236}">
                <a16:creationId xmlns:a16="http://schemas.microsoft.com/office/drawing/2014/main" id="{EB2EBA51-6D3D-C7C1-6AB3-1713E281B83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219827" y="1671488"/>
            <a:ext cx="1128991" cy="624818"/>
          </a:xfrm>
          <a:prstGeom prst="rect">
            <a:avLst/>
          </a:prstGeom>
        </p:spPr>
      </p:pic>
      <p:pic>
        <p:nvPicPr>
          <p:cNvPr id="13" name="Picture 12" descr="Icon&#10;&#10;Description automatically generated">
            <a:extLst>
              <a:ext uri="{FF2B5EF4-FFF2-40B4-BE49-F238E27FC236}">
                <a16:creationId xmlns:a16="http://schemas.microsoft.com/office/drawing/2014/main" id="{93D32B39-2E39-80EA-88B0-2995B41D7A9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97456" y="1641500"/>
            <a:ext cx="1223633" cy="749609"/>
          </a:xfrm>
          <a:prstGeom prst="rect">
            <a:avLst/>
          </a:prstGeom>
        </p:spPr>
      </p:pic>
      <p:pic>
        <p:nvPicPr>
          <p:cNvPr id="14" name="Picture 13" descr="Icon&#10;&#10;Description automatically generated">
            <a:extLst>
              <a:ext uri="{FF2B5EF4-FFF2-40B4-BE49-F238E27FC236}">
                <a16:creationId xmlns:a16="http://schemas.microsoft.com/office/drawing/2014/main" id="{22084A9D-862B-CE7D-B3F2-19F92D66843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flipH="1">
            <a:off x="7172048" y="1639311"/>
            <a:ext cx="1429737" cy="811498"/>
          </a:xfrm>
          <a:prstGeom prst="rect">
            <a:avLst/>
          </a:prstGeom>
        </p:spPr>
      </p:pic>
      <p:pic>
        <p:nvPicPr>
          <p:cNvPr id="15" name="Picture 14" descr="A picture containing text, paper clip, light&#10;&#10;Description automatically generated">
            <a:extLst>
              <a:ext uri="{FF2B5EF4-FFF2-40B4-BE49-F238E27FC236}">
                <a16:creationId xmlns:a16="http://schemas.microsoft.com/office/drawing/2014/main" id="{075D6A0C-4C55-FF11-5C24-E49CCBBB243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37821" y="1541186"/>
            <a:ext cx="1299647" cy="832654"/>
          </a:xfrm>
          <a:prstGeom prst="rect">
            <a:avLst/>
          </a:prstGeom>
        </p:spPr>
      </p:pic>
      <p:pic>
        <p:nvPicPr>
          <p:cNvPr id="16" name="Picture 15" descr="Shape&#10;&#10;Description automatically generated">
            <a:extLst>
              <a:ext uri="{FF2B5EF4-FFF2-40B4-BE49-F238E27FC236}">
                <a16:creationId xmlns:a16="http://schemas.microsoft.com/office/drawing/2014/main" id="{9ABBDCF8-B0DC-FA8D-6D8A-C7046B0EE5A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flipH="1">
            <a:off x="10626249" y="1583101"/>
            <a:ext cx="1287331" cy="738213"/>
          </a:xfrm>
          <a:prstGeom prst="rect">
            <a:avLst/>
          </a:prstGeom>
        </p:spPr>
      </p:pic>
      <p:sp>
        <p:nvSpPr>
          <p:cNvPr id="17" name="Rectangle: Rounded Corners 16">
            <a:extLst>
              <a:ext uri="{FF2B5EF4-FFF2-40B4-BE49-F238E27FC236}">
                <a16:creationId xmlns:a16="http://schemas.microsoft.com/office/drawing/2014/main" id="{8747F12C-B0B9-970C-C6E3-5ED4618A6E1F}"/>
              </a:ext>
            </a:extLst>
          </p:cNvPr>
          <p:cNvSpPr/>
          <p:nvPr/>
        </p:nvSpPr>
        <p:spPr>
          <a:xfrm>
            <a:off x="7250498" y="4012225"/>
            <a:ext cx="1224444" cy="607878"/>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 name="Rectangle: Rounded Corners 17">
            <a:extLst>
              <a:ext uri="{FF2B5EF4-FFF2-40B4-BE49-F238E27FC236}">
                <a16:creationId xmlns:a16="http://schemas.microsoft.com/office/drawing/2014/main" id="{2CF44981-35F5-7FF4-11D7-D77713ADC9A2}"/>
              </a:ext>
            </a:extLst>
          </p:cNvPr>
          <p:cNvSpPr/>
          <p:nvPr/>
        </p:nvSpPr>
        <p:spPr>
          <a:xfrm>
            <a:off x="192388" y="3853026"/>
            <a:ext cx="2828169" cy="433834"/>
          </a:xfrm>
          <a:prstGeom prst="round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a:extLst>
              <a:ext uri="{FF2B5EF4-FFF2-40B4-BE49-F238E27FC236}">
                <a16:creationId xmlns:a16="http://schemas.microsoft.com/office/drawing/2014/main" id="{300D7F8C-59AC-64A0-00D4-F3835A72DDA2}"/>
              </a:ext>
            </a:extLst>
          </p:cNvPr>
          <p:cNvSpPr txBox="1"/>
          <p:nvPr/>
        </p:nvSpPr>
        <p:spPr>
          <a:xfrm>
            <a:off x="1407865" y="2397366"/>
            <a:ext cx="1612691" cy="400110"/>
          </a:xfrm>
          <a:prstGeom prst="rect">
            <a:avLst/>
          </a:prstGeom>
          <a:noFill/>
        </p:spPr>
        <p:txBody>
          <a:bodyPr wrap="square" rtlCol="0">
            <a:spAutoFit/>
          </a:bodyPr>
          <a:lstStyle/>
          <a:p>
            <a:pPr marL="87313"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2:</a:t>
            </a:r>
          </a:p>
          <a:p>
            <a:pPr marL="87313"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 </a:t>
            </a: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Áthbhreithniú</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97C3A357-D199-4FA8-194B-67DE667F0281}"/>
              </a:ext>
            </a:extLst>
          </p:cNvPr>
          <p:cNvSpPr txBox="1"/>
          <p:nvPr/>
        </p:nvSpPr>
        <p:spPr>
          <a:xfrm>
            <a:off x="2943259" y="2381607"/>
            <a:ext cx="1936043" cy="400110"/>
          </a:xfrm>
          <a:prstGeom prst="rect">
            <a:avLst/>
          </a:prstGeom>
          <a:noFill/>
        </p:spPr>
        <p:txBody>
          <a:bodyPr wrap="square" rtlCol="0">
            <a:spAutoFit/>
          </a:bodyPr>
          <a:lstStyle/>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3:</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Plean Gníomhaíochta</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B6A22FE9-576F-A734-1007-4D2EE800F148}"/>
              </a:ext>
            </a:extLst>
          </p:cNvPr>
          <p:cNvSpPr txBox="1"/>
          <p:nvPr/>
        </p:nvSpPr>
        <p:spPr>
          <a:xfrm>
            <a:off x="4789891" y="2346428"/>
            <a:ext cx="2503640" cy="400110"/>
          </a:xfrm>
          <a:prstGeom prst="rect">
            <a:avLst/>
          </a:prstGeom>
          <a:noFill/>
        </p:spPr>
        <p:txBody>
          <a:bodyPr wrap="square" rtlCol="0">
            <a:spAutoFit/>
          </a:bodyPr>
          <a:lstStyle/>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4:</a:t>
            </a:r>
            <a:r>
              <a:rPr lang="en-IE" sz="1000" b="0">
                <a:solidFill>
                  <a:schemeClr val="accent4"/>
                </a:solidFill>
                <a:latin typeface="Tahoma" panose="020B0604030504040204" pitchFamily="34" charset="0"/>
                <a:ea typeface="Tahoma" panose="020B0604030504040204" pitchFamily="34" charset="0"/>
                <a:cs typeface="Tahoma" panose="020B0604030504040204" pitchFamily="34" charset="0"/>
              </a:rPr>
              <a:t> </a:t>
            </a:r>
          </a:p>
          <a:p>
            <a:pPr algn="ctr">
              <a:spcBef>
                <a:spcPts val="0"/>
              </a:spcBef>
              <a:defRPr/>
            </a:pPr>
            <a:r>
              <a:rPr lang="en-IE" sz="1000" b="0" err="1">
                <a:solidFill>
                  <a:srgbClr val="000000"/>
                </a:solidFill>
                <a:latin typeface="Tahoma" panose="020B0604030504040204" pitchFamily="34" charset="0"/>
                <a:ea typeface="Tahoma" panose="020B0604030504040204" pitchFamily="34" charset="0"/>
                <a:cs typeface="Tahoma" panose="020B0604030504040204" pitchFamily="34" charset="0"/>
              </a:rPr>
              <a:t>Monatóireacht</a:t>
            </a: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 &amp; Measúnú</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id="{2CC2EB07-9BA4-217E-2885-4283F8196439}"/>
              </a:ext>
            </a:extLst>
          </p:cNvPr>
          <p:cNvSpPr txBox="1"/>
          <p:nvPr/>
        </p:nvSpPr>
        <p:spPr>
          <a:xfrm>
            <a:off x="7103506" y="2349434"/>
            <a:ext cx="1795177" cy="400110"/>
          </a:xfrm>
          <a:prstGeom prst="rect">
            <a:avLst/>
          </a:prstGeom>
          <a:noFill/>
        </p:spPr>
        <p:txBody>
          <a:bodyPr wrap="square" rtlCol="0">
            <a:spAutoFit/>
          </a:bodyPr>
          <a:lstStyle/>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5:</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Obair Curaclaim</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Box 22">
            <a:extLst>
              <a:ext uri="{FF2B5EF4-FFF2-40B4-BE49-F238E27FC236}">
                <a16:creationId xmlns:a16="http://schemas.microsoft.com/office/drawing/2014/main" id="{D3241404-188E-5C12-34B9-05292079BD6E}"/>
              </a:ext>
            </a:extLst>
          </p:cNvPr>
          <p:cNvSpPr txBox="1"/>
          <p:nvPr/>
        </p:nvSpPr>
        <p:spPr>
          <a:xfrm>
            <a:off x="8619261" y="2351688"/>
            <a:ext cx="2043011"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6:</a:t>
            </a:r>
          </a:p>
          <a:p>
            <a:pPr algn="ct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An Pobal a chur ar an eolas</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en-GB" sz="1300" b="1">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24" name="TextBox 23">
            <a:extLst>
              <a:ext uri="{FF2B5EF4-FFF2-40B4-BE49-F238E27FC236}">
                <a16:creationId xmlns:a16="http://schemas.microsoft.com/office/drawing/2014/main" id="{CBC24EB2-B39A-CD5F-68F0-F0FCF311D5B5}"/>
              </a:ext>
            </a:extLst>
          </p:cNvPr>
          <p:cNvSpPr txBox="1"/>
          <p:nvPr/>
        </p:nvSpPr>
        <p:spPr>
          <a:xfrm>
            <a:off x="10492092" y="2371142"/>
            <a:ext cx="1661323" cy="400110"/>
          </a:xfrm>
          <a:prstGeom prst="rect">
            <a:avLst/>
          </a:prstGeom>
          <a:noFill/>
        </p:spPr>
        <p:txBody>
          <a:bodyPr wrap="square" rtlCol="0">
            <a:spAutoFit/>
          </a:bodyPr>
          <a:lstStyle/>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7: </a:t>
            </a:r>
          </a:p>
          <a:p>
            <a:pPr algn="ctr">
              <a:spcBef>
                <a:spcPts val="0"/>
              </a:spcBef>
              <a:defRPr/>
            </a:pP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An Cód Glas</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5" name="TextBox 24">
            <a:extLst>
              <a:ext uri="{FF2B5EF4-FFF2-40B4-BE49-F238E27FC236}">
                <a16:creationId xmlns:a16="http://schemas.microsoft.com/office/drawing/2014/main" id="{C71951E1-20DC-1498-476C-5E59CF85E94F}"/>
              </a:ext>
            </a:extLst>
          </p:cNvPr>
          <p:cNvSpPr txBox="1"/>
          <p:nvPr/>
        </p:nvSpPr>
        <p:spPr>
          <a:xfrm>
            <a:off x="114299" y="3539459"/>
            <a:ext cx="654346" cy="248530"/>
          </a:xfrm>
          <a:prstGeom prst="rect">
            <a:avLst/>
          </a:prstGeom>
          <a:noFill/>
        </p:spPr>
        <p:txBody>
          <a:bodyPr wrap="none" rtlCol="0">
            <a:spAutoFit/>
          </a:bodyPr>
          <a:lstStyle/>
          <a:p>
            <a:r>
              <a:rPr lang="en-GB" sz="1015" b="1" u="none">
                <a:solidFill>
                  <a:srgbClr val="000000"/>
                </a:solidFill>
              </a:rPr>
              <a:t>Shapes</a:t>
            </a:r>
          </a:p>
        </p:txBody>
      </p:sp>
      <p:pic>
        <p:nvPicPr>
          <p:cNvPr id="26" name="Picture 25" descr="A blue arrow in a circle&#10;&#10;Description automatically generated">
            <a:extLst>
              <a:ext uri="{FF2B5EF4-FFF2-40B4-BE49-F238E27FC236}">
                <a16:creationId xmlns:a16="http://schemas.microsoft.com/office/drawing/2014/main" id="{E99F854B-1C61-7F5D-BCF4-66155C58CB5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413943" y="1590753"/>
            <a:ext cx="994675" cy="759707"/>
          </a:xfrm>
          <a:prstGeom prst="rect">
            <a:avLst/>
          </a:prstGeom>
        </p:spPr>
      </p:pic>
      <p:pic>
        <p:nvPicPr>
          <p:cNvPr id="27" name="Picture 26" descr="A blue magnifying glass over a paper&#10;&#10;Description automatically generated">
            <a:extLst>
              <a:ext uri="{FF2B5EF4-FFF2-40B4-BE49-F238E27FC236}">
                <a16:creationId xmlns:a16="http://schemas.microsoft.com/office/drawing/2014/main" id="{29029DFE-212D-A73E-4E9F-A09DA7ECE1CA}"/>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887899" y="1716111"/>
            <a:ext cx="859195" cy="624818"/>
          </a:xfrm>
          <a:prstGeom prst="rect">
            <a:avLst/>
          </a:prstGeom>
        </p:spPr>
      </p:pic>
      <p:sp>
        <p:nvSpPr>
          <p:cNvPr id="28" name="TextBox 27">
            <a:extLst>
              <a:ext uri="{FF2B5EF4-FFF2-40B4-BE49-F238E27FC236}">
                <a16:creationId xmlns:a16="http://schemas.microsoft.com/office/drawing/2014/main" id="{5DCE9BA5-5015-A515-FE78-81315BFBABDD}"/>
              </a:ext>
            </a:extLst>
          </p:cNvPr>
          <p:cNvSpPr txBox="1"/>
          <p:nvPr/>
        </p:nvSpPr>
        <p:spPr>
          <a:xfrm>
            <a:off x="-107656" y="2397366"/>
            <a:ext cx="1483235" cy="400110"/>
          </a:xfrm>
          <a:prstGeom prst="rect">
            <a:avLst/>
          </a:prstGeom>
          <a:noFill/>
        </p:spPr>
        <p:txBody>
          <a:bodyPr wrap="square" rtlCol="0">
            <a:spAutoFit/>
          </a:bodyPr>
          <a:lstStyle/>
          <a:p>
            <a:pPr marL="87313"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Céim 1:</a:t>
            </a:r>
          </a:p>
          <a:p>
            <a:pPr marL="87313"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 </a:t>
            </a:r>
            <a:r>
              <a:rPr lang="en-IE" sz="1000" b="0">
                <a:solidFill>
                  <a:srgbClr val="000000"/>
                </a:solidFill>
                <a:latin typeface="Tahoma" panose="020B0604030504040204" pitchFamily="34" charset="0"/>
                <a:ea typeface="Tahoma" panose="020B0604030504040204" pitchFamily="34" charset="0"/>
                <a:cs typeface="Tahoma" panose="020B0604030504040204" pitchFamily="34" charset="0"/>
              </a:rPr>
              <a:t>Coiste </a:t>
            </a:r>
            <a:r>
              <a:rPr lang="en-IE" sz="1000" b="0" err="1">
                <a:solidFill>
                  <a:srgbClr val="000000"/>
                </a:solidFill>
                <a:latin typeface="Tahoma" panose="020B0604030504040204" pitchFamily="34" charset="0"/>
                <a:ea typeface="Tahoma" panose="020B0604030504040204" pitchFamily="34" charset="0"/>
                <a:cs typeface="Tahoma" panose="020B0604030504040204" pitchFamily="34" charset="0"/>
              </a:rPr>
              <a:t>glas</a:t>
            </a:r>
            <a:endParaRPr lang="en-GB" sz="100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29" name="Oval 28">
            <a:extLst>
              <a:ext uri="{FF2B5EF4-FFF2-40B4-BE49-F238E27FC236}">
                <a16:creationId xmlns:a16="http://schemas.microsoft.com/office/drawing/2014/main" id="{31D61879-4B3E-C2B3-3C2D-D6E2715BDD50}"/>
              </a:ext>
            </a:extLst>
          </p:cNvPr>
          <p:cNvSpPr/>
          <p:nvPr/>
        </p:nvSpPr>
        <p:spPr>
          <a:xfrm>
            <a:off x="1875932" y="4442570"/>
            <a:ext cx="1091752" cy="71176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0" name="TextBox 29">
            <a:extLst>
              <a:ext uri="{FF2B5EF4-FFF2-40B4-BE49-F238E27FC236}">
                <a16:creationId xmlns:a16="http://schemas.microsoft.com/office/drawing/2014/main" id="{47E07CD7-227A-BD55-058B-273F944210BC}"/>
              </a:ext>
            </a:extLst>
          </p:cNvPr>
          <p:cNvSpPr txBox="1"/>
          <p:nvPr/>
        </p:nvSpPr>
        <p:spPr>
          <a:xfrm>
            <a:off x="10269749" y="4569918"/>
            <a:ext cx="1661323" cy="400110"/>
          </a:xfrm>
          <a:prstGeom prst="rect">
            <a:avLst/>
          </a:prstGeom>
          <a:noFill/>
        </p:spPr>
        <p:txBody>
          <a:bodyPr wrap="square" rtlCol="0">
            <a:spAutoFit/>
          </a:bodyPr>
          <a:lstStyle/>
          <a:p>
            <a:pPr algn="ctr">
              <a:spcBef>
                <a:spcPts val="0"/>
              </a:spcBef>
              <a:defRPr/>
            </a:pPr>
            <a:r>
              <a:rPr lang="en-IE" sz="1000" b="0">
                <a:solidFill>
                  <a:schemeClr val="bg1"/>
                </a:solidFill>
                <a:latin typeface="Tahoma" panose="020B0604030504040204" pitchFamily="34" charset="0"/>
                <a:ea typeface="Tahoma" panose="020B0604030504040204" pitchFamily="34" charset="0"/>
                <a:cs typeface="Tahoma" panose="020B0604030504040204" pitchFamily="34" charset="0"/>
              </a:rPr>
              <a:t>Céim 7: </a:t>
            </a:r>
          </a:p>
          <a:p>
            <a:pPr algn="ctr">
              <a:spcBef>
                <a:spcPts val="0"/>
              </a:spcBef>
              <a:defRPr/>
            </a:pPr>
            <a:r>
              <a:rPr lang="en-IE" sz="1000" b="1">
                <a:solidFill>
                  <a:schemeClr val="bg1"/>
                </a:solidFill>
                <a:latin typeface="Tahoma" panose="020B0604030504040204" pitchFamily="34" charset="0"/>
                <a:ea typeface="Tahoma" panose="020B0604030504040204" pitchFamily="34" charset="0"/>
                <a:cs typeface="Tahoma" panose="020B0604030504040204" pitchFamily="34" charset="0"/>
              </a:rPr>
              <a:t>An Cód Glas</a:t>
            </a:r>
            <a:endParaRPr lang="en-GB" sz="10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1" name="Rectangle: Rounded Corners 30">
            <a:extLst>
              <a:ext uri="{FF2B5EF4-FFF2-40B4-BE49-F238E27FC236}">
                <a16:creationId xmlns:a16="http://schemas.microsoft.com/office/drawing/2014/main" id="{731356F5-4197-B713-F34D-B10DCCE4E5AF}"/>
              </a:ext>
            </a:extLst>
          </p:cNvPr>
          <p:cNvSpPr/>
          <p:nvPr/>
        </p:nvSpPr>
        <p:spPr>
          <a:xfrm>
            <a:off x="7930265" y="6091353"/>
            <a:ext cx="3762427" cy="43383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32" name="Oval 31">
            <a:extLst>
              <a:ext uri="{FF2B5EF4-FFF2-40B4-BE49-F238E27FC236}">
                <a16:creationId xmlns:a16="http://schemas.microsoft.com/office/drawing/2014/main" id="{4747839A-EAAF-1752-2355-5FC4C5B55F8A}"/>
              </a:ext>
            </a:extLst>
          </p:cNvPr>
          <p:cNvSpPr/>
          <p:nvPr/>
        </p:nvSpPr>
        <p:spPr>
          <a:xfrm>
            <a:off x="7619942" y="5864624"/>
            <a:ext cx="1343405" cy="868138"/>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3" name="Picture 32" descr="A blue magnifying glass over a paper&#10;&#10;Description automatically generated">
            <a:extLst>
              <a:ext uri="{FF2B5EF4-FFF2-40B4-BE49-F238E27FC236}">
                <a16:creationId xmlns:a16="http://schemas.microsoft.com/office/drawing/2014/main" id="{059AC14E-03B3-DF8A-BDE0-7AB5893C289B}"/>
              </a:ext>
            </a:extLst>
          </p:cNvPr>
          <p:cNvPicPr>
            <a:picLocks noChangeAspect="1"/>
          </p:cNvPicPr>
          <p:nvPr/>
        </p:nvPicPr>
        <p:blipFill rotWithShape="1">
          <a:blip r:embed="rId11" cstate="email">
            <a:biLevel thresh="25000"/>
            <a:extLst>
              <a:ext uri="{28A0092B-C50C-407E-A947-70E740481C1C}">
                <a14:useLocalDpi xmlns:a14="http://schemas.microsoft.com/office/drawing/2010/main"/>
              </a:ext>
            </a:extLst>
          </a:blip>
          <a:srcRect/>
          <a:stretch/>
        </p:blipFill>
        <p:spPr>
          <a:xfrm>
            <a:off x="7963144" y="5966612"/>
            <a:ext cx="859195" cy="624818"/>
          </a:xfrm>
          <a:prstGeom prst="rect">
            <a:avLst/>
          </a:prstGeom>
        </p:spPr>
      </p:pic>
      <p:sp>
        <p:nvSpPr>
          <p:cNvPr id="34" name="TextBox 33">
            <a:extLst>
              <a:ext uri="{FF2B5EF4-FFF2-40B4-BE49-F238E27FC236}">
                <a16:creationId xmlns:a16="http://schemas.microsoft.com/office/drawing/2014/main" id="{69921402-7C8C-A5CB-0571-415550A369C9}"/>
              </a:ext>
            </a:extLst>
          </p:cNvPr>
          <p:cNvSpPr txBox="1"/>
          <p:nvPr/>
        </p:nvSpPr>
        <p:spPr>
          <a:xfrm>
            <a:off x="8702885" y="6160195"/>
            <a:ext cx="2902427" cy="276999"/>
          </a:xfrm>
          <a:prstGeom prst="rect">
            <a:avLst/>
          </a:prstGeom>
          <a:noFill/>
        </p:spPr>
        <p:txBody>
          <a:bodyPr wrap="square" rtlCol="0">
            <a:spAutoFit/>
          </a:bodyPr>
          <a:lstStyle/>
          <a:p>
            <a:pPr marL="87313" algn="ctr">
              <a:spcBef>
                <a:spcPts val="0"/>
              </a:spcBef>
              <a:defRPr/>
            </a:pPr>
            <a:r>
              <a:rPr lang="en-IE" sz="1200" b="1">
                <a:solidFill>
                  <a:schemeClr val="accent4"/>
                </a:solidFill>
                <a:latin typeface="Tahoma" panose="020B0604030504040204" pitchFamily="34" charset="0"/>
                <a:ea typeface="Tahoma" panose="020B0604030504040204" pitchFamily="34" charset="0"/>
                <a:cs typeface="Tahoma" panose="020B0604030504040204" pitchFamily="34" charset="0"/>
              </a:rPr>
              <a:t>Céim 2: </a:t>
            </a:r>
            <a:r>
              <a:rPr lang="en-IE" sz="1200" b="0">
                <a:solidFill>
                  <a:schemeClr val="accent4"/>
                </a:solidFill>
                <a:latin typeface="Tahoma" panose="020B0604030504040204" pitchFamily="34" charset="0"/>
                <a:ea typeface="Tahoma" panose="020B0604030504040204" pitchFamily="34" charset="0"/>
                <a:cs typeface="Tahoma" panose="020B0604030504040204" pitchFamily="34" charset="0"/>
              </a:rPr>
              <a:t>Áthbhreithniú</a:t>
            </a:r>
            <a:endParaRPr lang="en-GB" sz="1200" b="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35" name="TextBox 34">
            <a:extLst>
              <a:ext uri="{FF2B5EF4-FFF2-40B4-BE49-F238E27FC236}">
                <a16:creationId xmlns:a16="http://schemas.microsoft.com/office/drawing/2014/main" id="{AC4DE412-AA26-D2F7-5F2A-6F53D2F9709E}"/>
              </a:ext>
            </a:extLst>
          </p:cNvPr>
          <p:cNvSpPr txBox="1"/>
          <p:nvPr/>
        </p:nvSpPr>
        <p:spPr>
          <a:xfrm>
            <a:off x="111105" y="5371472"/>
            <a:ext cx="2909452" cy="707886"/>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554"/>
              </a:spcBef>
              <a:spcAft>
                <a:spcPts val="554"/>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Copy your desired shape into your main slide</a:t>
            </a:r>
          </a:p>
          <a:p>
            <a:pPr marL="171450" marR="0" lvl="0" indent="-171450" algn="l" defTabSz="457200" rtl="0" eaLnBrk="1" fontAlgn="auto" latinLnBrk="0" hangingPunct="1">
              <a:lnSpc>
                <a:spcPct val="100000"/>
              </a:lnSpc>
              <a:spcBef>
                <a:spcPts val="554"/>
              </a:spcBef>
              <a:spcAft>
                <a:spcPts val="554"/>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‘Shape Format’, then ‘Shape Fill’ to change to white fill or blue fill.  </a:t>
            </a:r>
          </a:p>
        </p:txBody>
      </p:sp>
      <p:sp>
        <p:nvSpPr>
          <p:cNvPr id="36" name="TextBox 35">
            <a:extLst>
              <a:ext uri="{FF2B5EF4-FFF2-40B4-BE49-F238E27FC236}">
                <a16:creationId xmlns:a16="http://schemas.microsoft.com/office/drawing/2014/main" id="{8FB3F55E-5747-7810-BDC1-3A9F3ABF0FD0}"/>
              </a:ext>
            </a:extLst>
          </p:cNvPr>
          <p:cNvSpPr txBox="1"/>
          <p:nvPr/>
        </p:nvSpPr>
        <p:spPr>
          <a:xfrm>
            <a:off x="3643197" y="3515708"/>
            <a:ext cx="546945" cy="248530"/>
          </a:xfrm>
          <a:prstGeom prst="rect">
            <a:avLst/>
          </a:prstGeom>
          <a:noFill/>
        </p:spPr>
        <p:txBody>
          <a:bodyPr wrap="none" rtlCol="0">
            <a:spAutoFit/>
          </a:bodyPr>
          <a:lstStyle/>
          <a:p>
            <a:r>
              <a:rPr lang="en-GB" sz="1015" b="1" u="none">
                <a:solidFill>
                  <a:srgbClr val="000000"/>
                </a:solidFill>
              </a:rPr>
              <a:t>Icons</a:t>
            </a:r>
          </a:p>
        </p:txBody>
      </p:sp>
      <p:sp>
        <p:nvSpPr>
          <p:cNvPr id="37" name="TextBox 36">
            <a:extLst>
              <a:ext uri="{FF2B5EF4-FFF2-40B4-BE49-F238E27FC236}">
                <a16:creationId xmlns:a16="http://schemas.microsoft.com/office/drawing/2014/main" id="{6E912DBF-0EEA-E03E-7748-09D8EFE94F97}"/>
              </a:ext>
            </a:extLst>
          </p:cNvPr>
          <p:cNvSpPr txBox="1"/>
          <p:nvPr/>
        </p:nvSpPr>
        <p:spPr>
          <a:xfrm>
            <a:off x="3505667" y="5371472"/>
            <a:ext cx="4059888" cy="938719"/>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00" b="0" u="sng">
                <a:solidFill>
                  <a:srgbClr val="000000"/>
                </a:solidFill>
                <a:latin typeface="Tahoma" panose="020B0604030504040204" pitchFamily="34" charset="0"/>
                <a:ea typeface="Tahoma" panose="020B0604030504040204" pitchFamily="34" charset="0"/>
                <a:cs typeface="Tahoma" panose="020B0604030504040204" pitchFamily="34" charset="0"/>
              </a:rPr>
              <a:t>Change a graphic to white</a:t>
            </a: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Copy 7 step icons into your main slide.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Select all icons (shift and click each)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‘Picture format’ on the top ribbon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a:solidFill>
                  <a:srgbClr val="000000"/>
                </a:solidFill>
                <a:latin typeface="Tahoma" panose="020B0604030504040204" pitchFamily="34" charset="0"/>
                <a:ea typeface="Tahoma" panose="020B0604030504040204" pitchFamily="34" charset="0"/>
                <a:cs typeface="Tahoma" panose="020B0604030504040204" pitchFamily="34" charset="0"/>
              </a:rPr>
              <a:t>Go to ‘Colour’ on the top ribbon and change to white.</a:t>
            </a:r>
          </a:p>
        </p:txBody>
      </p:sp>
      <p:sp>
        <p:nvSpPr>
          <p:cNvPr id="38" name="TextBox 37">
            <a:extLst>
              <a:ext uri="{FF2B5EF4-FFF2-40B4-BE49-F238E27FC236}">
                <a16:creationId xmlns:a16="http://schemas.microsoft.com/office/drawing/2014/main" id="{8DC1346C-41D4-C83F-BCCD-9D8DD491576F}"/>
              </a:ext>
            </a:extLst>
          </p:cNvPr>
          <p:cNvSpPr txBox="1"/>
          <p:nvPr/>
        </p:nvSpPr>
        <p:spPr>
          <a:xfrm>
            <a:off x="66698" y="1154902"/>
            <a:ext cx="11748029" cy="569387"/>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a:solidFill>
                  <a:srgbClr val="000000"/>
                </a:solidFill>
                <a:latin typeface="Tahoma" panose="020B0604030504040204" pitchFamily="34" charset="0"/>
                <a:ea typeface="Tahoma" panose="020B0604030504040204" pitchFamily="34" charset="0"/>
                <a:cs typeface="Tahoma" panose="020B0604030504040204" pitchFamily="34" charset="0"/>
              </a:rPr>
              <a:t>To use these icons just click on each one while holding the ‘shift-key’, copy, close slide master and paste into your slide. </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a:solidFill>
                  <a:srgbClr val="000000"/>
                </a:solidFill>
                <a:latin typeface="Tahoma" panose="020B0604030504040204" pitchFamily="34" charset="0"/>
                <a:ea typeface="Tahoma" panose="020B0604030504040204" pitchFamily="34" charset="0"/>
                <a:cs typeface="Tahoma" panose="020B0604030504040204" pitchFamily="34" charset="0"/>
              </a:rPr>
              <a:t> </a:t>
            </a:r>
            <a:endParaRPr lang="en-GB" sz="1050" b="1">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63E7BB66-6E09-8252-25A1-9EB99E470294}"/>
              </a:ext>
            </a:extLst>
          </p:cNvPr>
          <p:cNvSpPr txBox="1"/>
          <p:nvPr/>
        </p:nvSpPr>
        <p:spPr>
          <a:xfrm>
            <a:off x="3365" y="3076330"/>
            <a:ext cx="11689225"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a:solidFill>
                  <a:srgbClr val="000000"/>
                </a:solidFill>
                <a:latin typeface="Tahoma" panose="020B0604030504040204" pitchFamily="34" charset="0"/>
                <a:ea typeface="Tahoma" panose="020B0604030504040204" pitchFamily="34" charset="0"/>
                <a:cs typeface="Tahoma" panose="020B0604030504040204" pitchFamily="34" charset="0"/>
              </a:rPr>
              <a:t>These can be represented as above or in different ways as detailed below. If modifying, copy the desired elements into your main slide and change/arrange them there to preserve this source slide.</a:t>
            </a:r>
            <a:endParaRPr lang="en-GB" sz="1050" b="1">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40" name="Picture 39" descr="Icon&#10;&#10;Description automatically generated">
            <a:extLst>
              <a:ext uri="{FF2B5EF4-FFF2-40B4-BE49-F238E27FC236}">
                <a16:creationId xmlns:a16="http://schemas.microsoft.com/office/drawing/2014/main" id="{3457AA7D-60F6-8790-F38D-860AD532CD31}"/>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462661" y="3898234"/>
            <a:ext cx="1773676" cy="1086570"/>
          </a:xfrm>
          <a:prstGeom prst="rect">
            <a:avLst/>
          </a:prstGeom>
        </p:spPr>
      </p:pic>
      <p:sp>
        <p:nvSpPr>
          <p:cNvPr id="41" name="Rectangle: Rounded Corners 40">
            <a:extLst>
              <a:ext uri="{FF2B5EF4-FFF2-40B4-BE49-F238E27FC236}">
                <a16:creationId xmlns:a16="http://schemas.microsoft.com/office/drawing/2014/main" id="{92283A95-9B8F-55BB-3BF1-5F399C98E8BF}"/>
              </a:ext>
            </a:extLst>
          </p:cNvPr>
          <p:cNvSpPr/>
          <p:nvPr/>
        </p:nvSpPr>
        <p:spPr>
          <a:xfrm>
            <a:off x="151135" y="4480430"/>
            <a:ext cx="1224444" cy="607878"/>
          </a:xfrm>
          <a:prstGeom prst="round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42" name="Picture 41" descr="Shape&#10;&#10;Description automatically generated">
            <a:extLst>
              <a:ext uri="{FF2B5EF4-FFF2-40B4-BE49-F238E27FC236}">
                <a16:creationId xmlns:a16="http://schemas.microsoft.com/office/drawing/2014/main" id="{54992F7F-035A-BEA4-2DE0-AD9B2C52AC2C}"/>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flipH="1">
            <a:off x="7438524" y="4028865"/>
            <a:ext cx="886495" cy="579767"/>
          </a:xfrm>
          <a:prstGeom prst="rect">
            <a:avLst/>
          </a:prstGeom>
        </p:spPr>
      </p:pic>
      <p:sp>
        <p:nvSpPr>
          <p:cNvPr id="43" name="TextBox 42">
            <a:extLst>
              <a:ext uri="{FF2B5EF4-FFF2-40B4-BE49-F238E27FC236}">
                <a16:creationId xmlns:a16="http://schemas.microsoft.com/office/drawing/2014/main" id="{36EDDE5C-4BBB-ABC0-C5CC-F749A70D7261}"/>
              </a:ext>
            </a:extLst>
          </p:cNvPr>
          <p:cNvSpPr txBox="1"/>
          <p:nvPr/>
        </p:nvSpPr>
        <p:spPr>
          <a:xfrm>
            <a:off x="6999333" y="4656388"/>
            <a:ext cx="1661323" cy="400110"/>
          </a:xfrm>
          <a:prstGeom prst="rect">
            <a:avLst/>
          </a:prstGeom>
          <a:noFill/>
        </p:spPr>
        <p:txBody>
          <a:bodyPr wrap="square" rtlCol="0">
            <a:spAutoFit/>
          </a:bodyPr>
          <a:lstStyle/>
          <a:p>
            <a:pPr algn="ctr">
              <a:spcBef>
                <a:spcPts val="0"/>
              </a:spcBef>
              <a:defRPr/>
            </a:pPr>
            <a:r>
              <a:rPr lang="en-IE" sz="1000" b="0">
                <a:solidFill>
                  <a:schemeClr val="accent4"/>
                </a:solidFill>
                <a:latin typeface="Tahoma" panose="020B0604030504040204" pitchFamily="34" charset="0"/>
                <a:ea typeface="Tahoma" panose="020B0604030504040204" pitchFamily="34" charset="0"/>
                <a:cs typeface="Tahoma" panose="020B0604030504040204" pitchFamily="34" charset="0"/>
              </a:rPr>
              <a:t>Céim 7: </a:t>
            </a:r>
          </a:p>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An Cód Glas</a:t>
            </a:r>
            <a:endParaRPr lang="en-GB" sz="1000" b="1">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44" name="Rectangle: Rounded Corners 43">
            <a:extLst>
              <a:ext uri="{FF2B5EF4-FFF2-40B4-BE49-F238E27FC236}">
                <a16:creationId xmlns:a16="http://schemas.microsoft.com/office/drawing/2014/main" id="{934FC5BE-6323-9102-AEBC-D56844FE4EB6}"/>
              </a:ext>
            </a:extLst>
          </p:cNvPr>
          <p:cNvSpPr/>
          <p:nvPr/>
        </p:nvSpPr>
        <p:spPr>
          <a:xfrm>
            <a:off x="8616475" y="4026609"/>
            <a:ext cx="1224444" cy="607878"/>
          </a:xfrm>
          <a:prstGeom prst="roundRect">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45" name="Picture 44" descr="Shape&#10;&#10;Description automatically generated">
            <a:extLst>
              <a:ext uri="{FF2B5EF4-FFF2-40B4-BE49-F238E27FC236}">
                <a16:creationId xmlns:a16="http://schemas.microsoft.com/office/drawing/2014/main" id="{4C14C9AE-5515-9AA6-55F6-DBBC47F23011}"/>
              </a:ext>
            </a:extLst>
          </p:cNvPr>
          <p:cNvPicPr>
            <a:picLocks noChangeAspect="1"/>
          </p:cNvPicPr>
          <p:nvPr/>
        </p:nvPicPr>
        <p:blipFill rotWithShape="1">
          <a:blip r:embed="rId14" cstate="email">
            <a:biLevel thresh="25000"/>
            <a:extLst>
              <a:ext uri="{28A0092B-C50C-407E-A947-70E740481C1C}">
                <a14:useLocalDpi xmlns:a14="http://schemas.microsoft.com/office/drawing/2010/main"/>
              </a:ext>
            </a:extLst>
          </a:blip>
          <a:srcRect/>
          <a:stretch/>
        </p:blipFill>
        <p:spPr>
          <a:xfrm flipH="1">
            <a:off x="8742745" y="3992056"/>
            <a:ext cx="971908" cy="635628"/>
          </a:xfrm>
          <a:prstGeom prst="rect">
            <a:avLst/>
          </a:prstGeom>
        </p:spPr>
      </p:pic>
      <p:sp>
        <p:nvSpPr>
          <p:cNvPr id="46" name="TextBox 45">
            <a:extLst>
              <a:ext uri="{FF2B5EF4-FFF2-40B4-BE49-F238E27FC236}">
                <a16:creationId xmlns:a16="http://schemas.microsoft.com/office/drawing/2014/main" id="{2CC9CDB0-9C40-9AE7-7835-6F5FD2ED700D}"/>
              </a:ext>
            </a:extLst>
          </p:cNvPr>
          <p:cNvSpPr txBox="1"/>
          <p:nvPr/>
        </p:nvSpPr>
        <p:spPr>
          <a:xfrm>
            <a:off x="8426544" y="4678289"/>
            <a:ext cx="1661323" cy="400110"/>
          </a:xfrm>
          <a:prstGeom prst="rect">
            <a:avLst/>
          </a:prstGeom>
          <a:noFill/>
        </p:spPr>
        <p:txBody>
          <a:bodyPr wrap="square" rtlCol="0">
            <a:spAutoFit/>
          </a:bodyPr>
          <a:lstStyle/>
          <a:p>
            <a:pPr algn="ctr">
              <a:spcBef>
                <a:spcPts val="0"/>
              </a:spcBef>
              <a:defRPr/>
            </a:pPr>
            <a:r>
              <a:rPr lang="en-IE" sz="1000" b="0">
                <a:solidFill>
                  <a:schemeClr val="accent4"/>
                </a:solidFill>
                <a:latin typeface="Tahoma" panose="020B0604030504040204" pitchFamily="34" charset="0"/>
                <a:ea typeface="Tahoma" panose="020B0604030504040204" pitchFamily="34" charset="0"/>
                <a:cs typeface="Tahoma" panose="020B0604030504040204" pitchFamily="34" charset="0"/>
              </a:rPr>
              <a:t>Céim 7: </a:t>
            </a:r>
          </a:p>
          <a:p>
            <a:pPr algn="ctr">
              <a:spcBef>
                <a:spcPts val="0"/>
              </a:spcBef>
              <a:defRPr/>
            </a:pPr>
            <a:r>
              <a:rPr lang="en-IE" sz="1000" b="1">
                <a:solidFill>
                  <a:schemeClr val="accent4"/>
                </a:solidFill>
                <a:latin typeface="Tahoma" panose="020B0604030504040204" pitchFamily="34" charset="0"/>
                <a:ea typeface="Tahoma" panose="020B0604030504040204" pitchFamily="34" charset="0"/>
                <a:cs typeface="Tahoma" panose="020B0604030504040204" pitchFamily="34" charset="0"/>
              </a:rPr>
              <a:t>An Cód Glas</a:t>
            </a:r>
            <a:endParaRPr lang="en-GB" sz="1000" b="1">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pic>
        <p:nvPicPr>
          <p:cNvPr id="47" name="Picture 46" descr="Shape&#10;&#10;Description automatically generated">
            <a:extLst>
              <a:ext uri="{FF2B5EF4-FFF2-40B4-BE49-F238E27FC236}">
                <a16:creationId xmlns:a16="http://schemas.microsoft.com/office/drawing/2014/main" id="{C50A16E8-8719-F893-7C2C-2A60B7E949AD}"/>
              </a:ext>
            </a:extLst>
          </p:cNvPr>
          <p:cNvPicPr>
            <a:picLocks noChangeAspect="1"/>
          </p:cNvPicPr>
          <p:nvPr/>
        </p:nvPicPr>
        <p:blipFill rotWithShape="1">
          <a:blip r:embed="rId15" cstate="email">
            <a:biLevel thresh="25000"/>
            <a:extLst>
              <a:ext uri="{28A0092B-C50C-407E-A947-70E740481C1C}">
                <a14:useLocalDpi xmlns:a14="http://schemas.microsoft.com/office/drawing/2010/main"/>
              </a:ext>
            </a:extLst>
          </a:blip>
          <a:srcRect/>
          <a:stretch/>
        </p:blipFill>
        <p:spPr>
          <a:xfrm flipH="1">
            <a:off x="10578804" y="3992400"/>
            <a:ext cx="1071659" cy="700865"/>
          </a:xfrm>
          <a:prstGeom prst="rect">
            <a:avLst/>
          </a:prstGeom>
        </p:spPr>
      </p:pic>
      <p:sp>
        <p:nvSpPr>
          <p:cNvPr id="48" name="Rectangle: Rounded Corners 47">
            <a:extLst>
              <a:ext uri="{FF2B5EF4-FFF2-40B4-BE49-F238E27FC236}">
                <a16:creationId xmlns:a16="http://schemas.microsoft.com/office/drawing/2014/main" id="{383BEC24-16AF-D416-B69D-8BF83F6EC9FD}"/>
              </a:ext>
            </a:extLst>
          </p:cNvPr>
          <p:cNvSpPr/>
          <p:nvPr/>
        </p:nvSpPr>
        <p:spPr>
          <a:xfrm>
            <a:off x="7393564" y="5343002"/>
            <a:ext cx="3762427" cy="433834"/>
          </a:xfrm>
          <a:prstGeom prst="roundRect">
            <a:avLst/>
          </a:prstGeom>
          <a:solidFill>
            <a:schemeClr val="accent4"/>
          </a:solidFill>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a:solidFill>
                <a:schemeClr val="accent4"/>
              </a:solidFill>
              <a:latin typeface="Tahoma" panose="020B0604030504040204" pitchFamily="34" charset="0"/>
              <a:ea typeface="Tahoma" panose="020B0604030504040204" pitchFamily="34" charset="0"/>
              <a:cs typeface="Tahoma" panose="020B0604030504040204" pitchFamily="34" charset="0"/>
            </a:endParaRPr>
          </a:p>
        </p:txBody>
      </p:sp>
      <p:sp>
        <p:nvSpPr>
          <p:cNvPr id="49" name="Oval 48">
            <a:extLst>
              <a:ext uri="{FF2B5EF4-FFF2-40B4-BE49-F238E27FC236}">
                <a16:creationId xmlns:a16="http://schemas.microsoft.com/office/drawing/2014/main" id="{9A2FE665-0CB4-512B-C32D-0F53676D67C0}"/>
              </a:ext>
            </a:extLst>
          </p:cNvPr>
          <p:cNvSpPr/>
          <p:nvPr/>
        </p:nvSpPr>
        <p:spPr>
          <a:xfrm>
            <a:off x="10748544" y="5252532"/>
            <a:ext cx="997153" cy="706211"/>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0" name="TextBox 49">
            <a:extLst>
              <a:ext uri="{FF2B5EF4-FFF2-40B4-BE49-F238E27FC236}">
                <a16:creationId xmlns:a16="http://schemas.microsoft.com/office/drawing/2014/main" id="{BBCD73F8-D73A-590E-A5FF-D8743C42C516}"/>
              </a:ext>
            </a:extLst>
          </p:cNvPr>
          <p:cNvSpPr txBox="1"/>
          <p:nvPr/>
        </p:nvSpPr>
        <p:spPr>
          <a:xfrm>
            <a:off x="7076060" y="5445508"/>
            <a:ext cx="3858561" cy="4462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1000" b="1">
                <a:solidFill>
                  <a:schemeClr val="bg1"/>
                </a:solidFill>
                <a:latin typeface="Tahoma" panose="020B0604030504040204" pitchFamily="34" charset="0"/>
                <a:ea typeface="Tahoma" panose="020B0604030504040204" pitchFamily="34" charset="0"/>
                <a:cs typeface="Tahoma" panose="020B0604030504040204" pitchFamily="34" charset="0"/>
              </a:rPr>
              <a:t>Céim 6</a:t>
            </a:r>
            <a:r>
              <a:rPr lang="en-IE" sz="1000" b="0">
                <a:solidFill>
                  <a:schemeClr val="bg1"/>
                </a:solidFill>
                <a:latin typeface="Tahoma" panose="020B0604030504040204" pitchFamily="34" charset="0"/>
                <a:ea typeface="Tahoma" panose="020B0604030504040204" pitchFamily="34" charset="0"/>
                <a:cs typeface="Tahoma" panose="020B0604030504040204" pitchFamily="34" charset="0"/>
              </a:rPr>
              <a:t>:</a:t>
            </a:r>
            <a:r>
              <a:rPr lang="en-IE" sz="1000" b="1">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E" sz="1000" b="0">
                <a:solidFill>
                  <a:schemeClr val="bg1"/>
                </a:solidFill>
                <a:latin typeface="Tahoma" panose="020B0604030504040204" pitchFamily="34" charset="0"/>
                <a:ea typeface="Tahoma" panose="020B0604030504040204" pitchFamily="34" charset="0"/>
                <a:cs typeface="Tahoma" panose="020B0604030504040204" pitchFamily="34" charset="0"/>
              </a:rPr>
              <a:t>An Pobal a chur ar an eolas</a:t>
            </a:r>
            <a:endParaRPr lang="en-GB" sz="1000" b="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13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1" name="Picture 50" descr="A picture containing text, paper clip, light&#10;&#10;Description automatically generated">
            <a:extLst>
              <a:ext uri="{FF2B5EF4-FFF2-40B4-BE49-F238E27FC236}">
                <a16:creationId xmlns:a16="http://schemas.microsoft.com/office/drawing/2014/main" id="{7FEE06F6-1B62-1898-31F5-FB9D2FD965AC}"/>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0759691" y="5282257"/>
            <a:ext cx="988397" cy="633244"/>
          </a:xfrm>
          <a:prstGeom prst="rect">
            <a:avLst/>
          </a:prstGeom>
        </p:spPr>
      </p:pic>
      <p:sp>
        <p:nvSpPr>
          <p:cNvPr id="52" name="TextBox 51">
            <a:extLst>
              <a:ext uri="{FF2B5EF4-FFF2-40B4-BE49-F238E27FC236}">
                <a16:creationId xmlns:a16="http://schemas.microsoft.com/office/drawing/2014/main" id="{F0258898-8DE8-5314-AD61-F993CAB35DA6}"/>
              </a:ext>
            </a:extLst>
          </p:cNvPr>
          <p:cNvSpPr txBox="1"/>
          <p:nvPr/>
        </p:nvSpPr>
        <p:spPr>
          <a:xfrm>
            <a:off x="7318528" y="3493060"/>
            <a:ext cx="3682418" cy="248530"/>
          </a:xfrm>
          <a:prstGeom prst="rect">
            <a:avLst/>
          </a:prstGeom>
          <a:noFill/>
        </p:spPr>
        <p:txBody>
          <a:bodyPr wrap="none" rtlCol="0">
            <a:spAutoFit/>
          </a:bodyPr>
          <a:lstStyle/>
          <a:p>
            <a:r>
              <a:rPr lang="en-GB" sz="1015" b="1" u="none">
                <a:solidFill>
                  <a:srgbClr val="000000"/>
                </a:solidFill>
              </a:rPr>
              <a:t>Examples – </a:t>
            </a:r>
            <a:r>
              <a:rPr lang="en-GB" sz="1015" b="0" u="none">
                <a:solidFill>
                  <a:srgbClr val="000000"/>
                </a:solidFill>
              </a:rPr>
              <a:t>These are just examples, combine as you wish.</a:t>
            </a:r>
            <a:endParaRPr lang="en-GB" sz="1015" b="1" u="none">
              <a:solidFill>
                <a:srgbClr val="000000"/>
              </a:solidFill>
            </a:endParaRPr>
          </a:p>
        </p:txBody>
      </p:sp>
    </p:spTree>
    <p:extLst>
      <p:ext uri="{BB962C8B-B14F-4D97-AF65-F5344CB8AC3E}">
        <p14:creationId xmlns:p14="http://schemas.microsoft.com/office/powerpoint/2010/main" val="338631082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ponsor Logo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99615AA-A574-4038-9686-8F56FA6EAC0B}"/>
              </a:ext>
            </a:extLst>
          </p:cNvPr>
          <p:cNvSpPr txBox="1"/>
          <p:nvPr/>
        </p:nvSpPr>
        <p:spPr>
          <a:xfrm>
            <a:off x="403399" y="433848"/>
            <a:ext cx="1669047" cy="276999"/>
          </a:xfrm>
          <a:prstGeom prst="rect">
            <a:avLst/>
          </a:prstGeom>
          <a:noFill/>
        </p:spPr>
        <p:txBody>
          <a:bodyPr wrap="none" rtlCol="0">
            <a:spAutoFit/>
          </a:bodyPr>
          <a:lstStyle/>
          <a:p>
            <a:r>
              <a:rPr lang="en-GB" sz="1200" b="1">
                <a:solidFill>
                  <a:schemeClr val="tx1"/>
                </a:solidFill>
              </a:rPr>
              <a:t>All GS Programmes</a:t>
            </a:r>
          </a:p>
        </p:txBody>
      </p:sp>
      <p:pic>
        <p:nvPicPr>
          <p:cNvPr id="8" name="Picture 7" descr="A white background with green text&#10;&#10;Description automatically generated with low confidence">
            <a:extLst>
              <a:ext uri="{FF2B5EF4-FFF2-40B4-BE49-F238E27FC236}">
                <a16:creationId xmlns:a16="http://schemas.microsoft.com/office/drawing/2014/main" id="{F3126155-4E1E-45A0-9A94-4EC360A4DD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5928" y="4158388"/>
            <a:ext cx="2056072" cy="625157"/>
          </a:xfrm>
          <a:prstGeom prst="rect">
            <a:avLst/>
          </a:prstGeom>
        </p:spPr>
      </p:pic>
      <p:pic>
        <p:nvPicPr>
          <p:cNvPr id="9" name="Picture 8" descr="Icon&#10;&#10;Description automatically generated">
            <a:extLst>
              <a:ext uri="{FF2B5EF4-FFF2-40B4-BE49-F238E27FC236}">
                <a16:creationId xmlns:a16="http://schemas.microsoft.com/office/drawing/2014/main" id="{A4A84FB0-E1F2-4C09-8C40-E1F063A166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92208" y="4069461"/>
            <a:ext cx="1010497" cy="818888"/>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33C210B6-1BFD-4EDC-BE60-21F4E5D39D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6238" y="4100963"/>
            <a:ext cx="1010497" cy="818888"/>
          </a:xfrm>
          <a:prstGeom prst="rect">
            <a:avLst/>
          </a:prstGeom>
        </p:spPr>
      </p:pic>
      <p:pic>
        <p:nvPicPr>
          <p:cNvPr id="32" name="Picture 31">
            <a:extLst>
              <a:ext uri="{FF2B5EF4-FFF2-40B4-BE49-F238E27FC236}">
                <a16:creationId xmlns:a16="http://schemas.microsoft.com/office/drawing/2014/main" id="{7DDBB9E5-4D32-439D-86C8-72AC7876B4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96338" y="6259328"/>
            <a:ext cx="1704825" cy="534832"/>
          </a:xfrm>
          <a:prstGeom prst="rect">
            <a:avLst/>
          </a:prstGeom>
        </p:spPr>
      </p:pic>
      <p:pic>
        <p:nvPicPr>
          <p:cNvPr id="34" name="Picture 33">
            <a:extLst>
              <a:ext uri="{FF2B5EF4-FFF2-40B4-BE49-F238E27FC236}">
                <a16:creationId xmlns:a16="http://schemas.microsoft.com/office/drawing/2014/main" id="{492B6925-3ACA-49A0-857C-1D482DE87D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25886" y="6323170"/>
            <a:ext cx="1427151" cy="534831"/>
          </a:xfrm>
          <a:prstGeom prst="rect">
            <a:avLst/>
          </a:prstGeom>
        </p:spPr>
      </p:pic>
      <p:sp>
        <p:nvSpPr>
          <p:cNvPr id="37" name="TextBox 36">
            <a:extLst>
              <a:ext uri="{FF2B5EF4-FFF2-40B4-BE49-F238E27FC236}">
                <a16:creationId xmlns:a16="http://schemas.microsoft.com/office/drawing/2014/main" id="{FEFF78D3-5FB7-4306-8234-6905C1D54697}"/>
              </a:ext>
            </a:extLst>
          </p:cNvPr>
          <p:cNvSpPr txBox="1"/>
          <p:nvPr/>
        </p:nvSpPr>
        <p:spPr>
          <a:xfrm>
            <a:off x="404818" y="71895"/>
            <a:ext cx="2064989" cy="400110"/>
          </a:xfrm>
          <a:prstGeom prst="rect">
            <a:avLst/>
          </a:prstGeom>
          <a:noFill/>
        </p:spPr>
        <p:txBody>
          <a:bodyPr wrap="none" rtlCol="0">
            <a:spAutoFit/>
          </a:bodyPr>
          <a:lstStyle/>
          <a:p>
            <a:r>
              <a:rPr lang="en-GB" sz="2000" b="1">
                <a:solidFill>
                  <a:schemeClr val="accent4"/>
                </a:solidFill>
              </a:rPr>
              <a:t>Sponsor Logos</a:t>
            </a:r>
          </a:p>
        </p:txBody>
      </p:sp>
      <p:pic>
        <p:nvPicPr>
          <p:cNvPr id="41" name="Picture 40" descr="A picture containing graphical user interface&#10;&#10;Description automatically generated">
            <a:extLst>
              <a:ext uri="{FF2B5EF4-FFF2-40B4-BE49-F238E27FC236}">
                <a16:creationId xmlns:a16="http://schemas.microsoft.com/office/drawing/2014/main" id="{10FBAC99-6180-4118-AE82-AAD27905D66C}"/>
              </a:ext>
            </a:extLst>
          </p:cNvPr>
          <p:cNvPicPr>
            <a:picLocks noChangeAspect="1"/>
          </p:cNvPicPr>
          <p:nvPr/>
        </p:nvPicPr>
        <p:blipFill>
          <a:blip r:embed="rId7"/>
          <a:stretch>
            <a:fillRect/>
          </a:stretch>
        </p:blipFill>
        <p:spPr>
          <a:xfrm>
            <a:off x="9826" y="-9650"/>
            <a:ext cx="3543300" cy="781050"/>
          </a:xfrm>
          <a:prstGeom prst="rect">
            <a:avLst/>
          </a:prstGeom>
        </p:spPr>
      </p:pic>
      <p:sp>
        <p:nvSpPr>
          <p:cNvPr id="3" name="Rectangle 2">
            <a:extLst>
              <a:ext uri="{FF2B5EF4-FFF2-40B4-BE49-F238E27FC236}">
                <a16:creationId xmlns:a16="http://schemas.microsoft.com/office/drawing/2014/main" id="{F87BBEF6-1AD1-82DE-A4E6-900043E8F50B}"/>
              </a:ext>
            </a:extLst>
          </p:cNvPr>
          <p:cNvSpPr/>
          <p:nvPr/>
        </p:nvSpPr>
        <p:spPr>
          <a:xfrm>
            <a:off x="3979411" y="707109"/>
            <a:ext cx="4118528" cy="6111649"/>
          </a:xfrm>
          <a:prstGeom prst="rect">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797"/>
          </a:p>
        </p:txBody>
      </p:sp>
      <p:sp>
        <p:nvSpPr>
          <p:cNvPr id="7" name="TextBox 6">
            <a:extLst>
              <a:ext uri="{FF2B5EF4-FFF2-40B4-BE49-F238E27FC236}">
                <a16:creationId xmlns:a16="http://schemas.microsoft.com/office/drawing/2014/main" id="{B557218A-3CC9-D75F-3C50-9D120BC2BE6F}"/>
              </a:ext>
            </a:extLst>
          </p:cNvPr>
          <p:cNvSpPr txBox="1"/>
          <p:nvPr/>
        </p:nvSpPr>
        <p:spPr>
          <a:xfrm>
            <a:off x="537866" y="433849"/>
            <a:ext cx="1669047" cy="276999"/>
          </a:xfrm>
          <a:prstGeom prst="rect">
            <a:avLst/>
          </a:prstGeom>
          <a:noFill/>
        </p:spPr>
        <p:txBody>
          <a:bodyPr wrap="none" rtlCol="0">
            <a:spAutoFit/>
          </a:bodyPr>
          <a:lstStyle/>
          <a:p>
            <a:r>
              <a:rPr lang="en-GB" sz="1200" b="1">
                <a:solidFill>
                  <a:schemeClr val="tx1"/>
                </a:solidFill>
              </a:rPr>
              <a:t>All GS Programmes</a:t>
            </a:r>
          </a:p>
        </p:txBody>
      </p:sp>
      <p:pic>
        <p:nvPicPr>
          <p:cNvPr id="43" name="Picture 4" descr="The Department of Education and Skills homepage">
            <a:extLst>
              <a:ext uri="{FF2B5EF4-FFF2-40B4-BE49-F238E27FC236}">
                <a16:creationId xmlns:a16="http://schemas.microsoft.com/office/drawing/2014/main" id="{44A4EE7E-8965-8C87-3DE8-E55413FC4D6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960625" y="1448930"/>
            <a:ext cx="3826721" cy="84413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Department of Education (Ireland) - Wikipedia">
            <a:extLst>
              <a:ext uri="{FF2B5EF4-FFF2-40B4-BE49-F238E27FC236}">
                <a16:creationId xmlns:a16="http://schemas.microsoft.com/office/drawing/2014/main" id="{44CB41E3-4DFE-4AB7-8A79-17ABBE30896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67889" y="1423679"/>
            <a:ext cx="3610913" cy="79208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Rialtas Na HEireann Std Colour Government Of Ireland Logo - Community  Development">
            <a:extLst>
              <a:ext uri="{FF2B5EF4-FFF2-40B4-BE49-F238E27FC236}">
                <a16:creationId xmlns:a16="http://schemas.microsoft.com/office/drawing/2014/main" id="{7A79CE88-704B-3A75-ADFD-73F85B2B3954}"/>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86445" y="789671"/>
            <a:ext cx="3412076" cy="767717"/>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List: DECC mark">
            <a:extLst>
              <a:ext uri="{FF2B5EF4-FFF2-40B4-BE49-F238E27FC236}">
                <a16:creationId xmlns:a16="http://schemas.microsoft.com/office/drawing/2014/main" id="{17E4B7B7-F299-B3C7-52FE-6BA92106DB88}"/>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82770" y="2139879"/>
            <a:ext cx="3807935" cy="71659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8" descr="Department of the Environment, Climate and Communications - Wikipedia">
            <a:extLst>
              <a:ext uri="{FF2B5EF4-FFF2-40B4-BE49-F238E27FC236}">
                <a16:creationId xmlns:a16="http://schemas.microsoft.com/office/drawing/2014/main" id="{3FFBADC8-1127-6D61-E1A9-DAB387354AAC}"/>
              </a:ext>
            </a:extLst>
          </p:cNvPr>
          <p:cNvPicPr>
            <a:picLocks noChangeAspect="1" noChangeArrowheads="1"/>
          </p:cNvPicPr>
          <p:nvPr/>
        </p:nvPicPr>
        <p:blipFill>
          <a:blip r:embed="rId12" cstate="email">
            <a:lum bright="70000" contrast="-70000"/>
            <a:extLst>
              <a:ext uri="{28A0092B-C50C-407E-A947-70E740481C1C}">
                <a14:useLocalDpi xmlns:a14="http://schemas.microsoft.com/office/drawing/2010/main"/>
              </a:ext>
            </a:extLst>
          </a:blip>
          <a:srcRect/>
          <a:stretch>
            <a:fillRect/>
          </a:stretch>
        </p:blipFill>
        <p:spPr bwMode="auto">
          <a:xfrm>
            <a:off x="3928911" y="2164818"/>
            <a:ext cx="4209124" cy="79208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0" descr="Rialtas Na HEireann Std Colour Government Of Ireland Logo - Community  Development">
            <a:extLst>
              <a:ext uri="{FF2B5EF4-FFF2-40B4-BE49-F238E27FC236}">
                <a16:creationId xmlns:a16="http://schemas.microsoft.com/office/drawing/2014/main" id="{E430DCD9-DE84-34FD-33AC-E3D52778770D}"/>
              </a:ext>
            </a:extLst>
          </p:cNvPr>
          <p:cNvPicPr>
            <a:picLocks noChangeAspect="1" noChangeArrowheads="1"/>
          </p:cNvPicPr>
          <p:nvPr/>
        </p:nvPicPr>
        <p:blipFill>
          <a:blip r:embed="rId10">
            <a:lum bright="70000" contrast="-70000"/>
            <a:extLst>
              <a:ext uri="{28A0092B-C50C-407E-A947-70E740481C1C}">
                <a14:useLocalDpi xmlns:a14="http://schemas.microsoft.com/office/drawing/2010/main"/>
              </a:ext>
            </a:extLst>
          </a:blip>
          <a:srcRect/>
          <a:stretch>
            <a:fillRect/>
          </a:stretch>
        </p:blipFill>
        <p:spPr bwMode="auto">
          <a:xfrm>
            <a:off x="4049929" y="804203"/>
            <a:ext cx="3412076" cy="76771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B870F970-D467-20DF-E56C-C812B6F362FF}"/>
              </a:ext>
            </a:extLst>
          </p:cNvPr>
          <p:cNvPicPr>
            <a:picLocks noChangeAspect="1" noChangeArrowheads="1"/>
          </p:cNvPicPr>
          <p:nvPr/>
        </p:nvPicPr>
        <p:blipFill>
          <a:blip r:embed="rId13" cstate="email">
            <a:biLevel thresh="25000"/>
            <a:extLst>
              <a:ext uri="{28A0092B-C50C-407E-A947-70E740481C1C}">
                <a14:useLocalDpi xmlns:a14="http://schemas.microsoft.com/office/drawing/2010/main"/>
              </a:ext>
            </a:extLst>
          </a:blip>
          <a:srcRect/>
          <a:stretch>
            <a:fillRect/>
          </a:stretch>
        </p:blipFill>
        <p:spPr bwMode="auto">
          <a:xfrm>
            <a:off x="4020869" y="2879808"/>
            <a:ext cx="3470193" cy="76554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30" descr="Department of Housing, Local Government and Heritage - Wikipedia">
            <a:extLst>
              <a:ext uri="{FF2B5EF4-FFF2-40B4-BE49-F238E27FC236}">
                <a16:creationId xmlns:a16="http://schemas.microsoft.com/office/drawing/2014/main" id="{43E948B2-AB86-B165-C2B9-3CC869398543}"/>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285770" y="3547417"/>
            <a:ext cx="3701607" cy="692606"/>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30" descr="Department of Housing, Local Government and Heritage - Wikipedia">
            <a:extLst>
              <a:ext uri="{FF2B5EF4-FFF2-40B4-BE49-F238E27FC236}">
                <a16:creationId xmlns:a16="http://schemas.microsoft.com/office/drawing/2014/main" id="{589DE9A0-6569-90BD-10E0-7DC6D757CE9A}"/>
              </a:ext>
            </a:extLst>
          </p:cNvPr>
          <p:cNvPicPr>
            <a:picLocks noChangeAspect="1" noChangeArrowheads="1"/>
          </p:cNvPicPr>
          <p:nvPr/>
        </p:nvPicPr>
        <p:blipFill>
          <a:blip r:embed="rId15" cstate="email">
            <a:biLevel thresh="25000"/>
            <a:extLst>
              <a:ext uri="{28A0092B-C50C-407E-A947-70E740481C1C}">
                <a14:useLocalDpi xmlns:a14="http://schemas.microsoft.com/office/drawing/2010/main"/>
              </a:ext>
            </a:extLst>
          </a:blip>
          <a:srcRect/>
          <a:stretch>
            <a:fillRect/>
          </a:stretch>
        </p:blipFill>
        <p:spPr bwMode="auto">
          <a:xfrm>
            <a:off x="4037876" y="3549805"/>
            <a:ext cx="3971403" cy="74308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gov.ie - Department of Transport">
            <a:extLst>
              <a:ext uri="{FF2B5EF4-FFF2-40B4-BE49-F238E27FC236}">
                <a16:creationId xmlns:a16="http://schemas.microsoft.com/office/drawing/2014/main" id="{D9E78FDC-E7FA-8524-085F-8B6C03791BC1}"/>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18781" y="2792660"/>
            <a:ext cx="3509125" cy="79208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32" descr="The Department of Foreign Affairs and Trade, Ireland">
            <a:extLst>
              <a:ext uri="{FF2B5EF4-FFF2-40B4-BE49-F238E27FC236}">
                <a16:creationId xmlns:a16="http://schemas.microsoft.com/office/drawing/2014/main" id="{FF430173-D96B-F2A6-02DA-955A8B5F7BD5}"/>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4442305" y="5265908"/>
            <a:ext cx="1839495" cy="490128"/>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hlinkClick r:id="rId18"/>
            <a:extLst>
              <a:ext uri="{FF2B5EF4-FFF2-40B4-BE49-F238E27FC236}">
                <a16:creationId xmlns:a16="http://schemas.microsoft.com/office/drawing/2014/main" id="{EF902805-315C-9684-AF27-7C155F2048ED}"/>
              </a:ext>
            </a:extLst>
          </p:cNvPr>
          <p:cNvSpPr txBox="1"/>
          <p:nvPr/>
        </p:nvSpPr>
        <p:spPr>
          <a:xfrm>
            <a:off x="762033" y="5709241"/>
            <a:ext cx="2117887" cy="215444"/>
          </a:xfrm>
          <a:prstGeom prst="rect">
            <a:avLst/>
          </a:prstGeom>
          <a:noFill/>
        </p:spPr>
        <p:txBody>
          <a:bodyPr wrap="none" rtlCol="0">
            <a:spAutoFit/>
          </a:bodyPr>
          <a:lstStyle/>
          <a:p>
            <a:r>
              <a:rPr lang="en-GB" sz="800"/>
              <a:t>Click on icon to access Irish Aid Guidelines</a:t>
            </a:r>
          </a:p>
        </p:txBody>
      </p:sp>
      <p:pic>
        <p:nvPicPr>
          <p:cNvPr id="55" name="Picture 34" descr="Ireland – TFA4Africa">
            <a:extLst>
              <a:ext uri="{FF2B5EF4-FFF2-40B4-BE49-F238E27FC236}">
                <a16:creationId xmlns:a16="http://schemas.microsoft.com/office/drawing/2014/main" id="{CBAA1B99-8E58-5742-D60D-11B15443A025}"/>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692505" y="5070166"/>
            <a:ext cx="2878207" cy="58182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6" descr="gov.ie - Department of Tourism, Culture, Arts, Gaeltacht, Sport and Media">
            <a:extLst>
              <a:ext uri="{FF2B5EF4-FFF2-40B4-BE49-F238E27FC236}">
                <a16:creationId xmlns:a16="http://schemas.microsoft.com/office/drawing/2014/main" id="{4D7EA136-B393-C3F7-7F54-1851AC0CB59E}"/>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375338" y="4290904"/>
            <a:ext cx="3659289" cy="61428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6" descr="gov.ie - Department of Tourism, Culture, Arts, Gaeltacht, Sport and Media">
            <a:extLst>
              <a:ext uri="{FF2B5EF4-FFF2-40B4-BE49-F238E27FC236}">
                <a16:creationId xmlns:a16="http://schemas.microsoft.com/office/drawing/2014/main" id="{CB1CC5C9-F9F6-85C0-C588-83F346A2F247}"/>
              </a:ext>
            </a:extLst>
          </p:cNvPr>
          <p:cNvPicPr>
            <a:picLocks noChangeAspect="1" noChangeArrowheads="1"/>
          </p:cNvPicPr>
          <p:nvPr/>
        </p:nvPicPr>
        <p:blipFill>
          <a:blip r:embed="rId21" cstate="email">
            <a:lum bright="70000" contrast="-70000"/>
            <a:extLst>
              <a:ext uri="{28A0092B-C50C-407E-A947-70E740481C1C}">
                <a14:useLocalDpi xmlns:a14="http://schemas.microsoft.com/office/drawing/2010/main"/>
              </a:ext>
            </a:extLst>
          </a:blip>
          <a:srcRect/>
          <a:stretch>
            <a:fillRect/>
          </a:stretch>
        </p:blipFill>
        <p:spPr bwMode="auto">
          <a:xfrm>
            <a:off x="4068534" y="4281378"/>
            <a:ext cx="4426532" cy="743087"/>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C136E8BC-46EA-E4E7-F47A-CD433C2CA8DB}"/>
              </a:ext>
            </a:extLst>
          </p:cNvPr>
          <p:cNvSpPr txBox="1"/>
          <p:nvPr/>
        </p:nvSpPr>
        <p:spPr>
          <a:xfrm>
            <a:off x="539758" y="71895"/>
            <a:ext cx="2064989" cy="400110"/>
          </a:xfrm>
          <a:prstGeom prst="rect">
            <a:avLst/>
          </a:prstGeom>
          <a:noFill/>
        </p:spPr>
        <p:txBody>
          <a:bodyPr wrap="none" rtlCol="0">
            <a:spAutoFit/>
          </a:bodyPr>
          <a:lstStyle/>
          <a:p>
            <a:r>
              <a:rPr lang="en-GB" sz="2000" b="1">
                <a:solidFill>
                  <a:schemeClr val="accent4"/>
                </a:solidFill>
              </a:rPr>
              <a:t>Sponsor Logos</a:t>
            </a:r>
          </a:p>
        </p:txBody>
      </p:sp>
      <p:pic>
        <p:nvPicPr>
          <p:cNvPr id="59" name="Picture 42" descr="Clothes Pod – Green-Schools">
            <a:extLst>
              <a:ext uri="{FF2B5EF4-FFF2-40B4-BE49-F238E27FC236}">
                <a16:creationId xmlns:a16="http://schemas.microsoft.com/office/drawing/2014/main" id="{0C62ED6A-6C11-D3CA-CB02-B8D528D3B0A5}"/>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8453619" y="1907063"/>
            <a:ext cx="1885691" cy="135930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32" descr="Green-Schools - Clothes POD">
            <a:extLst>
              <a:ext uri="{FF2B5EF4-FFF2-40B4-BE49-F238E27FC236}">
                <a16:creationId xmlns:a16="http://schemas.microsoft.com/office/drawing/2014/main" id="{13FE43D7-41F8-2B36-F655-9423D0A04C86}"/>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8688648" y="3279211"/>
            <a:ext cx="1447281" cy="24452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descr="A picture containing graphical user interface&#10;&#10;Description automatically generated">
            <a:extLst>
              <a:ext uri="{FF2B5EF4-FFF2-40B4-BE49-F238E27FC236}">
                <a16:creationId xmlns:a16="http://schemas.microsoft.com/office/drawing/2014/main" id="{DC16949F-7D82-571D-9C1C-04D39FB14AE4}"/>
              </a:ext>
            </a:extLst>
          </p:cNvPr>
          <p:cNvPicPr>
            <a:picLocks noChangeAspect="1"/>
          </p:cNvPicPr>
          <p:nvPr/>
        </p:nvPicPr>
        <p:blipFill>
          <a:blip r:embed="rId7"/>
          <a:stretch>
            <a:fillRect/>
          </a:stretch>
        </p:blipFill>
        <p:spPr>
          <a:xfrm>
            <a:off x="13102" y="130446"/>
            <a:ext cx="3921183" cy="648260"/>
          </a:xfrm>
          <a:prstGeom prst="rect">
            <a:avLst/>
          </a:prstGeom>
        </p:spPr>
      </p:pic>
      <p:pic>
        <p:nvPicPr>
          <p:cNvPr id="62" name="Picture 61" descr="A blue and green logo&#10;&#10;Description automatically generated">
            <a:extLst>
              <a:ext uri="{FF2B5EF4-FFF2-40B4-BE49-F238E27FC236}">
                <a16:creationId xmlns:a16="http://schemas.microsoft.com/office/drawing/2014/main" id="{E2D06303-1B5F-15A7-E034-9A45B69AAFA6}"/>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87439" y="6011687"/>
            <a:ext cx="2495637" cy="688684"/>
          </a:xfrm>
          <a:prstGeom prst="rect">
            <a:avLst/>
          </a:prstGeom>
        </p:spPr>
      </p:pic>
      <p:pic>
        <p:nvPicPr>
          <p:cNvPr id="63" name="Picture 62" descr="A hand cursor pointing at a green bar&#10;&#10;Description automatically generated">
            <a:extLst>
              <a:ext uri="{FF2B5EF4-FFF2-40B4-BE49-F238E27FC236}">
                <a16:creationId xmlns:a16="http://schemas.microsoft.com/office/drawing/2014/main" id="{BF26ED2B-2286-50BE-DAEC-1FCB67C70DC2}"/>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8438253" y="1176939"/>
            <a:ext cx="3902224" cy="1087678"/>
          </a:xfrm>
          <a:prstGeom prst="rect">
            <a:avLst/>
          </a:prstGeom>
        </p:spPr>
      </p:pic>
      <p:sp>
        <p:nvSpPr>
          <p:cNvPr id="64" name="TextBox 63">
            <a:extLst>
              <a:ext uri="{FF2B5EF4-FFF2-40B4-BE49-F238E27FC236}">
                <a16:creationId xmlns:a16="http://schemas.microsoft.com/office/drawing/2014/main" id="{E0CAA0E7-2810-1CBC-F813-8C1B976062A1}"/>
              </a:ext>
            </a:extLst>
          </p:cNvPr>
          <p:cNvSpPr txBox="1"/>
          <p:nvPr/>
        </p:nvSpPr>
        <p:spPr>
          <a:xfrm>
            <a:off x="8691734" y="1331594"/>
            <a:ext cx="1875835" cy="369332"/>
          </a:xfrm>
          <a:prstGeom prst="rect">
            <a:avLst/>
          </a:prstGeom>
          <a:noFill/>
        </p:spPr>
        <p:txBody>
          <a:bodyPr wrap="none" rtlCol="0">
            <a:spAutoFit/>
          </a:bodyPr>
          <a:lstStyle/>
          <a:p>
            <a:r>
              <a:rPr lang="en-US" sz="1800" b="1">
                <a:solidFill>
                  <a:schemeClr val="bg1"/>
                </a:solidFill>
                <a:hlinkClick r:id="rId26">
                  <a:extLst>
                    <a:ext uri="{A12FA001-AC4F-418D-AE19-62706E023703}">
                      <ahyp:hlinkClr xmlns:ahyp="http://schemas.microsoft.com/office/drawing/2018/hyperlinkcolor" val="tx"/>
                    </a:ext>
                  </a:extLst>
                </a:hlinkClick>
              </a:rPr>
              <a:t>Sponsor Logos</a:t>
            </a:r>
            <a:endParaRPr lang="en-IE" sz="1800" b="1">
              <a:solidFill>
                <a:schemeClr val="bg1"/>
              </a:solidFill>
            </a:endParaRPr>
          </a:p>
        </p:txBody>
      </p:sp>
      <p:pic>
        <p:nvPicPr>
          <p:cNvPr id="65" name="Picture 64" descr="A blue and black logo&#10;&#10;Description automatically generated">
            <a:extLst>
              <a:ext uri="{FF2B5EF4-FFF2-40B4-BE49-F238E27FC236}">
                <a16:creationId xmlns:a16="http://schemas.microsoft.com/office/drawing/2014/main" id="{3CB0C68B-9207-6D06-83E0-0A06C8B09D37}"/>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8464487" y="3716865"/>
            <a:ext cx="3413184" cy="451855"/>
          </a:xfrm>
          <a:prstGeom prst="rect">
            <a:avLst/>
          </a:prstGeom>
        </p:spPr>
      </p:pic>
      <p:pic>
        <p:nvPicPr>
          <p:cNvPr id="66" name="Picture 65" descr="A black and white logo&#10;&#10;Description automatically generated">
            <a:extLst>
              <a:ext uri="{FF2B5EF4-FFF2-40B4-BE49-F238E27FC236}">
                <a16:creationId xmlns:a16="http://schemas.microsoft.com/office/drawing/2014/main" id="{CFF4A436-D93F-E80C-EC3E-8A145EBAE27B}"/>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4379105" y="5975005"/>
            <a:ext cx="2095675" cy="690026"/>
          </a:xfrm>
          <a:prstGeom prst="rect">
            <a:avLst/>
          </a:prstGeom>
        </p:spPr>
      </p:pic>
      <p:pic>
        <p:nvPicPr>
          <p:cNvPr id="67" name="Picture 66" descr="A blue sign with white text and a green leaf&#10;&#10;Description automatically generated">
            <a:extLst>
              <a:ext uri="{FF2B5EF4-FFF2-40B4-BE49-F238E27FC236}">
                <a16:creationId xmlns:a16="http://schemas.microsoft.com/office/drawing/2014/main" id="{D81851F3-7FEE-7380-2568-988AF65A7BB3}"/>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10516551" y="2252775"/>
            <a:ext cx="1177244" cy="511925"/>
          </a:xfrm>
          <a:prstGeom prst="rect">
            <a:avLst/>
          </a:prstGeom>
        </p:spPr>
      </p:pic>
      <p:sp>
        <p:nvSpPr>
          <p:cNvPr id="25" name="TextBox 24">
            <a:extLst>
              <a:ext uri="{FF2B5EF4-FFF2-40B4-BE49-F238E27FC236}">
                <a16:creationId xmlns:a16="http://schemas.microsoft.com/office/drawing/2014/main" id="{A984E8BE-933D-1515-E463-FC3530134117}"/>
              </a:ext>
            </a:extLst>
          </p:cNvPr>
          <p:cNvSpPr txBox="1"/>
          <p:nvPr/>
        </p:nvSpPr>
        <p:spPr>
          <a:xfrm>
            <a:off x="8257720" y="223351"/>
            <a:ext cx="3826721"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a:solidFill>
                  <a:srgbClr val="000000"/>
                </a:solidFill>
              </a:rPr>
              <a:t>Sponsor logos are generally used on cover or end slides on presentations unless otherwise directed. </a:t>
            </a:r>
            <a:r>
              <a:rPr lang="en-GB" sz="1200" b="1">
                <a:solidFill>
                  <a:srgbClr val="000000"/>
                </a:solidFill>
              </a:rPr>
              <a:t>To access  the file on Sharepoint </a:t>
            </a:r>
            <a:r>
              <a:rPr lang="en-GB" sz="1200" b="0">
                <a:solidFill>
                  <a:srgbClr val="000000"/>
                </a:solidFill>
              </a:rPr>
              <a:t>click on ‘Sponsor Logos’ below</a:t>
            </a:r>
            <a:endParaRPr lang="en-GB" sz="1200" b="0">
              <a:solidFill>
                <a:schemeClr val="accent4"/>
              </a:solidFill>
            </a:endParaRPr>
          </a:p>
          <a:p>
            <a:pPr marL="0" indent="0">
              <a:buFont typeface="Arial" panose="020B0604020202020204" pitchFamily="34" charset="0"/>
              <a:buNone/>
            </a:pPr>
            <a:r>
              <a:rPr lang="en-GB" sz="1200" b="1">
                <a:solidFill>
                  <a:srgbClr val="000000"/>
                </a:solidFill>
              </a:rPr>
              <a:t> </a:t>
            </a:r>
          </a:p>
        </p:txBody>
      </p:sp>
      <p:pic>
        <p:nvPicPr>
          <p:cNvPr id="5" name="Picture 4">
            <a:extLst>
              <a:ext uri="{FF2B5EF4-FFF2-40B4-BE49-F238E27FC236}">
                <a16:creationId xmlns:a16="http://schemas.microsoft.com/office/drawing/2014/main" id="{B11A2D6F-63F2-C02D-0BBF-F8C578FDA54E}"/>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8478830" y="4828446"/>
            <a:ext cx="2226241" cy="528532"/>
          </a:xfrm>
          <a:prstGeom prst="rect">
            <a:avLst/>
          </a:prstGeom>
        </p:spPr>
      </p:pic>
      <p:pic>
        <p:nvPicPr>
          <p:cNvPr id="12" name="Picture 11" descr="A logo with blue and orange text&#10;&#10;Description automatically generated">
            <a:extLst>
              <a:ext uri="{FF2B5EF4-FFF2-40B4-BE49-F238E27FC236}">
                <a16:creationId xmlns:a16="http://schemas.microsoft.com/office/drawing/2014/main" id="{55A54373-EB22-478B-5547-37897D96B500}"/>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10971779" y="4828446"/>
            <a:ext cx="935363" cy="608520"/>
          </a:xfrm>
          <a:prstGeom prst="rect">
            <a:avLst/>
          </a:prstGeom>
        </p:spPr>
      </p:pic>
      <p:pic>
        <p:nvPicPr>
          <p:cNvPr id="14" name="Picture 13" descr="A green and black sign with a green logo&#10;&#10;Description automatically generated">
            <a:extLst>
              <a:ext uri="{FF2B5EF4-FFF2-40B4-BE49-F238E27FC236}">
                <a16:creationId xmlns:a16="http://schemas.microsoft.com/office/drawing/2014/main" id="{D8EB8677-9BD8-599E-8A32-7D2D57F78EAD}"/>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8688647" y="5582053"/>
            <a:ext cx="1292116" cy="361600"/>
          </a:xfrm>
          <a:prstGeom prst="rect">
            <a:avLst/>
          </a:prstGeom>
        </p:spPr>
      </p:pic>
      <p:pic>
        <p:nvPicPr>
          <p:cNvPr id="16" name="Picture 15" descr="A close up of a sign&#10;&#10;Description automatically generated">
            <a:extLst>
              <a:ext uri="{FF2B5EF4-FFF2-40B4-BE49-F238E27FC236}">
                <a16:creationId xmlns:a16="http://schemas.microsoft.com/office/drawing/2014/main" id="{8F5D21D4-2D36-5560-C292-E98FC2F7A667}"/>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11035225" y="5640625"/>
            <a:ext cx="879321" cy="230822"/>
          </a:xfrm>
          <a:prstGeom prst="rect">
            <a:avLst/>
          </a:prstGeom>
        </p:spPr>
      </p:pic>
    </p:spTree>
    <p:extLst>
      <p:ext uri="{BB962C8B-B14F-4D97-AF65-F5344CB8AC3E}">
        <p14:creationId xmlns:p14="http://schemas.microsoft.com/office/powerpoint/2010/main" val="163438542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6BB7B24-D065-23F3-DE51-104247C6A656}"/>
              </a:ext>
            </a:extLst>
          </p:cNvPr>
          <p:cNvSpPr/>
          <p:nvPr/>
        </p:nvSpPr>
        <p:spPr>
          <a:xfrm>
            <a:off x="7564619" y="5647958"/>
            <a:ext cx="2518701" cy="949217"/>
          </a:xfrm>
          <a:prstGeom prst="rect">
            <a:avLst/>
          </a:prstGeom>
          <a:solidFill>
            <a:schemeClr val="accent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570"/>
          </a:p>
        </p:txBody>
      </p:sp>
      <p:sp>
        <p:nvSpPr>
          <p:cNvPr id="11" name="Rectangle 10">
            <a:extLst>
              <a:ext uri="{FF2B5EF4-FFF2-40B4-BE49-F238E27FC236}">
                <a16:creationId xmlns:a16="http://schemas.microsoft.com/office/drawing/2014/main" id="{16AE2294-17B2-3E74-5492-AAF392ED4EEF}"/>
              </a:ext>
            </a:extLst>
          </p:cNvPr>
          <p:cNvSpPr/>
          <p:nvPr/>
        </p:nvSpPr>
        <p:spPr>
          <a:xfrm>
            <a:off x="1691812" y="1072540"/>
            <a:ext cx="1833625" cy="5524635"/>
          </a:xfrm>
          <a:prstGeom prst="rect">
            <a:avLst/>
          </a:prstGeom>
          <a:solidFill>
            <a:schemeClr val="accent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570"/>
          </a:p>
        </p:txBody>
      </p:sp>
      <p:sp>
        <p:nvSpPr>
          <p:cNvPr id="3" name="Rectangle 2">
            <a:extLst>
              <a:ext uri="{FF2B5EF4-FFF2-40B4-BE49-F238E27FC236}">
                <a16:creationId xmlns:a16="http://schemas.microsoft.com/office/drawing/2014/main" id="{9E3EEDDB-0FDD-1F46-477A-6EB881083B19}"/>
              </a:ext>
            </a:extLst>
          </p:cNvPr>
          <p:cNvSpPr/>
          <p:nvPr/>
        </p:nvSpPr>
        <p:spPr>
          <a:xfrm>
            <a:off x="0" y="-8564"/>
            <a:ext cx="12192000" cy="627128"/>
          </a:xfrm>
          <a:prstGeom prst="rect">
            <a:avLst/>
          </a:prstGeom>
          <a:solidFill>
            <a:srgbClr val="003E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 name="Rectangle 3">
            <a:extLst>
              <a:ext uri="{FF2B5EF4-FFF2-40B4-BE49-F238E27FC236}">
                <a16:creationId xmlns:a16="http://schemas.microsoft.com/office/drawing/2014/main" id="{EA39B840-70C4-472F-ED70-730ADDEE0023}"/>
              </a:ext>
            </a:extLst>
          </p:cNvPr>
          <p:cNvSpPr/>
          <p:nvPr/>
        </p:nvSpPr>
        <p:spPr>
          <a:xfrm>
            <a:off x="5481942" y="1127811"/>
            <a:ext cx="1833625" cy="1872842"/>
          </a:xfrm>
          <a:prstGeom prst="rect">
            <a:avLst/>
          </a:prstGeom>
          <a:solidFill>
            <a:schemeClr val="accent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570"/>
          </a:p>
        </p:txBody>
      </p:sp>
      <p:pic>
        <p:nvPicPr>
          <p:cNvPr id="5" name="Picture 26" descr="Neat Streets | Students Taking Action for their Environment">
            <a:extLst>
              <a:ext uri="{FF2B5EF4-FFF2-40B4-BE49-F238E27FC236}">
                <a16:creationId xmlns:a16="http://schemas.microsoft.com/office/drawing/2014/main" id="{0C57F770-C16B-13A4-D0D8-1ED289CF3C0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07786" y="1914634"/>
            <a:ext cx="1403500" cy="8045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Neat Streets | Students Taking Action for their Environment">
            <a:extLst>
              <a:ext uri="{FF2B5EF4-FFF2-40B4-BE49-F238E27FC236}">
                <a16:creationId xmlns:a16="http://schemas.microsoft.com/office/drawing/2014/main" id="{1028EB10-EB8B-3AD1-849D-87C53AF260C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890077" y="1860408"/>
            <a:ext cx="1437092" cy="8037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ue and black logo&#10;&#10;Description automatically generated">
            <a:extLst>
              <a:ext uri="{FF2B5EF4-FFF2-40B4-BE49-F238E27FC236}">
                <a16:creationId xmlns:a16="http://schemas.microsoft.com/office/drawing/2014/main" id="{2212A8CE-671A-1172-B9D6-7E73D975246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07818" y="2120837"/>
            <a:ext cx="1484772" cy="690814"/>
          </a:xfrm>
          <a:prstGeom prst="rect">
            <a:avLst/>
          </a:prstGeom>
        </p:spPr>
      </p:pic>
      <p:pic>
        <p:nvPicPr>
          <p:cNvPr id="8" name="Picture 7" descr="A blue and black logo&#10;&#10;Description automatically generated">
            <a:extLst>
              <a:ext uri="{FF2B5EF4-FFF2-40B4-BE49-F238E27FC236}">
                <a16:creationId xmlns:a16="http://schemas.microsoft.com/office/drawing/2014/main" id="{2DA05EDE-4AA5-F81E-DDD9-9D00C03D5716}"/>
              </a:ext>
            </a:extLst>
          </p:cNvPr>
          <p:cNvPicPr>
            <a:picLocks noChangeAspect="1"/>
          </p:cNvPicPr>
          <p:nvPr/>
        </p:nvPicPr>
        <p:blipFill rotWithShape="1">
          <a:blip r:embed="rId5" cstate="email">
            <a:biLevel thresh="25000"/>
            <a:extLst>
              <a:ext uri="{28A0092B-C50C-407E-A947-70E740481C1C}">
                <a14:useLocalDpi xmlns:a14="http://schemas.microsoft.com/office/drawing/2010/main"/>
              </a:ext>
            </a:extLst>
          </a:blip>
          <a:srcRect/>
          <a:stretch/>
        </p:blipFill>
        <p:spPr>
          <a:xfrm>
            <a:off x="5594039" y="2075607"/>
            <a:ext cx="1609429" cy="748813"/>
          </a:xfrm>
          <a:prstGeom prst="rect">
            <a:avLst/>
          </a:prstGeom>
        </p:spPr>
      </p:pic>
      <p:pic>
        <p:nvPicPr>
          <p:cNvPr id="9" name="Picture 8" descr="A blue and black logo&#10;&#10;Description automatically generated">
            <a:extLst>
              <a:ext uri="{FF2B5EF4-FFF2-40B4-BE49-F238E27FC236}">
                <a16:creationId xmlns:a16="http://schemas.microsoft.com/office/drawing/2014/main" id="{1B3121BC-3C08-9F8A-12CE-36DC34C3F5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786945" y="1176960"/>
            <a:ext cx="1556736" cy="689742"/>
          </a:xfrm>
          <a:prstGeom prst="rect">
            <a:avLst/>
          </a:prstGeom>
        </p:spPr>
      </p:pic>
      <p:pic>
        <p:nvPicPr>
          <p:cNvPr id="10" name="Picture 9" descr="A blue and black logo&#10;&#10;Description automatically generated">
            <a:extLst>
              <a:ext uri="{FF2B5EF4-FFF2-40B4-BE49-F238E27FC236}">
                <a16:creationId xmlns:a16="http://schemas.microsoft.com/office/drawing/2014/main" id="{318B84A8-7E8A-ACA9-FFD1-27A18CCFBFFF}"/>
              </a:ext>
            </a:extLst>
          </p:cNvPr>
          <p:cNvPicPr>
            <a:picLocks noChangeAspect="1"/>
          </p:cNvPicPr>
          <p:nvPr/>
        </p:nvPicPr>
        <p:blipFill rotWithShape="1">
          <a:blip r:embed="rId7" cstate="email">
            <a:biLevel thresh="25000"/>
            <a:extLst>
              <a:ext uri="{28A0092B-C50C-407E-A947-70E740481C1C}">
                <a14:useLocalDpi xmlns:a14="http://schemas.microsoft.com/office/drawing/2010/main"/>
              </a:ext>
            </a:extLst>
          </a:blip>
          <a:srcRect/>
          <a:stretch/>
        </p:blipFill>
        <p:spPr>
          <a:xfrm>
            <a:off x="5553061" y="1235993"/>
            <a:ext cx="1441267" cy="551983"/>
          </a:xfrm>
          <a:prstGeom prst="rect">
            <a:avLst/>
          </a:prstGeom>
        </p:spPr>
      </p:pic>
      <p:pic>
        <p:nvPicPr>
          <p:cNvPr id="12" name="Picture 11" descr="A hand holding a seedling&#10;&#10;Description automatically generated">
            <a:extLst>
              <a:ext uri="{FF2B5EF4-FFF2-40B4-BE49-F238E27FC236}">
                <a16:creationId xmlns:a16="http://schemas.microsoft.com/office/drawing/2014/main" id="{764E52A2-E3E6-7253-411C-2B04D5C45F1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55737" y="4417985"/>
            <a:ext cx="1473327" cy="1104995"/>
          </a:xfrm>
          <a:prstGeom prst="rect">
            <a:avLst/>
          </a:prstGeom>
        </p:spPr>
      </p:pic>
      <p:pic>
        <p:nvPicPr>
          <p:cNvPr id="13" name="Picture 12" descr="A logo with a hand holding a plant&#10;&#10;Description automatically generated">
            <a:extLst>
              <a:ext uri="{FF2B5EF4-FFF2-40B4-BE49-F238E27FC236}">
                <a16:creationId xmlns:a16="http://schemas.microsoft.com/office/drawing/2014/main" id="{E3A1CE3E-B16B-2B0A-F65E-F31562BB16B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81867" y="4343788"/>
            <a:ext cx="1541907" cy="1156430"/>
          </a:xfrm>
          <a:prstGeom prst="rect">
            <a:avLst/>
          </a:prstGeom>
        </p:spPr>
      </p:pic>
      <p:pic>
        <p:nvPicPr>
          <p:cNvPr id="16" name="Picture 15" descr="A logo on a black background&#10;&#10;Description automatically generated">
            <a:extLst>
              <a:ext uri="{FF2B5EF4-FFF2-40B4-BE49-F238E27FC236}">
                <a16:creationId xmlns:a16="http://schemas.microsoft.com/office/drawing/2014/main" id="{B11A252B-7C67-ABCA-C610-340BAE9C6C18}"/>
              </a:ext>
            </a:extLst>
          </p:cNvPr>
          <p:cNvPicPr>
            <a:picLocks noChangeAspect="1"/>
          </p:cNvPicPr>
          <p:nvPr/>
        </p:nvPicPr>
        <p:blipFill rotWithShape="1">
          <a:blip r:embed="rId10" cstate="email">
            <a:biLevel thresh="25000"/>
            <a:extLst>
              <a:ext uri="{28A0092B-C50C-407E-A947-70E740481C1C}">
                <a14:useLocalDpi xmlns:a14="http://schemas.microsoft.com/office/drawing/2010/main"/>
              </a:ext>
            </a:extLst>
          </a:blip>
          <a:srcRect/>
          <a:stretch/>
        </p:blipFill>
        <p:spPr>
          <a:xfrm>
            <a:off x="1984416" y="1158717"/>
            <a:ext cx="1228496" cy="593201"/>
          </a:xfrm>
          <a:prstGeom prst="rect">
            <a:avLst/>
          </a:prstGeom>
        </p:spPr>
      </p:pic>
      <p:pic>
        <p:nvPicPr>
          <p:cNvPr id="18" name="Picture 17" descr="A logo of people holding the earth&#10;&#10;Description automatically generated">
            <a:extLst>
              <a:ext uri="{FF2B5EF4-FFF2-40B4-BE49-F238E27FC236}">
                <a16:creationId xmlns:a16="http://schemas.microsoft.com/office/drawing/2014/main" id="{C1B1783A-431A-21E9-9489-18BEBCAAC267}"/>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7639659" y="1029534"/>
            <a:ext cx="1308815" cy="1044506"/>
          </a:xfrm>
          <a:prstGeom prst="rect">
            <a:avLst/>
          </a:prstGeom>
        </p:spPr>
      </p:pic>
      <p:pic>
        <p:nvPicPr>
          <p:cNvPr id="19" name="Picture 18" descr="A logo of a person holding a shovel&#10;&#10;Description automatically generated">
            <a:extLst>
              <a:ext uri="{FF2B5EF4-FFF2-40B4-BE49-F238E27FC236}">
                <a16:creationId xmlns:a16="http://schemas.microsoft.com/office/drawing/2014/main" id="{F1F2695F-57F9-7A96-079B-005181C7000C}"/>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454622" y="5713065"/>
            <a:ext cx="1107116" cy="819000"/>
          </a:xfrm>
          <a:prstGeom prst="rect">
            <a:avLst/>
          </a:prstGeom>
        </p:spPr>
      </p:pic>
      <p:pic>
        <p:nvPicPr>
          <p:cNvPr id="20" name="Picture 19" descr="A logo for a company&#10;&#10;Description automatically generated">
            <a:extLst>
              <a:ext uri="{FF2B5EF4-FFF2-40B4-BE49-F238E27FC236}">
                <a16:creationId xmlns:a16="http://schemas.microsoft.com/office/drawing/2014/main" id="{ADAC6759-F6D2-3C00-940C-68831BFC22F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1015937" y="1320041"/>
            <a:ext cx="895183" cy="431877"/>
          </a:xfrm>
          <a:prstGeom prst="rect">
            <a:avLst/>
          </a:prstGeom>
        </p:spPr>
      </p:pic>
      <p:pic>
        <p:nvPicPr>
          <p:cNvPr id="22" name="Picture 21" descr="A puzzle pieces with a black background&#10;&#10;Description automatically generated">
            <a:extLst>
              <a:ext uri="{FF2B5EF4-FFF2-40B4-BE49-F238E27FC236}">
                <a16:creationId xmlns:a16="http://schemas.microsoft.com/office/drawing/2014/main" id="{8C4ED2CD-529E-4F18-BA1F-27A5B7F0BCA1}"/>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7765596" y="3078005"/>
            <a:ext cx="2518701" cy="749662"/>
          </a:xfrm>
          <a:prstGeom prst="rect">
            <a:avLst/>
          </a:prstGeom>
        </p:spPr>
      </p:pic>
      <p:pic>
        <p:nvPicPr>
          <p:cNvPr id="23" name="Picture 22" descr="Logo, company name&#10;&#10;Description automatically generated">
            <a:extLst>
              <a:ext uri="{FF2B5EF4-FFF2-40B4-BE49-F238E27FC236}">
                <a16:creationId xmlns:a16="http://schemas.microsoft.com/office/drawing/2014/main" id="{F234F619-23C8-35F0-69C4-F1654D2218D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582008" y="4220636"/>
            <a:ext cx="1935793" cy="1177577"/>
          </a:xfrm>
          <a:prstGeom prst="rect">
            <a:avLst/>
          </a:prstGeom>
        </p:spPr>
      </p:pic>
      <p:pic>
        <p:nvPicPr>
          <p:cNvPr id="24" name="Picture 23" descr="A green logo with white text&#10;&#10;Description automatically generated">
            <a:extLst>
              <a:ext uri="{FF2B5EF4-FFF2-40B4-BE49-F238E27FC236}">
                <a16:creationId xmlns:a16="http://schemas.microsoft.com/office/drawing/2014/main" id="{442EEACC-05AE-1924-CA7E-C730F9CE873D}"/>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780347" y="5829693"/>
            <a:ext cx="1968667" cy="797310"/>
          </a:xfrm>
          <a:prstGeom prst="rect">
            <a:avLst/>
          </a:prstGeom>
        </p:spPr>
      </p:pic>
      <p:pic>
        <p:nvPicPr>
          <p:cNvPr id="27" name="Picture 2" descr="GCA-Logo-100px-v2">
            <a:extLst>
              <a:ext uri="{FF2B5EF4-FFF2-40B4-BE49-F238E27FC236}">
                <a16:creationId xmlns:a16="http://schemas.microsoft.com/office/drawing/2014/main" id="{B4CBBC31-CAF1-F295-E37D-4ED8CB3B7301}"/>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7634871" y="5640818"/>
            <a:ext cx="2221836" cy="79731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Untitled-3.emf">
            <a:extLst>
              <a:ext uri="{FF2B5EF4-FFF2-40B4-BE49-F238E27FC236}">
                <a16:creationId xmlns:a16="http://schemas.microsoft.com/office/drawing/2014/main" id="{08475B04-4958-3C91-0D76-D6ED462FB4C5}"/>
              </a:ext>
            </a:extLst>
          </p:cNvPr>
          <p:cNvPicPr>
            <a:picLocks noChangeAspect="1"/>
          </p:cNvPicPr>
          <p:nvPr/>
        </p:nvPicPr>
        <p:blipFill rotWithShape="1">
          <a:blip r:embed="rId18">
            <a:duotone>
              <a:schemeClr val="accent3">
                <a:shade val="45000"/>
                <a:satMod val="135000"/>
              </a:schemeClr>
              <a:prstClr val="white"/>
            </a:duotone>
          </a:blip>
          <a:srcRect b="90198"/>
          <a:stretch/>
        </p:blipFill>
        <p:spPr>
          <a:xfrm>
            <a:off x="0" y="586544"/>
            <a:ext cx="12192000" cy="424525"/>
          </a:xfrm>
          <a:prstGeom prst="rect">
            <a:avLst/>
          </a:prstGeom>
          <a:solidFill>
            <a:srgbClr val="003E7E"/>
          </a:solidFill>
          <a:effectLst/>
        </p:spPr>
      </p:pic>
      <p:sp>
        <p:nvSpPr>
          <p:cNvPr id="29" name="TextBox 28">
            <a:extLst>
              <a:ext uri="{FF2B5EF4-FFF2-40B4-BE49-F238E27FC236}">
                <a16:creationId xmlns:a16="http://schemas.microsoft.com/office/drawing/2014/main" id="{2C33EAC4-0373-D763-2C07-43F9C3E74270}"/>
              </a:ext>
            </a:extLst>
          </p:cNvPr>
          <p:cNvSpPr txBox="1"/>
          <p:nvPr/>
        </p:nvSpPr>
        <p:spPr>
          <a:xfrm>
            <a:off x="413829" y="45762"/>
            <a:ext cx="2278571" cy="400110"/>
          </a:xfrm>
          <a:prstGeom prst="rect">
            <a:avLst/>
          </a:prstGeom>
          <a:noFill/>
        </p:spPr>
        <p:txBody>
          <a:bodyPr wrap="square" rtlCol="0">
            <a:spAutoFit/>
          </a:bodyPr>
          <a:lstStyle/>
          <a:p>
            <a:r>
              <a:rPr lang="en-GB" sz="2000" b="1">
                <a:solidFill>
                  <a:schemeClr val="bg1"/>
                </a:solidFill>
              </a:rPr>
              <a:t>EEU Logos </a:t>
            </a:r>
          </a:p>
        </p:txBody>
      </p:sp>
      <p:pic>
        <p:nvPicPr>
          <p:cNvPr id="30" name="Picture 29" descr="A hand cursor pointing at a green bar&#10;&#10;Description automatically generated">
            <a:extLst>
              <a:ext uri="{FF2B5EF4-FFF2-40B4-BE49-F238E27FC236}">
                <a16:creationId xmlns:a16="http://schemas.microsoft.com/office/drawing/2014/main" id="{5D3EAE1D-822B-9DD9-C265-41BDF72D7267}"/>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8655199" y="-55788"/>
            <a:ext cx="3383067" cy="1087678"/>
          </a:xfrm>
          <a:prstGeom prst="rect">
            <a:avLst/>
          </a:prstGeom>
        </p:spPr>
      </p:pic>
      <p:sp>
        <p:nvSpPr>
          <p:cNvPr id="31" name="TextBox 30">
            <a:extLst>
              <a:ext uri="{FF2B5EF4-FFF2-40B4-BE49-F238E27FC236}">
                <a16:creationId xmlns:a16="http://schemas.microsoft.com/office/drawing/2014/main" id="{944062DD-A682-D479-076D-8293024810C0}"/>
              </a:ext>
            </a:extLst>
          </p:cNvPr>
          <p:cNvSpPr txBox="1"/>
          <p:nvPr/>
        </p:nvSpPr>
        <p:spPr>
          <a:xfrm>
            <a:off x="413829" y="420652"/>
            <a:ext cx="1433406" cy="276999"/>
          </a:xfrm>
          <a:prstGeom prst="rect">
            <a:avLst/>
          </a:prstGeom>
          <a:noFill/>
        </p:spPr>
        <p:txBody>
          <a:bodyPr wrap="none" rtlCol="0">
            <a:spAutoFit/>
          </a:bodyPr>
          <a:lstStyle/>
          <a:p>
            <a:r>
              <a:rPr lang="en-GB" sz="1200" b="1">
                <a:solidFill>
                  <a:schemeClr val="bg1"/>
                </a:solidFill>
              </a:rPr>
              <a:t>Branding library</a:t>
            </a:r>
          </a:p>
        </p:txBody>
      </p:sp>
      <p:pic>
        <p:nvPicPr>
          <p:cNvPr id="32" name="Picture 31" descr="A logo on a black background&#10;&#10;Description automatically generated">
            <a:extLst>
              <a:ext uri="{FF2B5EF4-FFF2-40B4-BE49-F238E27FC236}">
                <a16:creationId xmlns:a16="http://schemas.microsoft.com/office/drawing/2014/main" id="{B1D43971-0E7C-16A3-5A5B-B4D5B990E01F}"/>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318277" y="1127812"/>
            <a:ext cx="1212712" cy="585579"/>
          </a:xfrm>
          <a:prstGeom prst="rect">
            <a:avLst/>
          </a:prstGeom>
        </p:spPr>
      </p:pic>
      <p:sp>
        <p:nvSpPr>
          <p:cNvPr id="33" name="TextBox 32">
            <a:extLst>
              <a:ext uri="{FF2B5EF4-FFF2-40B4-BE49-F238E27FC236}">
                <a16:creationId xmlns:a16="http://schemas.microsoft.com/office/drawing/2014/main" id="{6191D967-C344-A7A0-CCF4-7E730C5A3E83}"/>
              </a:ext>
            </a:extLst>
          </p:cNvPr>
          <p:cNvSpPr txBox="1"/>
          <p:nvPr/>
        </p:nvSpPr>
        <p:spPr>
          <a:xfrm>
            <a:off x="8948473" y="127915"/>
            <a:ext cx="1435008" cy="338554"/>
          </a:xfrm>
          <a:prstGeom prst="rect">
            <a:avLst/>
          </a:prstGeom>
          <a:noFill/>
        </p:spPr>
        <p:txBody>
          <a:bodyPr wrap="none" rtlCol="0">
            <a:spAutoFit/>
          </a:bodyPr>
          <a:lstStyle/>
          <a:p>
            <a:r>
              <a:rPr lang="en-US" sz="1600" b="1">
                <a:solidFill>
                  <a:schemeClr val="bg1"/>
                </a:solidFill>
                <a:hlinkClick r:id="rId21">
                  <a:extLst>
                    <a:ext uri="{A12FA001-AC4F-418D-AE19-62706E023703}">
                      <ahyp:hlinkClr xmlns:ahyp="http://schemas.microsoft.com/office/drawing/2018/hyperlinkcolor" val="tx"/>
                    </a:ext>
                  </a:extLst>
                </a:hlinkClick>
              </a:rPr>
              <a:t>Logos on SP</a:t>
            </a:r>
            <a:endParaRPr lang="en-IE" sz="1600" b="1">
              <a:solidFill>
                <a:schemeClr val="bg1"/>
              </a:solidFill>
            </a:endParaRPr>
          </a:p>
        </p:txBody>
      </p:sp>
      <p:pic>
        <p:nvPicPr>
          <p:cNvPr id="21" name="Picture 20">
            <a:extLst>
              <a:ext uri="{FF2B5EF4-FFF2-40B4-BE49-F238E27FC236}">
                <a16:creationId xmlns:a16="http://schemas.microsoft.com/office/drawing/2014/main" id="{BA3EA122-225C-97FF-ED3E-0C530F80FB43}"/>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367281" y="2919418"/>
            <a:ext cx="1263971" cy="1224140"/>
          </a:xfrm>
          <a:prstGeom prst="rect">
            <a:avLst/>
          </a:prstGeom>
        </p:spPr>
      </p:pic>
      <p:pic>
        <p:nvPicPr>
          <p:cNvPr id="35" name="Picture 34" descr="A logo of a tree with a book and a child&#10;&#10;Description automatically generated">
            <a:extLst>
              <a:ext uri="{FF2B5EF4-FFF2-40B4-BE49-F238E27FC236}">
                <a16:creationId xmlns:a16="http://schemas.microsoft.com/office/drawing/2014/main" id="{7CBA3546-68D5-615E-BF62-717ED4A2B6BB}"/>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2132210" y="2922940"/>
            <a:ext cx="895220" cy="1033979"/>
          </a:xfrm>
          <a:prstGeom prst="rect">
            <a:avLst/>
          </a:prstGeom>
        </p:spPr>
      </p:pic>
      <p:pic>
        <p:nvPicPr>
          <p:cNvPr id="37" name="Picture 36" descr="A logo for a company&#10;&#10;Description automatically generated">
            <a:extLst>
              <a:ext uri="{FF2B5EF4-FFF2-40B4-BE49-F238E27FC236}">
                <a16:creationId xmlns:a16="http://schemas.microsoft.com/office/drawing/2014/main" id="{1BAD08AF-D37D-FD68-8A29-A1FE1450BD3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9060753" y="949552"/>
            <a:ext cx="1806521" cy="1354891"/>
          </a:xfrm>
          <a:prstGeom prst="rect">
            <a:avLst/>
          </a:prstGeom>
        </p:spPr>
      </p:pic>
      <p:pic>
        <p:nvPicPr>
          <p:cNvPr id="40" name="Picture 39" descr="A logo of a person holding a notepad and a notepad&#10;&#10;Description automatically generated">
            <a:extLst>
              <a:ext uri="{FF2B5EF4-FFF2-40B4-BE49-F238E27FC236}">
                <a16:creationId xmlns:a16="http://schemas.microsoft.com/office/drawing/2014/main" id="{61D1059E-E958-C2E7-0BD5-C6D29A6DDCFE}"/>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2173466" y="5725176"/>
            <a:ext cx="850397" cy="682444"/>
          </a:xfrm>
          <a:prstGeom prst="rect">
            <a:avLst/>
          </a:prstGeom>
        </p:spPr>
      </p:pic>
      <p:pic>
        <p:nvPicPr>
          <p:cNvPr id="42" name="Picture 41">
            <a:extLst>
              <a:ext uri="{FF2B5EF4-FFF2-40B4-BE49-F238E27FC236}">
                <a16:creationId xmlns:a16="http://schemas.microsoft.com/office/drawing/2014/main" id="{38594880-15D7-EC39-ABBE-0721EDC67DB0}"/>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5742353" y="6448918"/>
            <a:ext cx="1069759" cy="335132"/>
          </a:xfrm>
          <a:prstGeom prst="rect">
            <a:avLst/>
          </a:prstGeom>
        </p:spPr>
      </p:pic>
      <p:grpSp>
        <p:nvGrpSpPr>
          <p:cNvPr id="39" name="Group 38">
            <a:extLst>
              <a:ext uri="{FF2B5EF4-FFF2-40B4-BE49-F238E27FC236}">
                <a16:creationId xmlns:a16="http://schemas.microsoft.com/office/drawing/2014/main" id="{FCFCBB78-BF46-7188-5B2A-F44E8F5DF062}"/>
              </a:ext>
            </a:extLst>
          </p:cNvPr>
          <p:cNvGrpSpPr/>
          <p:nvPr/>
        </p:nvGrpSpPr>
        <p:grpSpPr>
          <a:xfrm>
            <a:off x="5864833" y="5803144"/>
            <a:ext cx="1264528" cy="689742"/>
            <a:chOff x="7903456" y="3798687"/>
            <a:chExt cx="948396" cy="689742"/>
          </a:xfrm>
        </p:grpSpPr>
        <p:pic>
          <p:nvPicPr>
            <p:cNvPr id="46" name="Picture 45">
              <a:extLst>
                <a:ext uri="{FF2B5EF4-FFF2-40B4-BE49-F238E27FC236}">
                  <a16:creationId xmlns:a16="http://schemas.microsoft.com/office/drawing/2014/main" id="{D603D2B2-AFBD-D7D9-4A05-74A2C06AE9B5}"/>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7903456" y="3798687"/>
              <a:ext cx="948396" cy="689742"/>
            </a:xfrm>
            <a:prstGeom prst="rect">
              <a:avLst/>
            </a:prstGeom>
          </p:spPr>
        </p:pic>
        <p:sp>
          <p:nvSpPr>
            <p:cNvPr id="2" name="TextBox 1">
              <a:extLst>
                <a:ext uri="{FF2B5EF4-FFF2-40B4-BE49-F238E27FC236}">
                  <a16:creationId xmlns:a16="http://schemas.microsoft.com/office/drawing/2014/main" id="{FC88E46A-AFDF-1BB7-9BA0-50942CA1C8D2}"/>
                </a:ext>
              </a:extLst>
            </p:cNvPr>
            <p:cNvSpPr txBox="1"/>
            <p:nvPr/>
          </p:nvSpPr>
          <p:spPr>
            <a:xfrm>
              <a:off x="7903456" y="4020447"/>
              <a:ext cx="336872" cy="246221"/>
            </a:xfrm>
            <a:prstGeom prst="rect">
              <a:avLst/>
            </a:prstGeom>
            <a:solidFill>
              <a:schemeClr val="bg1"/>
            </a:solidFill>
          </p:spPr>
          <p:txBody>
            <a:bodyPr wrap="none" rtlCol="0">
              <a:spAutoFit/>
            </a:bodyPr>
            <a:lstStyle/>
            <a:p>
              <a:r>
                <a:rPr lang="en-US" sz="1000" b="1"/>
                <a:t>HEX</a:t>
              </a:r>
              <a:endParaRPr lang="en-IE" sz="1000" b="1"/>
            </a:p>
          </p:txBody>
        </p:sp>
      </p:grpSp>
      <p:pic>
        <p:nvPicPr>
          <p:cNvPr id="36" name="Picture 35">
            <a:extLst>
              <a:ext uri="{FF2B5EF4-FFF2-40B4-BE49-F238E27FC236}">
                <a16:creationId xmlns:a16="http://schemas.microsoft.com/office/drawing/2014/main" id="{9176A879-8897-0BDF-E9C7-1E31B83118F5}"/>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7646025" y="2194009"/>
            <a:ext cx="4430939" cy="514305"/>
          </a:xfrm>
          <a:prstGeom prst="rect">
            <a:avLst/>
          </a:prstGeom>
        </p:spPr>
      </p:pic>
      <p:pic>
        <p:nvPicPr>
          <p:cNvPr id="43" name="Picture 42">
            <a:extLst>
              <a:ext uri="{FF2B5EF4-FFF2-40B4-BE49-F238E27FC236}">
                <a16:creationId xmlns:a16="http://schemas.microsoft.com/office/drawing/2014/main" id="{CB2DB217-EA0A-3792-0F55-D2C74158CCCF}"/>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7676690" y="4281842"/>
            <a:ext cx="1715823" cy="433241"/>
          </a:xfrm>
          <a:prstGeom prst="rect">
            <a:avLst/>
          </a:prstGeom>
        </p:spPr>
      </p:pic>
      <p:pic>
        <p:nvPicPr>
          <p:cNvPr id="47" name="Picture 46" descr="A green text on a white background&#10;&#10;Description automatically generated">
            <a:extLst>
              <a:ext uri="{FF2B5EF4-FFF2-40B4-BE49-F238E27FC236}">
                <a16:creationId xmlns:a16="http://schemas.microsoft.com/office/drawing/2014/main" id="{A7948ED5-6492-AD68-CBB5-FE10C0788B3A}"/>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7676689" y="4952330"/>
            <a:ext cx="1812819" cy="318796"/>
          </a:xfrm>
          <a:prstGeom prst="rect">
            <a:avLst/>
          </a:prstGeom>
        </p:spPr>
      </p:pic>
      <p:pic>
        <p:nvPicPr>
          <p:cNvPr id="49" name="Picture 48">
            <a:extLst>
              <a:ext uri="{FF2B5EF4-FFF2-40B4-BE49-F238E27FC236}">
                <a16:creationId xmlns:a16="http://schemas.microsoft.com/office/drawing/2014/main" id="{BDD44DAD-4A9C-1791-DA26-E32329EFB9B4}"/>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10215960" y="4415588"/>
            <a:ext cx="1716584" cy="1557138"/>
          </a:xfrm>
          <a:prstGeom prst="rect">
            <a:avLst/>
          </a:prstGeom>
        </p:spPr>
      </p:pic>
      <p:sp>
        <p:nvSpPr>
          <p:cNvPr id="51" name="TextBox 50">
            <a:extLst>
              <a:ext uri="{FF2B5EF4-FFF2-40B4-BE49-F238E27FC236}">
                <a16:creationId xmlns:a16="http://schemas.microsoft.com/office/drawing/2014/main" id="{14448744-AA1D-2C44-8226-999A2CA25E22}"/>
              </a:ext>
            </a:extLst>
          </p:cNvPr>
          <p:cNvSpPr txBox="1"/>
          <p:nvPr/>
        </p:nvSpPr>
        <p:spPr>
          <a:xfrm>
            <a:off x="11010069" y="4922003"/>
            <a:ext cx="1181932" cy="253916"/>
          </a:xfrm>
          <a:prstGeom prst="rect">
            <a:avLst/>
          </a:prstGeom>
          <a:noFill/>
        </p:spPr>
        <p:txBody>
          <a:bodyPr wrap="square" rtlCol="0">
            <a:spAutoFit/>
          </a:bodyPr>
          <a:lstStyle/>
          <a:p>
            <a:r>
              <a:rPr lang="en-US" sz="1050"/>
              <a:t>#006F45</a:t>
            </a:r>
            <a:endParaRPr lang="en-IE" sz="1050"/>
          </a:p>
        </p:txBody>
      </p:sp>
      <p:sp>
        <p:nvSpPr>
          <p:cNvPr id="52" name="TextBox 51">
            <a:extLst>
              <a:ext uri="{FF2B5EF4-FFF2-40B4-BE49-F238E27FC236}">
                <a16:creationId xmlns:a16="http://schemas.microsoft.com/office/drawing/2014/main" id="{BB42D913-8001-98A7-1BBA-6DAAF61F4832}"/>
              </a:ext>
            </a:extLst>
          </p:cNvPr>
          <p:cNvSpPr txBox="1"/>
          <p:nvPr/>
        </p:nvSpPr>
        <p:spPr>
          <a:xfrm>
            <a:off x="11010067" y="5803144"/>
            <a:ext cx="1181932" cy="253916"/>
          </a:xfrm>
          <a:prstGeom prst="rect">
            <a:avLst/>
          </a:prstGeom>
          <a:noFill/>
        </p:spPr>
        <p:txBody>
          <a:bodyPr wrap="square" rtlCol="0">
            <a:spAutoFit/>
          </a:bodyPr>
          <a:lstStyle/>
          <a:p>
            <a:r>
              <a:rPr lang="en-US" sz="1050"/>
              <a:t>#55BE8C</a:t>
            </a:r>
            <a:endParaRPr lang="en-IE" sz="1050"/>
          </a:p>
        </p:txBody>
      </p:sp>
      <p:pic>
        <p:nvPicPr>
          <p:cNvPr id="2050" name="Picture 2" descr="A logo for a climate ambassador&#10;&#10;Description automatically generated">
            <a:extLst>
              <a:ext uri="{FF2B5EF4-FFF2-40B4-BE49-F238E27FC236}">
                <a16:creationId xmlns:a16="http://schemas.microsoft.com/office/drawing/2014/main" id="{E1653DF1-3F59-5E13-9C44-7851DF7A10BF}"/>
              </a:ext>
            </a:extLst>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5605877" y="4205741"/>
            <a:ext cx="1658727" cy="12161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ogo, company name&#10;&#10;Description automatically generated">
            <a:extLst>
              <a:ext uri="{FF2B5EF4-FFF2-40B4-BE49-F238E27FC236}">
                <a16:creationId xmlns:a16="http://schemas.microsoft.com/office/drawing/2014/main" id="{4876620B-4835-0E6A-02EA-A8DDF45C063B}"/>
              </a:ext>
            </a:extLst>
          </p:cNvPr>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3952001" y="3114732"/>
            <a:ext cx="1196403" cy="833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854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EEU Programme lis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B66BCCF-A409-4CF6-A1B2-01E9B92E47E3}"/>
              </a:ext>
            </a:extLst>
          </p:cNvPr>
          <p:cNvSpPr/>
          <p:nvPr/>
        </p:nvSpPr>
        <p:spPr>
          <a:xfrm>
            <a:off x="356048" y="1130696"/>
            <a:ext cx="5060545" cy="1014004"/>
          </a:xfrm>
          <a:prstGeom prst="rect">
            <a:avLst/>
          </a:prstGeom>
          <a:solidFill>
            <a:srgbClr val="0070C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570"/>
          </a:p>
        </p:txBody>
      </p:sp>
      <p:pic>
        <p:nvPicPr>
          <p:cNvPr id="67" name="Picture 66" descr="A blue and black logo&#10;&#10;Description automatically generated">
            <a:extLst>
              <a:ext uri="{FF2B5EF4-FFF2-40B4-BE49-F238E27FC236}">
                <a16:creationId xmlns:a16="http://schemas.microsoft.com/office/drawing/2014/main" id="{C82F19C7-8002-D832-CDCC-356981B9996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17978" y="1319213"/>
            <a:ext cx="1136103" cy="610894"/>
          </a:xfrm>
          <a:prstGeom prst="rect">
            <a:avLst/>
          </a:prstGeom>
        </p:spPr>
      </p:pic>
      <p:sp>
        <p:nvSpPr>
          <p:cNvPr id="30" name="Rectangle 29">
            <a:extLst>
              <a:ext uri="{FF2B5EF4-FFF2-40B4-BE49-F238E27FC236}">
                <a16:creationId xmlns:a16="http://schemas.microsoft.com/office/drawing/2014/main" id="{C2462151-102B-CCF2-D615-D3362D431582}"/>
              </a:ext>
            </a:extLst>
          </p:cNvPr>
          <p:cNvSpPr/>
          <p:nvPr/>
        </p:nvSpPr>
        <p:spPr>
          <a:xfrm>
            <a:off x="0" y="-8564"/>
            <a:ext cx="12192000" cy="627128"/>
          </a:xfrm>
          <a:prstGeom prst="rect">
            <a:avLst/>
          </a:prstGeom>
          <a:solidFill>
            <a:srgbClr val="003E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58" name="TextBox 57">
            <a:extLst>
              <a:ext uri="{FF2B5EF4-FFF2-40B4-BE49-F238E27FC236}">
                <a16:creationId xmlns:a16="http://schemas.microsoft.com/office/drawing/2014/main" id="{B5C24E1F-D2F7-3F05-AFD3-59E0F9B5A819}"/>
              </a:ext>
            </a:extLst>
          </p:cNvPr>
          <p:cNvSpPr txBox="1"/>
          <p:nvPr/>
        </p:nvSpPr>
        <p:spPr>
          <a:xfrm>
            <a:off x="413827" y="45762"/>
            <a:ext cx="11104404" cy="400110"/>
          </a:xfrm>
          <a:prstGeom prst="rect">
            <a:avLst/>
          </a:prstGeom>
          <a:noFill/>
        </p:spPr>
        <p:txBody>
          <a:bodyPr wrap="square" rtlCol="0">
            <a:spAutoFit/>
          </a:bodyPr>
          <a:lstStyle/>
          <a:p>
            <a:r>
              <a:rPr lang="en-GB" sz="2000" b="1">
                <a:solidFill>
                  <a:schemeClr val="bg1"/>
                </a:solidFill>
              </a:rPr>
              <a:t>Environmental Education Programme arranged Logos V1</a:t>
            </a:r>
          </a:p>
        </p:txBody>
      </p:sp>
      <p:pic>
        <p:nvPicPr>
          <p:cNvPr id="59" name="Picture 58" descr="Untitled-3.emf">
            <a:extLst>
              <a:ext uri="{FF2B5EF4-FFF2-40B4-BE49-F238E27FC236}">
                <a16:creationId xmlns:a16="http://schemas.microsoft.com/office/drawing/2014/main" id="{A1D6AEB7-123C-3138-9638-08A2A972638E}"/>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586544"/>
            <a:ext cx="12192000" cy="424525"/>
          </a:xfrm>
          <a:prstGeom prst="rect">
            <a:avLst/>
          </a:prstGeom>
          <a:solidFill>
            <a:srgbClr val="003E7E"/>
          </a:solidFill>
          <a:effectLst/>
        </p:spPr>
      </p:pic>
      <p:sp>
        <p:nvSpPr>
          <p:cNvPr id="60" name="TextBox 59">
            <a:extLst>
              <a:ext uri="{FF2B5EF4-FFF2-40B4-BE49-F238E27FC236}">
                <a16:creationId xmlns:a16="http://schemas.microsoft.com/office/drawing/2014/main" id="{FA91E938-35FE-D493-735E-A720296B71F3}"/>
              </a:ext>
            </a:extLst>
          </p:cNvPr>
          <p:cNvSpPr txBox="1"/>
          <p:nvPr/>
        </p:nvSpPr>
        <p:spPr>
          <a:xfrm>
            <a:off x="413829" y="420652"/>
            <a:ext cx="1433406" cy="276999"/>
          </a:xfrm>
          <a:prstGeom prst="rect">
            <a:avLst/>
          </a:prstGeom>
          <a:noFill/>
        </p:spPr>
        <p:txBody>
          <a:bodyPr wrap="none" rtlCol="0">
            <a:spAutoFit/>
          </a:bodyPr>
          <a:lstStyle/>
          <a:p>
            <a:r>
              <a:rPr lang="en-GB" sz="1200" b="1">
                <a:solidFill>
                  <a:schemeClr val="bg1"/>
                </a:solidFill>
              </a:rPr>
              <a:t>Branding library</a:t>
            </a:r>
          </a:p>
        </p:txBody>
      </p:sp>
      <p:sp>
        <p:nvSpPr>
          <p:cNvPr id="63" name="TextBox 62">
            <a:extLst>
              <a:ext uri="{FF2B5EF4-FFF2-40B4-BE49-F238E27FC236}">
                <a16:creationId xmlns:a16="http://schemas.microsoft.com/office/drawing/2014/main" id="{239F2766-2A9F-3BF4-705E-57C56C05997F}"/>
              </a:ext>
            </a:extLst>
          </p:cNvPr>
          <p:cNvSpPr txBox="1"/>
          <p:nvPr/>
        </p:nvSpPr>
        <p:spPr>
          <a:xfrm>
            <a:off x="356047" y="2608818"/>
            <a:ext cx="4552837" cy="3016210"/>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1">
                <a:solidFill>
                  <a:srgbClr val="000000"/>
                </a:solidFill>
                <a:latin typeface="Tahoma" panose="020B0604030504040204" pitchFamily="34" charset="0"/>
                <a:ea typeface="Tahoma" panose="020B0604030504040204" pitchFamily="34" charset="0"/>
                <a:cs typeface="Tahoma" panose="020B0604030504040204" pitchFamily="34" charset="0"/>
              </a:rPr>
              <a:t>How to use….</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Adjust text and colour of ‘An Taisce’ text to need. White version provided below for coloured backgrounds </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endParaRPr lang="en-GB" sz="1200" b="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Logos are grouped and so can be copied as one</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endParaRPr lang="en-GB" sz="1200" b="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Circles selected so it can be applied to white OR coloured backgrounds</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If you want the logos enlarged just </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i="1">
                <a:solidFill>
                  <a:srgbClr val="000000"/>
                </a:solidFill>
                <a:latin typeface="Tahoma" panose="020B0604030504040204" pitchFamily="34" charset="0"/>
                <a:ea typeface="Tahoma" panose="020B0604030504040204" pitchFamily="34" charset="0"/>
                <a:cs typeface="Tahoma" panose="020B0604030504040204" pitchFamily="34" charset="0"/>
              </a:rPr>
              <a:t>Right click and ‘ungroup’ then enlarge individually</a:t>
            </a:r>
          </a:p>
        </p:txBody>
      </p:sp>
      <p:grpSp>
        <p:nvGrpSpPr>
          <p:cNvPr id="66" name="Group 65">
            <a:extLst>
              <a:ext uri="{FF2B5EF4-FFF2-40B4-BE49-F238E27FC236}">
                <a16:creationId xmlns:a16="http://schemas.microsoft.com/office/drawing/2014/main" id="{C54ED629-68D5-7CCC-4848-5EF8DF58C8DD}"/>
              </a:ext>
            </a:extLst>
          </p:cNvPr>
          <p:cNvGrpSpPr/>
          <p:nvPr/>
        </p:nvGrpSpPr>
        <p:grpSpPr>
          <a:xfrm>
            <a:off x="6457501" y="1273480"/>
            <a:ext cx="3887477" cy="649320"/>
            <a:chOff x="838275" y="3260518"/>
            <a:chExt cx="5983968" cy="5422610"/>
          </a:xfrm>
        </p:grpSpPr>
        <p:sp>
          <p:nvSpPr>
            <p:cNvPr id="69" name="TextBox 68">
              <a:extLst>
                <a:ext uri="{FF2B5EF4-FFF2-40B4-BE49-F238E27FC236}">
                  <a16:creationId xmlns:a16="http://schemas.microsoft.com/office/drawing/2014/main" id="{63C71444-8EEF-D3E4-08DB-AB00B5E06CC9}"/>
                </a:ext>
              </a:extLst>
            </p:cNvPr>
            <p:cNvSpPr txBox="1"/>
            <p:nvPr/>
          </p:nvSpPr>
          <p:spPr>
            <a:xfrm flipH="1">
              <a:off x="838275" y="3260518"/>
              <a:ext cx="3524916" cy="3341404"/>
            </a:xfrm>
            <a:prstGeom prst="rect">
              <a:avLst/>
            </a:prstGeom>
            <a:noFill/>
          </p:spPr>
          <p:txBody>
            <a:bodyPr wrap="square" rtlCol="0">
              <a:spAutoFit/>
            </a:bodyPr>
            <a:lstStyle/>
            <a:p>
              <a:pPr algn="ctr"/>
              <a:r>
                <a:rPr lang="en-US" sz="2000" b="1">
                  <a:solidFill>
                    <a:srgbClr val="002060"/>
                  </a:solidFill>
                </a:rPr>
                <a:t>An Taisce</a:t>
              </a:r>
              <a:endParaRPr lang="en-IE" sz="2000" b="1">
                <a:solidFill>
                  <a:srgbClr val="002060"/>
                </a:solidFill>
              </a:endParaRPr>
            </a:p>
          </p:txBody>
        </p:sp>
        <p:sp>
          <p:nvSpPr>
            <p:cNvPr id="70" name="TextBox 69">
              <a:extLst>
                <a:ext uri="{FF2B5EF4-FFF2-40B4-BE49-F238E27FC236}">
                  <a16:creationId xmlns:a16="http://schemas.microsoft.com/office/drawing/2014/main" id="{80D4239B-527E-9F49-52E1-67AF71F76C97}"/>
                </a:ext>
              </a:extLst>
            </p:cNvPr>
            <p:cNvSpPr txBox="1"/>
            <p:nvPr/>
          </p:nvSpPr>
          <p:spPr>
            <a:xfrm>
              <a:off x="1904137" y="6112817"/>
              <a:ext cx="4918106" cy="2570311"/>
            </a:xfrm>
            <a:prstGeom prst="rect">
              <a:avLst/>
            </a:prstGeom>
            <a:noFill/>
          </p:spPr>
          <p:txBody>
            <a:bodyPr wrap="none" rtlCol="0">
              <a:spAutoFit/>
            </a:bodyPr>
            <a:lstStyle/>
            <a:p>
              <a:pPr algn="ctr"/>
              <a:r>
                <a:rPr lang="en-US" sz="1400">
                  <a:solidFill>
                    <a:srgbClr val="002060"/>
                  </a:solidFill>
                </a:rPr>
                <a:t>Environmental Education Programmes</a:t>
              </a:r>
              <a:endParaRPr lang="en-IE" sz="1400">
                <a:solidFill>
                  <a:srgbClr val="002060"/>
                </a:solidFill>
              </a:endParaRPr>
            </a:p>
          </p:txBody>
        </p:sp>
      </p:grpSp>
      <p:grpSp>
        <p:nvGrpSpPr>
          <p:cNvPr id="18" name="Group 17">
            <a:extLst>
              <a:ext uri="{FF2B5EF4-FFF2-40B4-BE49-F238E27FC236}">
                <a16:creationId xmlns:a16="http://schemas.microsoft.com/office/drawing/2014/main" id="{50960C6D-E06A-2959-2F78-DCC843DC9BC4}"/>
              </a:ext>
            </a:extLst>
          </p:cNvPr>
          <p:cNvGrpSpPr/>
          <p:nvPr/>
        </p:nvGrpSpPr>
        <p:grpSpPr>
          <a:xfrm>
            <a:off x="5531020" y="1993441"/>
            <a:ext cx="6304933" cy="4278016"/>
            <a:chOff x="2283370" y="1813623"/>
            <a:chExt cx="4229369" cy="3745825"/>
          </a:xfrm>
        </p:grpSpPr>
        <p:pic>
          <p:nvPicPr>
            <p:cNvPr id="32" name="Picture 31" descr="A white circle with blue and white text&#10;&#10;Description automatically generated">
              <a:extLst>
                <a:ext uri="{FF2B5EF4-FFF2-40B4-BE49-F238E27FC236}">
                  <a16:creationId xmlns:a16="http://schemas.microsoft.com/office/drawing/2014/main" id="{9DCD4676-01A1-87B4-1DDE-B9C05C7B451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3404" y="1827444"/>
              <a:ext cx="893751" cy="853200"/>
            </a:xfrm>
            <a:prstGeom prst="rect">
              <a:avLst/>
            </a:prstGeom>
          </p:spPr>
        </p:pic>
        <p:pic>
          <p:nvPicPr>
            <p:cNvPr id="33" name="Picture 32" descr="A white circle with blue text&#10;&#10;Description automatically generated">
              <a:extLst>
                <a:ext uri="{FF2B5EF4-FFF2-40B4-BE49-F238E27FC236}">
                  <a16:creationId xmlns:a16="http://schemas.microsoft.com/office/drawing/2014/main" id="{9BB44545-8AC8-7AED-F2CB-CC88038C468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46366" y="2730524"/>
              <a:ext cx="890930" cy="853200"/>
            </a:xfrm>
            <a:prstGeom prst="rect">
              <a:avLst/>
            </a:prstGeom>
          </p:spPr>
        </p:pic>
        <p:pic>
          <p:nvPicPr>
            <p:cNvPr id="34" name="Picture 33" descr="A logo of a person holding a shovel&#10;&#10;Description automatically generated">
              <a:extLst>
                <a:ext uri="{FF2B5EF4-FFF2-40B4-BE49-F238E27FC236}">
                  <a16:creationId xmlns:a16="http://schemas.microsoft.com/office/drawing/2014/main" id="{48472E55-711B-6CC0-2AC9-6AB92D45F1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429987" y="3684851"/>
              <a:ext cx="892732" cy="853200"/>
            </a:xfrm>
            <a:prstGeom prst="rect">
              <a:avLst/>
            </a:prstGeom>
          </p:spPr>
        </p:pic>
        <p:pic>
          <p:nvPicPr>
            <p:cNvPr id="36" name="Picture 35" descr="A green and white circle with a swirly design&#10;&#10;Description automatically generated">
              <a:extLst>
                <a:ext uri="{FF2B5EF4-FFF2-40B4-BE49-F238E27FC236}">
                  <a16:creationId xmlns:a16="http://schemas.microsoft.com/office/drawing/2014/main" id="{4D3A9701-D879-3C83-305B-A3606F229B9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33737" y="3678702"/>
              <a:ext cx="856043" cy="850820"/>
            </a:xfrm>
            <a:prstGeom prst="rect">
              <a:avLst/>
            </a:prstGeom>
          </p:spPr>
        </p:pic>
        <p:pic>
          <p:nvPicPr>
            <p:cNvPr id="37" name="Picture 36" descr="A logo of a climate ambassador&#10;&#10;Description automatically generated">
              <a:extLst>
                <a:ext uri="{FF2B5EF4-FFF2-40B4-BE49-F238E27FC236}">
                  <a16:creationId xmlns:a16="http://schemas.microsoft.com/office/drawing/2014/main" id="{C3396276-E216-6445-1884-5D0735CFEB6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93603" y="4629407"/>
              <a:ext cx="871686" cy="853200"/>
            </a:xfrm>
            <a:prstGeom prst="rect">
              <a:avLst/>
            </a:prstGeom>
          </p:spPr>
        </p:pic>
        <p:pic>
          <p:nvPicPr>
            <p:cNvPr id="38" name="Picture 37" descr="A white circle with blue and green text&#10;&#10;Description automatically generated">
              <a:extLst>
                <a:ext uri="{FF2B5EF4-FFF2-40B4-BE49-F238E27FC236}">
                  <a16:creationId xmlns:a16="http://schemas.microsoft.com/office/drawing/2014/main" id="{E28617E9-7BF9-B38E-26B0-4716E60F30BA}"/>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481100" y="1827444"/>
              <a:ext cx="852078" cy="853200"/>
            </a:xfrm>
            <a:prstGeom prst="rect">
              <a:avLst/>
            </a:prstGeom>
          </p:spPr>
        </p:pic>
        <p:pic>
          <p:nvPicPr>
            <p:cNvPr id="39" name="Picture 38" descr="A green and white logo&#10;&#10;Description automatically generated">
              <a:extLst>
                <a:ext uri="{FF2B5EF4-FFF2-40B4-BE49-F238E27FC236}">
                  <a16:creationId xmlns:a16="http://schemas.microsoft.com/office/drawing/2014/main" id="{381E6579-1AF5-6C55-AA9C-A97BD9FE785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579036" y="3683058"/>
              <a:ext cx="901247" cy="889535"/>
            </a:xfrm>
            <a:prstGeom prst="rect">
              <a:avLst/>
            </a:prstGeom>
          </p:spPr>
        </p:pic>
        <p:pic>
          <p:nvPicPr>
            <p:cNvPr id="40" name="Picture 39" descr="A white circle with colorful puzzle pieces&#10;&#10;Description automatically generated">
              <a:extLst>
                <a:ext uri="{FF2B5EF4-FFF2-40B4-BE49-F238E27FC236}">
                  <a16:creationId xmlns:a16="http://schemas.microsoft.com/office/drawing/2014/main" id="{2A9ED8E2-9D35-F499-7B72-C80AB8BD26B9}"/>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2283370" y="3650310"/>
              <a:ext cx="982514" cy="922283"/>
            </a:xfrm>
            <a:prstGeom prst="rect">
              <a:avLst/>
            </a:prstGeom>
          </p:spPr>
        </p:pic>
        <p:pic>
          <p:nvPicPr>
            <p:cNvPr id="41" name="Picture 40" descr="A white circle with text on it&#10;&#10;Description automatically generated">
              <a:extLst>
                <a:ext uri="{FF2B5EF4-FFF2-40B4-BE49-F238E27FC236}">
                  <a16:creationId xmlns:a16="http://schemas.microsoft.com/office/drawing/2014/main" id="{F3632B0B-6A63-0EBC-1D88-4984468B9DF0}"/>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581246" y="4639894"/>
              <a:ext cx="931493" cy="853200"/>
            </a:xfrm>
            <a:prstGeom prst="rect">
              <a:avLst/>
            </a:prstGeom>
          </p:spPr>
        </p:pic>
        <p:pic>
          <p:nvPicPr>
            <p:cNvPr id="43" name="Picture 42" descr="A white circle with green text and a hand holding a plant&#10;&#10;Description automatically generated">
              <a:extLst>
                <a:ext uri="{FF2B5EF4-FFF2-40B4-BE49-F238E27FC236}">
                  <a16:creationId xmlns:a16="http://schemas.microsoft.com/office/drawing/2014/main" id="{DC3B7272-E0F6-F640-9E9B-C2CBA3B69A1E}"/>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5573237" y="2730524"/>
              <a:ext cx="903705" cy="853200"/>
            </a:xfrm>
            <a:prstGeom prst="rect">
              <a:avLst/>
            </a:prstGeom>
          </p:spPr>
        </p:pic>
        <p:pic>
          <p:nvPicPr>
            <p:cNvPr id="44" name="Picture 43" descr="A logo of a school&#10;&#10;Description automatically generated">
              <a:extLst>
                <a:ext uri="{FF2B5EF4-FFF2-40B4-BE49-F238E27FC236}">
                  <a16:creationId xmlns:a16="http://schemas.microsoft.com/office/drawing/2014/main" id="{3E90B84A-9F0A-CD65-CA65-EBAE31165568}"/>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2390980" y="1846530"/>
              <a:ext cx="896689" cy="853200"/>
            </a:xfrm>
            <a:prstGeom prst="rect">
              <a:avLst/>
            </a:prstGeom>
          </p:spPr>
        </p:pic>
        <p:pic>
          <p:nvPicPr>
            <p:cNvPr id="46" name="Picture 45" descr="A white circle with green and blue text&#10;&#10;Description automatically generated">
              <a:extLst>
                <a:ext uri="{FF2B5EF4-FFF2-40B4-BE49-F238E27FC236}">
                  <a16:creationId xmlns:a16="http://schemas.microsoft.com/office/drawing/2014/main" id="{8C704151-1FC7-73E8-C004-95E3E4FEF268}"/>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3470846" y="2731891"/>
              <a:ext cx="872586" cy="839930"/>
            </a:xfrm>
            <a:prstGeom prst="rect">
              <a:avLst/>
            </a:prstGeom>
          </p:spPr>
        </p:pic>
        <p:pic>
          <p:nvPicPr>
            <p:cNvPr id="47" name="Picture 46" descr="A logo of a book and people&#10;&#10;Description automatically generated">
              <a:extLst>
                <a:ext uri="{FF2B5EF4-FFF2-40B4-BE49-F238E27FC236}">
                  <a16:creationId xmlns:a16="http://schemas.microsoft.com/office/drawing/2014/main" id="{C157EFB4-1930-3CCE-A1D3-B15A158370AC}"/>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2390980" y="2759259"/>
              <a:ext cx="876932" cy="853200"/>
            </a:xfrm>
            <a:prstGeom prst="rect">
              <a:avLst/>
            </a:prstGeom>
          </p:spPr>
        </p:pic>
        <p:pic>
          <p:nvPicPr>
            <p:cNvPr id="13" name="Picture 12" descr="A logo of a tree with text and images&#10;&#10;Description automatically generated">
              <a:extLst>
                <a:ext uri="{FF2B5EF4-FFF2-40B4-BE49-F238E27FC236}">
                  <a16:creationId xmlns:a16="http://schemas.microsoft.com/office/drawing/2014/main" id="{E7D0BCAD-7169-4B52-7908-B2BE0D800F32}"/>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5473093" y="1813623"/>
              <a:ext cx="998675" cy="932036"/>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7AE574D8-0AF5-D899-EB69-61E3A7298F05}"/>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3404843" y="4589298"/>
              <a:ext cx="917876" cy="970150"/>
            </a:xfrm>
            <a:prstGeom prst="rect">
              <a:avLst/>
            </a:prstGeom>
          </p:spPr>
        </p:pic>
        <p:pic>
          <p:nvPicPr>
            <p:cNvPr id="17" name="Picture 16" descr="A logo on a black background&#10;&#10;Description automatically generated">
              <a:extLst>
                <a:ext uri="{FF2B5EF4-FFF2-40B4-BE49-F238E27FC236}">
                  <a16:creationId xmlns:a16="http://schemas.microsoft.com/office/drawing/2014/main" id="{EE78555C-9133-1C94-8BF2-3E4A287F7748}"/>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4572000" y="4626855"/>
              <a:ext cx="817780" cy="842939"/>
            </a:xfrm>
            <a:prstGeom prst="rect">
              <a:avLst/>
            </a:prstGeom>
          </p:spPr>
        </p:pic>
      </p:grpSp>
      <p:grpSp>
        <p:nvGrpSpPr>
          <p:cNvPr id="23" name="Group 22">
            <a:extLst>
              <a:ext uri="{FF2B5EF4-FFF2-40B4-BE49-F238E27FC236}">
                <a16:creationId xmlns:a16="http://schemas.microsoft.com/office/drawing/2014/main" id="{18C9782D-99BB-70E9-F632-4B6058D72D63}"/>
              </a:ext>
            </a:extLst>
          </p:cNvPr>
          <p:cNvGrpSpPr/>
          <p:nvPr/>
        </p:nvGrpSpPr>
        <p:grpSpPr>
          <a:xfrm>
            <a:off x="375141" y="1261482"/>
            <a:ext cx="4542317" cy="648749"/>
            <a:chOff x="245259" y="5641652"/>
            <a:chExt cx="3574708" cy="637976"/>
          </a:xfrm>
        </p:grpSpPr>
        <p:pic>
          <p:nvPicPr>
            <p:cNvPr id="19" name="Picture 18" descr="A white letter on a black background&#10;&#10;Description automatically generated">
              <a:extLst>
                <a:ext uri="{FF2B5EF4-FFF2-40B4-BE49-F238E27FC236}">
                  <a16:creationId xmlns:a16="http://schemas.microsoft.com/office/drawing/2014/main" id="{FDC22651-B60F-7874-44C9-15334EDF4153}"/>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245259" y="5704419"/>
              <a:ext cx="812905" cy="533125"/>
            </a:xfrm>
            <a:prstGeom prst="rect">
              <a:avLst/>
            </a:prstGeom>
          </p:spPr>
        </p:pic>
        <p:sp>
          <p:nvSpPr>
            <p:cNvPr id="20" name="TextBox 19">
              <a:extLst>
                <a:ext uri="{FF2B5EF4-FFF2-40B4-BE49-F238E27FC236}">
                  <a16:creationId xmlns:a16="http://schemas.microsoft.com/office/drawing/2014/main" id="{1EF339B5-5F87-1B45-5C3F-D2E4DC8F235F}"/>
                </a:ext>
              </a:extLst>
            </p:cNvPr>
            <p:cNvSpPr txBox="1"/>
            <p:nvPr/>
          </p:nvSpPr>
          <p:spPr>
            <a:xfrm flipH="1">
              <a:off x="801644" y="5641652"/>
              <a:ext cx="1717468" cy="400110"/>
            </a:xfrm>
            <a:prstGeom prst="rect">
              <a:avLst/>
            </a:prstGeom>
            <a:noFill/>
          </p:spPr>
          <p:txBody>
            <a:bodyPr wrap="square" rtlCol="0">
              <a:spAutoFit/>
            </a:bodyPr>
            <a:lstStyle/>
            <a:p>
              <a:pPr algn="ctr"/>
              <a:r>
                <a:rPr lang="en-US" sz="2000" b="1">
                  <a:solidFill>
                    <a:schemeClr val="bg1"/>
                  </a:solidFill>
                </a:rPr>
                <a:t>An Taisce</a:t>
              </a:r>
              <a:endParaRPr lang="en-IE" sz="2000" b="1">
                <a:solidFill>
                  <a:schemeClr val="bg1"/>
                </a:solidFill>
              </a:endParaRPr>
            </a:p>
          </p:txBody>
        </p:sp>
        <p:sp>
          <p:nvSpPr>
            <p:cNvPr id="21" name="TextBox 20">
              <a:extLst>
                <a:ext uri="{FF2B5EF4-FFF2-40B4-BE49-F238E27FC236}">
                  <a16:creationId xmlns:a16="http://schemas.microsoft.com/office/drawing/2014/main" id="{0D00426C-57E4-E308-E7A1-5DCE01CD9567}"/>
                </a:ext>
              </a:extLst>
            </p:cNvPr>
            <p:cNvSpPr txBox="1"/>
            <p:nvPr/>
          </p:nvSpPr>
          <p:spPr>
            <a:xfrm>
              <a:off x="1305537" y="5976962"/>
              <a:ext cx="2514430" cy="302666"/>
            </a:xfrm>
            <a:prstGeom prst="rect">
              <a:avLst/>
            </a:prstGeom>
            <a:noFill/>
          </p:spPr>
          <p:txBody>
            <a:bodyPr wrap="none" rtlCol="0">
              <a:spAutoFit/>
            </a:bodyPr>
            <a:lstStyle/>
            <a:p>
              <a:pPr algn="ctr"/>
              <a:r>
                <a:rPr lang="en-US" sz="1400">
                  <a:solidFill>
                    <a:schemeClr val="bg1"/>
                  </a:solidFill>
                </a:rPr>
                <a:t>Environmental Education Programmes</a:t>
              </a:r>
              <a:endParaRPr lang="en-IE" sz="1400">
                <a:solidFill>
                  <a:schemeClr val="bg1"/>
                </a:solidFill>
              </a:endParaRPr>
            </a:p>
          </p:txBody>
        </p:sp>
      </p:grpSp>
    </p:spTree>
    <p:extLst>
      <p:ext uri="{BB962C8B-B14F-4D97-AF65-F5344CB8AC3E}">
        <p14:creationId xmlns:p14="http://schemas.microsoft.com/office/powerpoint/2010/main" val="348642728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EU Programme list">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28AE4DB-F573-78CB-55FF-1A0BB37AB5DA}"/>
              </a:ext>
            </a:extLst>
          </p:cNvPr>
          <p:cNvSpPr/>
          <p:nvPr/>
        </p:nvSpPr>
        <p:spPr>
          <a:xfrm>
            <a:off x="331497" y="2496476"/>
            <a:ext cx="8558504" cy="1121931"/>
          </a:xfrm>
          <a:prstGeom prst="rect">
            <a:avLst/>
          </a:prstGeom>
          <a:solidFill>
            <a:schemeClr val="bg2">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30" name="Rectangle 29">
            <a:extLst>
              <a:ext uri="{FF2B5EF4-FFF2-40B4-BE49-F238E27FC236}">
                <a16:creationId xmlns:a16="http://schemas.microsoft.com/office/drawing/2014/main" id="{C2462151-102B-CCF2-D615-D3362D431582}"/>
              </a:ext>
            </a:extLst>
          </p:cNvPr>
          <p:cNvSpPr/>
          <p:nvPr/>
        </p:nvSpPr>
        <p:spPr>
          <a:xfrm>
            <a:off x="0" y="-8564"/>
            <a:ext cx="12192000" cy="627128"/>
          </a:xfrm>
          <a:prstGeom prst="rect">
            <a:avLst/>
          </a:prstGeom>
          <a:solidFill>
            <a:srgbClr val="003E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grpSp>
        <p:nvGrpSpPr>
          <p:cNvPr id="31" name="Group 30">
            <a:extLst>
              <a:ext uri="{FF2B5EF4-FFF2-40B4-BE49-F238E27FC236}">
                <a16:creationId xmlns:a16="http://schemas.microsoft.com/office/drawing/2014/main" id="{BEE95F64-D26D-C9F5-C7EE-A920AF2CCA6C}"/>
              </a:ext>
            </a:extLst>
          </p:cNvPr>
          <p:cNvGrpSpPr/>
          <p:nvPr/>
        </p:nvGrpSpPr>
        <p:grpSpPr>
          <a:xfrm>
            <a:off x="413492" y="3985515"/>
            <a:ext cx="9425664" cy="2362006"/>
            <a:chOff x="429153" y="3529828"/>
            <a:chExt cx="7400405" cy="2571770"/>
          </a:xfrm>
        </p:grpSpPr>
        <p:pic>
          <p:nvPicPr>
            <p:cNvPr id="32" name="Picture 31" descr="A white circle with blue and white text&#10;&#10;Description automatically generated">
              <a:extLst>
                <a:ext uri="{FF2B5EF4-FFF2-40B4-BE49-F238E27FC236}">
                  <a16:creationId xmlns:a16="http://schemas.microsoft.com/office/drawing/2014/main" id="{9DCD4676-01A1-87B4-1DDE-B9C05C7B451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3518" y="3529828"/>
              <a:ext cx="891438" cy="885098"/>
            </a:xfrm>
            <a:prstGeom prst="rect">
              <a:avLst/>
            </a:prstGeom>
          </p:spPr>
        </p:pic>
        <p:pic>
          <p:nvPicPr>
            <p:cNvPr id="33" name="Picture 32" descr="A white circle with blue text&#10;&#10;Description automatically generated">
              <a:extLst>
                <a:ext uri="{FF2B5EF4-FFF2-40B4-BE49-F238E27FC236}">
                  <a16:creationId xmlns:a16="http://schemas.microsoft.com/office/drawing/2014/main" id="{9BB44545-8AC8-7AED-F2CB-CC88038C46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98712" y="3553769"/>
              <a:ext cx="845859" cy="842496"/>
            </a:xfrm>
            <a:prstGeom prst="rect">
              <a:avLst/>
            </a:prstGeom>
          </p:spPr>
        </p:pic>
        <p:pic>
          <p:nvPicPr>
            <p:cNvPr id="34" name="Picture 33" descr="A logo of a person holding a shovel&#10;&#10;Description automatically generated">
              <a:extLst>
                <a:ext uri="{FF2B5EF4-FFF2-40B4-BE49-F238E27FC236}">
                  <a16:creationId xmlns:a16="http://schemas.microsoft.com/office/drawing/2014/main" id="{48472E55-711B-6CC0-2AC9-6AB92D45F1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62309" y="5234719"/>
              <a:ext cx="872097" cy="866879"/>
            </a:xfrm>
            <a:prstGeom prst="rect">
              <a:avLst/>
            </a:prstGeom>
          </p:spPr>
        </p:pic>
        <p:pic>
          <p:nvPicPr>
            <p:cNvPr id="36" name="Picture 35" descr="A green and white circle with a swirly design&#10;&#10;Description automatically generated">
              <a:extLst>
                <a:ext uri="{FF2B5EF4-FFF2-40B4-BE49-F238E27FC236}">
                  <a16:creationId xmlns:a16="http://schemas.microsoft.com/office/drawing/2014/main" id="{4D3A9701-D879-3C83-305B-A3606F229B9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315045" y="3536907"/>
              <a:ext cx="842448" cy="870864"/>
            </a:xfrm>
            <a:prstGeom prst="rect">
              <a:avLst/>
            </a:prstGeom>
          </p:spPr>
        </p:pic>
        <p:pic>
          <p:nvPicPr>
            <p:cNvPr id="37" name="Picture 36" descr="A logo of a climate ambassador&#10;&#10;Description automatically generated">
              <a:extLst>
                <a:ext uri="{FF2B5EF4-FFF2-40B4-BE49-F238E27FC236}">
                  <a16:creationId xmlns:a16="http://schemas.microsoft.com/office/drawing/2014/main" id="{C3396276-E216-6445-1884-5D0735CFEB6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216868" y="3553769"/>
              <a:ext cx="820549" cy="835368"/>
            </a:xfrm>
            <a:prstGeom prst="rect">
              <a:avLst/>
            </a:prstGeom>
          </p:spPr>
        </p:pic>
        <p:pic>
          <p:nvPicPr>
            <p:cNvPr id="38" name="Picture 37" descr="A white circle with blue and green text&#10;&#10;Description automatically generated">
              <a:extLst>
                <a:ext uri="{FF2B5EF4-FFF2-40B4-BE49-F238E27FC236}">
                  <a16:creationId xmlns:a16="http://schemas.microsoft.com/office/drawing/2014/main" id="{E28617E9-7BF9-B38E-26B0-4716E60F30B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128018" y="3552626"/>
              <a:ext cx="808788" cy="842316"/>
            </a:xfrm>
            <a:prstGeom prst="rect">
              <a:avLst/>
            </a:prstGeom>
          </p:spPr>
        </p:pic>
        <p:pic>
          <p:nvPicPr>
            <p:cNvPr id="39" name="Picture 38" descr="A green and white logo&#10;&#10;Description automatically generated">
              <a:extLst>
                <a:ext uri="{FF2B5EF4-FFF2-40B4-BE49-F238E27FC236}">
                  <a16:creationId xmlns:a16="http://schemas.microsoft.com/office/drawing/2014/main" id="{381E6579-1AF5-6C55-AA9C-A97BD9FE785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063893" y="3545901"/>
              <a:ext cx="820682" cy="842497"/>
            </a:xfrm>
            <a:prstGeom prst="rect">
              <a:avLst/>
            </a:prstGeom>
          </p:spPr>
        </p:pic>
        <p:pic>
          <p:nvPicPr>
            <p:cNvPr id="40" name="Picture 39" descr="A white circle with colorful puzzle pieces&#10;&#10;Description automatically generated">
              <a:extLst>
                <a:ext uri="{FF2B5EF4-FFF2-40B4-BE49-F238E27FC236}">
                  <a16:creationId xmlns:a16="http://schemas.microsoft.com/office/drawing/2014/main" id="{2A9ED8E2-9D35-F499-7B72-C80AB8BD26B9}"/>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260464" y="5223152"/>
              <a:ext cx="877119" cy="856362"/>
            </a:xfrm>
            <a:prstGeom prst="rect">
              <a:avLst/>
            </a:prstGeom>
          </p:spPr>
        </p:pic>
        <p:pic>
          <p:nvPicPr>
            <p:cNvPr id="41" name="Picture 40" descr="A white circle with text on it&#10;&#10;Description automatically generated">
              <a:extLst>
                <a:ext uri="{FF2B5EF4-FFF2-40B4-BE49-F238E27FC236}">
                  <a16:creationId xmlns:a16="http://schemas.microsoft.com/office/drawing/2014/main" id="{F3632B0B-6A63-0EBC-1D88-4984468B9DF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937729" y="3545326"/>
              <a:ext cx="891829" cy="849615"/>
            </a:xfrm>
            <a:prstGeom prst="rect">
              <a:avLst/>
            </a:prstGeom>
          </p:spPr>
        </p:pic>
        <p:pic>
          <p:nvPicPr>
            <p:cNvPr id="42" name="Picture 41" descr="A logo with a black background&#10;&#10;Description automatically generated">
              <a:extLst>
                <a:ext uri="{FF2B5EF4-FFF2-40B4-BE49-F238E27FC236}">
                  <a16:creationId xmlns:a16="http://schemas.microsoft.com/office/drawing/2014/main" id="{59A26EE4-59DB-1C4C-80B0-32F501C663F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980370" y="5253890"/>
              <a:ext cx="816050" cy="816598"/>
            </a:xfrm>
            <a:prstGeom prst="rect">
              <a:avLst/>
            </a:prstGeom>
          </p:spPr>
        </p:pic>
        <p:pic>
          <p:nvPicPr>
            <p:cNvPr id="43" name="Picture 42" descr="A white circle with green text and a hand holding a plant&#10;&#10;Description automatically generated">
              <a:extLst>
                <a:ext uri="{FF2B5EF4-FFF2-40B4-BE49-F238E27FC236}">
                  <a16:creationId xmlns:a16="http://schemas.microsoft.com/office/drawing/2014/main" id="{DC3B7272-E0F6-F640-9E9B-C2CBA3B69A1E}"/>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257826" y="5258267"/>
              <a:ext cx="834839" cy="819778"/>
            </a:xfrm>
            <a:prstGeom prst="rect">
              <a:avLst/>
            </a:prstGeom>
          </p:spPr>
        </p:pic>
        <p:pic>
          <p:nvPicPr>
            <p:cNvPr id="44" name="Picture 43" descr="A logo of a school&#10;&#10;Description automatically generated">
              <a:extLst>
                <a:ext uri="{FF2B5EF4-FFF2-40B4-BE49-F238E27FC236}">
                  <a16:creationId xmlns:a16="http://schemas.microsoft.com/office/drawing/2014/main" id="{3E90B84A-9F0A-CD65-CA65-EBAE31165568}"/>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429153" y="5269426"/>
              <a:ext cx="827025" cy="818457"/>
            </a:xfrm>
            <a:prstGeom prst="rect">
              <a:avLst/>
            </a:prstGeom>
          </p:spPr>
        </p:pic>
        <p:pic>
          <p:nvPicPr>
            <p:cNvPr id="46" name="Picture 45" descr="A white circle with green and blue text&#10;&#10;Description automatically generated">
              <a:extLst>
                <a:ext uri="{FF2B5EF4-FFF2-40B4-BE49-F238E27FC236}">
                  <a16:creationId xmlns:a16="http://schemas.microsoft.com/office/drawing/2014/main" id="{8C704151-1FC7-73E8-C004-95E3E4FEF268}"/>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5138315" y="5253891"/>
              <a:ext cx="827572" cy="828533"/>
            </a:xfrm>
            <a:prstGeom prst="rect">
              <a:avLst/>
            </a:prstGeom>
          </p:spPr>
        </p:pic>
        <p:pic>
          <p:nvPicPr>
            <p:cNvPr id="47" name="Picture 46" descr="A logo of a book and people&#10;&#10;Description automatically generated">
              <a:extLst>
                <a:ext uri="{FF2B5EF4-FFF2-40B4-BE49-F238E27FC236}">
                  <a16:creationId xmlns:a16="http://schemas.microsoft.com/office/drawing/2014/main" id="{C157EFB4-1930-3CCE-A1D3-B15A158370AC}"/>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6078608" y="5241572"/>
              <a:ext cx="826751" cy="836620"/>
            </a:xfrm>
            <a:prstGeom prst="rect">
              <a:avLst/>
            </a:prstGeom>
          </p:spPr>
        </p:pic>
      </p:grpSp>
      <p:grpSp>
        <p:nvGrpSpPr>
          <p:cNvPr id="48" name="Group 47">
            <a:extLst>
              <a:ext uri="{FF2B5EF4-FFF2-40B4-BE49-F238E27FC236}">
                <a16:creationId xmlns:a16="http://schemas.microsoft.com/office/drawing/2014/main" id="{0DACDFCD-D4BF-6153-DAA7-A7DABA6CF7CD}"/>
              </a:ext>
            </a:extLst>
          </p:cNvPr>
          <p:cNvGrpSpPr/>
          <p:nvPr/>
        </p:nvGrpSpPr>
        <p:grpSpPr>
          <a:xfrm>
            <a:off x="466801" y="2641533"/>
            <a:ext cx="8423201" cy="768616"/>
            <a:chOff x="335264" y="2489376"/>
            <a:chExt cx="6180690" cy="768616"/>
          </a:xfrm>
        </p:grpSpPr>
        <p:grpSp>
          <p:nvGrpSpPr>
            <p:cNvPr id="49" name="Group 48">
              <a:extLst>
                <a:ext uri="{FF2B5EF4-FFF2-40B4-BE49-F238E27FC236}">
                  <a16:creationId xmlns:a16="http://schemas.microsoft.com/office/drawing/2014/main" id="{7D35866A-BEF0-DA40-C1D8-7BED7F57DAD5}"/>
                </a:ext>
              </a:extLst>
            </p:cNvPr>
            <p:cNvGrpSpPr/>
            <p:nvPr/>
          </p:nvGrpSpPr>
          <p:grpSpPr>
            <a:xfrm>
              <a:off x="335264" y="2489376"/>
              <a:ext cx="6180690" cy="768616"/>
              <a:chOff x="429551" y="1387041"/>
              <a:chExt cx="6941743" cy="768616"/>
            </a:xfrm>
            <a:solidFill>
              <a:srgbClr val="00347E"/>
            </a:solidFill>
          </p:grpSpPr>
          <p:grpSp>
            <p:nvGrpSpPr>
              <p:cNvPr id="51" name="Group 50">
                <a:extLst>
                  <a:ext uri="{FF2B5EF4-FFF2-40B4-BE49-F238E27FC236}">
                    <a16:creationId xmlns:a16="http://schemas.microsoft.com/office/drawing/2014/main" id="{BCADD94B-8868-FE0B-2977-307133AACAF9}"/>
                  </a:ext>
                </a:extLst>
              </p:cNvPr>
              <p:cNvGrpSpPr/>
              <p:nvPr/>
            </p:nvGrpSpPr>
            <p:grpSpPr>
              <a:xfrm>
                <a:off x="429551" y="1387041"/>
                <a:ext cx="6941743" cy="768616"/>
                <a:chOff x="310371" y="3050234"/>
                <a:chExt cx="6941743" cy="768616"/>
              </a:xfrm>
              <a:grpFill/>
            </p:grpSpPr>
            <p:cxnSp>
              <p:nvCxnSpPr>
                <p:cNvPr id="54" name="Straight Connector 53">
                  <a:extLst>
                    <a:ext uri="{FF2B5EF4-FFF2-40B4-BE49-F238E27FC236}">
                      <a16:creationId xmlns:a16="http://schemas.microsoft.com/office/drawing/2014/main" id="{7FB9D35C-AA0F-56AF-4806-788BC56B3BAC}"/>
                    </a:ext>
                  </a:extLst>
                </p:cNvPr>
                <p:cNvCxnSpPr>
                  <a:cxnSpLocks/>
                </p:cNvCxnSpPr>
                <p:nvPr/>
              </p:nvCxnSpPr>
              <p:spPr>
                <a:xfrm>
                  <a:off x="310371" y="3050234"/>
                  <a:ext cx="6736822" cy="24524"/>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A4E8A9A-AA6B-408C-BF5E-BEF21926C8D3}"/>
                    </a:ext>
                  </a:extLst>
                </p:cNvPr>
                <p:cNvCxnSpPr>
                  <a:cxnSpLocks/>
                </p:cNvCxnSpPr>
                <p:nvPr/>
              </p:nvCxnSpPr>
              <p:spPr>
                <a:xfrm>
                  <a:off x="369199" y="3818850"/>
                  <a:ext cx="6882915" cy="0"/>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CB8D4913-1370-C9A8-E2F7-917AE73946F4}"/>
                  </a:ext>
                </a:extLst>
              </p:cNvPr>
              <p:cNvSpPr txBox="1"/>
              <p:nvPr/>
            </p:nvSpPr>
            <p:spPr>
              <a:xfrm flipH="1">
                <a:off x="1331808" y="1411565"/>
                <a:ext cx="5517678" cy="369332"/>
              </a:xfrm>
              <a:prstGeom prst="rect">
                <a:avLst/>
              </a:prstGeom>
              <a:noFill/>
            </p:spPr>
            <p:txBody>
              <a:bodyPr wrap="square" rtlCol="0">
                <a:spAutoFit/>
              </a:bodyPr>
              <a:lstStyle/>
              <a:p>
                <a:r>
                  <a:rPr lang="en-US" sz="1800" b="1">
                    <a:solidFill>
                      <a:schemeClr val="bg1"/>
                    </a:solidFill>
                  </a:rPr>
                  <a:t>An Taisce Environmental Education Unit </a:t>
                </a:r>
                <a:endParaRPr lang="en-IE" sz="1800" b="1">
                  <a:solidFill>
                    <a:schemeClr val="bg1"/>
                  </a:solidFill>
                </a:endParaRPr>
              </a:p>
            </p:txBody>
          </p:sp>
          <p:sp>
            <p:nvSpPr>
              <p:cNvPr id="53" name="TextBox 52">
                <a:extLst>
                  <a:ext uri="{FF2B5EF4-FFF2-40B4-BE49-F238E27FC236}">
                    <a16:creationId xmlns:a16="http://schemas.microsoft.com/office/drawing/2014/main" id="{ED536466-64FA-B354-D9F5-0824EC481300}"/>
                  </a:ext>
                </a:extLst>
              </p:cNvPr>
              <p:cNvSpPr txBox="1"/>
              <p:nvPr/>
            </p:nvSpPr>
            <p:spPr>
              <a:xfrm>
                <a:off x="1352102" y="1753740"/>
                <a:ext cx="2434362" cy="307777"/>
              </a:xfrm>
              <a:prstGeom prst="rect">
                <a:avLst/>
              </a:prstGeom>
              <a:noFill/>
            </p:spPr>
            <p:txBody>
              <a:bodyPr wrap="none" rtlCol="0">
                <a:spAutoFit/>
              </a:bodyPr>
              <a:lstStyle/>
              <a:p>
                <a:r>
                  <a:rPr lang="en-US" sz="1100">
                    <a:solidFill>
                      <a:schemeClr val="bg1"/>
                    </a:solidFill>
                  </a:rPr>
                  <a:t>Environmental</a:t>
                </a:r>
                <a:r>
                  <a:rPr lang="en-US" sz="1400">
                    <a:solidFill>
                      <a:schemeClr val="bg1"/>
                    </a:solidFill>
                  </a:rPr>
                  <a:t> Education Programmes</a:t>
                </a:r>
                <a:endParaRPr lang="en-IE" sz="1400">
                  <a:solidFill>
                    <a:schemeClr val="bg1"/>
                  </a:solidFill>
                </a:endParaRPr>
              </a:p>
            </p:txBody>
          </p:sp>
        </p:grpSp>
        <p:pic>
          <p:nvPicPr>
            <p:cNvPr id="50" name="Picture 49" descr="A white letter on a black background&#10;&#10;Description automatically generated">
              <a:extLst>
                <a:ext uri="{FF2B5EF4-FFF2-40B4-BE49-F238E27FC236}">
                  <a16:creationId xmlns:a16="http://schemas.microsoft.com/office/drawing/2014/main" id="{49A20B13-8D2E-E3C3-8D12-8056E832661C}"/>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376278" y="2609348"/>
              <a:ext cx="795313" cy="533125"/>
            </a:xfrm>
            <a:prstGeom prst="rect">
              <a:avLst/>
            </a:prstGeom>
          </p:spPr>
        </p:pic>
      </p:grpSp>
      <p:pic>
        <p:nvPicPr>
          <p:cNvPr id="56" name="Picture 55">
            <a:extLst>
              <a:ext uri="{FF2B5EF4-FFF2-40B4-BE49-F238E27FC236}">
                <a16:creationId xmlns:a16="http://schemas.microsoft.com/office/drawing/2014/main" id="{D22B7753-6705-2EE1-E0F3-B2D4110831B0}"/>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0285389" y="4641195"/>
            <a:ext cx="1508835" cy="399711"/>
          </a:xfrm>
          <a:prstGeom prst="rect">
            <a:avLst/>
          </a:prstGeom>
        </p:spPr>
      </p:pic>
      <p:pic>
        <p:nvPicPr>
          <p:cNvPr id="57" name="Picture 56">
            <a:extLst>
              <a:ext uri="{FF2B5EF4-FFF2-40B4-BE49-F238E27FC236}">
                <a16:creationId xmlns:a16="http://schemas.microsoft.com/office/drawing/2014/main" id="{82BE9918-0424-9292-BD92-54D60054B173}"/>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0300563" y="5096435"/>
            <a:ext cx="1535847" cy="461219"/>
          </a:xfrm>
          <a:prstGeom prst="rect">
            <a:avLst/>
          </a:prstGeom>
        </p:spPr>
      </p:pic>
      <p:sp>
        <p:nvSpPr>
          <p:cNvPr id="58" name="TextBox 57">
            <a:extLst>
              <a:ext uri="{FF2B5EF4-FFF2-40B4-BE49-F238E27FC236}">
                <a16:creationId xmlns:a16="http://schemas.microsoft.com/office/drawing/2014/main" id="{B5C24E1F-D2F7-3F05-AFD3-59E0F9B5A819}"/>
              </a:ext>
            </a:extLst>
          </p:cNvPr>
          <p:cNvSpPr txBox="1"/>
          <p:nvPr/>
        </p:nvSpPr>
        <p:spPr>
          <a:xfrm>
            <a:off x="413828" y="45762"/>
            <a:ext cx="8343744" cy="400110"/>
          </a:xfrm>
          <a:prstGeom prst="rect">
            <a:avLst/>
          </a:prstGeom>
          <a:noFill/>
        </p:spPr>
        <p:txBody>
          <a:bodyPr wrap="square" rtlCol="0">
            <a:spAutoFit/>
          </a:bodyPr>
          <a:lstStyle/>
          <a:p>
            <a:r>
              <a:rPr lang="en-GB" sz="2000" b="1">
                <a:solidFill>
                  <a:schemeClr val="bg1"/>
                </a:solidFill>
              </a:rPr>
              <a:t>EEU Programme arranged Logos V2 </a:t>
            </a:r>
          </a:p>
        </p:txBody>
      </p:sp>
      <p:pic>
        <p:nvPicPr>
          <p:cNvPr id="59" name="Picture 58" descr="Untitled-3.emf">
            <a:extLst>
              <a:ext uri="{FF2B5EF4-FFF2-40B4-BE49-F238E27FC236}">
                <a16:creationId xmlns:a16="http://schemas.microsoft.com/office/drawing/2014/main" id="{A1D6AEB7-123C-3138-9638-08A2A972638E}"/>
              </a:ext>
            </a:extLst>
          </p:cNvPr>
          <p:cNvPicPr>
            <a:picLocks noChangeAspect="1"/>
          </p:cNvPicPr>
          <p:nvPr/>
        </p:nvPicPr>
        <p:blipFill rotWithShape="1">
          <a:blip r:embed="rId19">
            <a:duotone>
              <a:schemeClr val="accent3">
                <a:shade val="45000"/>
                <a:satMod val="135000"/>
              </a:schemeClr>
              <a:prstClr val="white"/>
            </a:duotone>
          </a:blip>
          <a:srcRect b="90198"/>
          <a:stretch/>
        </p:blipFill>
        <p:spPr>
          <a:xfrm>
            <a:off x="0" y="586544"/>
            <a:ext cx="12192000" cy="424525"/>
          </a:xfrm>
          <a:prstGeom prst="rect">
            <a:avLst/>
          </a:prstGeom>
          <a:solidFill>
            <a:srgbClr val="003E7E"/>
          </a:solidFill>
          <a:effectLst/>
        </p:spPr>
      </p:pic>
      <p:sp>
        <p:nvSpPr>
          <p:cNvPr id="60" name="TextBox 59">
            <a:extLst>
              <a:ext uri="{FF2B5EF4-FFF2-40B4-BE49-F238E27FC236}">
                <a16:creationId xmlns:a16="http://schemas.microsoft.com/office/drawing/2014/main" id="{FA91E938-35FE-D493-735E-A720296B71F3}"/>
              </a:ext>
            </a:extLst>
          </p:cNvPr>
          <p:cNvSpPr txBox="1"/>
          <p:nvPr/>
        </p:nvSpPr>
        <p:spPr>
          <a:xfrm>
            <a:off x="413829" y="420652"/>
            <a:ext cx="1433406" cy="276999"/>
          </a:xfrm>
          <a:prstGeom prst="rect">
            <a:avLst/>
          </a:prstGeom>
          <a:noFill/>
        </p:spPr>
        <p:txBody>
          <a:bodyPr wrap="none" rtlCol="0">
            <a:spAutoFit/>
          </a:bodyPr>
          <a:lstStyle/>
          <a:p>
            <a:r>
              <a:rPr lang="en-GB" sz="1200" b="1">
                <a:solidFill>
                  <a:schemeClr val="bg1"/>
                </a:solidFill>
              </a:rPr>
              <a:t>Branding library</a:t>
            </a:r>
          </a:p>
        </p:txBody>
      </p:sp>
      <p:sp>
        <p:nvSpPr>
          <p:cNvPr id="61" name="TextBox 60">
            <a:extLst>
              <a:ext uri="{FF2B5EF4-FFF2-40B4-BE49-F238E27FC236}">
                <a16:creationId xmlns:a16="http://schemas.microsoft.com/office/drawing/2014/main" id="{AF494180-6952-2338-BDCA-B37055C67605}"/>
              </a:ext>
            </a:extLst>
          </p:cNvPr>
          <p:cNvSpPr txBox="1"/>
          <p:nvPr/>
        </p:nvSpPr>
        <p:spPr>
          <a:xfrm>
            <a:off x="331497" y="3612011"/>
            <a:ext cx="8558504"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b="0">
                <a:solidFill>
                  <a:srgbClr val="000000"/>
                </a:solidFill>
                <a:latin typeface="Tahoma" panose="020B0604030504040204" pitchFamily="34" charset="0"/>
                <a:ea typeface="Tahoma" panose="020B0604030504040204" pitchFamily="34" charset="0"/>
                <a:cs typeface="Tahoma" panose="020B0604030504040204" pitchFamily="34" charset="0"/>
              </a:rPr>
              <a:t>An Taisce EEU Banner – For coloured backgrounds </a:t>
            </a:r>
          </a:p>
        </p:txBody>
      </p:sp>
      <p:sp>
        <p:nvSpPr>
          <p:cNvPr id="62" name="TextBox 61">
            <a:extLst>
              <a:ext uri="{FF2B5EF4-FFF2-40B4-BE49-F238E27FC236}">
                <a16:creationId xmlns:a16="http://schemas.microsoft.com/office/drawing/2014/main" id="{132F4E7E-7239-D80D-E004-C9EBCA4077F0}"/>
              </a:ext>
            </a:extLst>
          </p:cNvPr>
          <p:cNvSpPr txBox="1"/>
          <p:nvPr/>
        </p:nvSpPr>
        <p:spPr>
          <a:xfrm>
            <a:off x="378785" y="6343846"/>
            <a:ext cx="8511216"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b="0">
                <a:solidFill>
                  <a:srgbClr val="000000"/>
                </a:solidFill>
                <a:latin typeface="Tahoma" panose="020B0604030504040204" pitchFamily="34" charset="0"/>
                <a:ea typeface="Tahoma" panose="020B0604030504040204" pitchFamily="34" charset="0"/>
                <a:cs typeface="Tahoma" panose="020B0604030504040204" pitchFamily="34" charset="0"/>
              </a:rPr>
              <a:t>EEU Programme Logos – All logos are grouped and suitable for both white and coloured backgrounds.   </a:t>
            </a:r>
          </a:p>
        </p:txBody>
      </p:sp>
      <p:sp>
        <p:nvSpPr>
          <p:cNvPr id="63" name="TextBox 62">
            <a:extLst>
              <a:ext uri="{FF2B5EF4-FFF2-40B4-BE49-F238E27FC236}">
                <a16:creationId xmlns:a16="http://schemas.microsoft.com/office/drawing/2014/main" id="{239F2766-2A9F-3BF4-705E-57C56C05997F}"/>
              </a:ext>
            </a:extLst>
          </p:cNvPr>
          <p:cNvSpPr txBox="1"/>
          <p:nvPr/>
        </p:nvSpPr>
        <p:spPr>
          <a:xfrm>
            <a:off x="9199266" y="1060707"/>
            <a:ext cx="2787748" cy="1723549"/>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Copy the LOGO Set + EEU Banner text (coloured for white backgrounds, white for coloured backgrounds) into your main slide</a:t>
            </a:r>
          </a:p>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200" b="0">
                <a:solidFill>
                  <a:srgbClr val="000000"/>
                </a:solidFill>
                <a:latin typeface="Tahoma" panose="020B0604030504040204" pitchFamily="34" charset="0"/>
                <a:ea typeface="Tahoma" panose="020B0604030504040204" pitchFamily="34" charset="0"/>
                <a:cs typeface="Tahoma" panose="020B0604030504040204" pitchFamily="34" charset="0"/>
              </a:rPr>
              <a:t>Logos are held in white circles so you can copy the lot into your ppt slide, ungroup and rearrange if you are not a fan of this arrangement </a:t>
            </a:r>
          </a:p>
        </p:txBody>
      </p:sp>
      <p:sp>
        <p:nvSpPr>
          <p:cNvPr id="64" name="TextBox 63">
            <a:extLst>
              <a:ext uri="{FF2B5EF4-FFF2-40B4-BE49-F238E27FC236}">
                <a16:creationId xmlns:a16="http://schemas.microsoft.com/office/drawing/2014/main" id="{C2C9D72A-335D-70E3-556C-679D4E3942C6}"/>
              </a:ext>
            </a:extLst>
          </p:cNvPr>
          <p:cNvSpPr txBox="1"/>
          <p:nvPr/>
        </p:nvSpPr>
        <p:spPr>
          <a:xfrm>
            <a:off x="202398" y="2145063"/>
            <a:ext cx="10554503"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b="0">
                <a:solidFill>
                  <a:srgbClr val="000000"/>
                </a:solidFill>
                <a:latin typeface="Tahoma" panose="020B0604030504040204" pitchFamily="34" charset="0"/>
                <a:ea typeface="Tahoma" panose="020B0604030504040204" pitchFamily="34" charset="0"/>
                <a:cs typeface="Tahoma" panose="020B0604030504040204" pitchFamily="34" charset="0"/>
              </a:rPr>
              <a:t>An Taisce EEU Banner – For white backgrounds. </a:t>
            </a:r>
            <a:r>
              <a:rPr lang="en-GB" sz="1050" b="0" u="sng">
                <a:solidFill>
                  <a:srgbClr val="000000"/>
                </a:solidFill>
                <a:latin typeface="Tahoma" panose="020B0604030504040204" pitchFamily="34" charset="0"/>
                <a:ea typeface="Tahoma" panose="020B0604030504040204" pitchFamily="34" charset="0"/>
                <a:cs typeface="Tahoma" panose="020B0604030504040204" pitchFamily="34" charset="0"/>
              </a:rPr>
              <a:t>Maintain An Taisce Colour (#003E7D)</a:t>
            </a:r>
            <a:endParaRPr lang="en-GB" sz="1050" b="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65" name="Group 64">
            <a:extLst>
              <a:ext uri="{FF2B5EF4-FFF2-40B4-BE49-F238E27FC236}">
                <a16:creationId xmlns:a16="http://schemas.microsoft.com/office/drawing/2014/main" id="{C37902D3-039C-138C-7200-AACF03ABD28E}"/>
              </a:ext>
            </a:extLst>
          </p:cNvPr>
          <p:cNvGrpSpPr/>
          <p:nvPr/>
        </p:nvGrpSpPr>
        <p:grpSpPr>
          <a:xfrm>
            <a:off x="331498" y="1211104"/>
            <a:ext cx="8558503" cy="735998"/>
            <a:chOff x="222958" y="1417148"/>
            <a:chExt cx="6418877" cy="735998"/>
          </a:xfrm>
        </p:grpSpPr>
        <p:grpSp>
          <p:nvGrpSpPr>
            <p:cNvPr id="66" name="Group 65">
              <a:extLst>
                <a:ext uri="{FF2B5EF4-FFF2-40B4-BE49-F238E27FC236}">
                  <a16:creationId xmlns:a16="http://schemas.microsoft.com/office/drawing/2014/main" id="{C54ED629-68D5-7CCC-4848-5EF8DF58C8DD}"/>
                </a:ext>
              </a:extLst>
            </p:cNvPr>
            <p:cNvGrpSpPr/>
            <p:nvPr/>
          </p:nvGrpSpPr>
          <p:grpSpPr>
            <a:xfrm>
              <a:off x="222958" y="1417148"/>
              <a:ext cx="6418877" cy="735998"/>
              <a:chOff x="427232" y="1347099"/>
              <a:chExt cx="7214988" cy="735998"/>
            </a:xfrm>
          </p:grpSpPr>
          <p:grpSp>
            <p:nvGrpSpPr>
              <p:cNvPr id="68" name="Group 67">
                <a:extLst>
                  <a:ext uri="{FF2B5EF4-FFF2-40B4-BE49-F238E27FC236}">
                    <a16:creationId xmlns:a16="http://schemas.microsoft.com/office/drawing/2014/main" id="{9A079C7B-F3F2-E638-19E9-941BC641A17D}"/>
                  </a:ext>
                </a:extLst>
              </p:cNvPr>
              <p:cNvGrpSpPr/>
              <p:nvPr/>
            </p:nvGrpSpPr>
            <p:grpSpPr>
              <a:xfrm>
                <a:off x="427232" y="1347099"/>
                <a:ext cx="7214988" cy="735998"/>
                <a:chOff x="308052" y="3010292"/>
                <a:chExt cx="7214988" cy="735998"/>
              </a:xfrm>
            </p:grpSpPr>
            <p:cxnSp>
              <p:nvCxnSpPr>
                <p:cNvPr id="71" name="Straight Connector 70">
                  <a:extLst>
                    <a:ext uri="{FF2B5EF4-FFF2-40B4-BE49-F238E27FC236}">
                      <a16:creationId xmlns:a16="http://schemas.microsoft.com/office/drawing/2014/main" id="{0782023B-A991-E13C-8510-7D6B9178AF6F}"/>
                    </a:ext>
                  </a:extLst>
                </p:cNvPr>
                <p:cNvCxnSpPr>
                  <a:cxnSpLocks/>
                </p:cNvCxnSpPr>
                <p:nvPr/>
              </p:nvCxnSpPr>
              <p:spPr>
                <a:xfrm>
                  <a:off x="308052" y="3010292"/>
                  <a:ext cx="7003050" cy="0"/>
                </a:xfrm>
                <a:prstGeom prst="line">
                  <a:avLst/>
                </a:prstGeom>
                <a:ln w="19050">
                  <a:solidFill>
                    <a:srgbClr val="00347E"/>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A0C4244-EDB6-308C-F202-F8FF3D776406}"/>
                    </a:ext>
                  </a:extLst>
                </p:cNvPr>
                <p:cNvCxnSpPr>
                  <a:cxnSpLocks/>
                </p:cNvCxnSpPr>
                <p:nvPr/>
              </p:nvCxnSpPr>
              <p:spPr>
                <a:xfrm>
                  <a:off x="340244" y="3746290"/>
                  <a:ext cx="7182796" cy="0"/>
                </a:xfrm>
                <a:prstGeom prst="line">
                  <a:avLst/>
                </a:prstGeom>
                <a:ln w="19050">
                  <a:solidFill>
                    <a:srgbClr val="00347E"/>
                  </a:solidFill>
                </a:ln>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63C71444-8EEF-D3E4-08DB-AB00B5E06CC9}"/>
                  </a:ext>
                </a:extLst>
              </p:cNvPr>
              <p:cNvSpPr txBox="1"/>
              <p:nvPr/>
            </p:nvSpPr>
            <p:spPr>
              <a:xfrm flipH="1">
                <a:off x="1361681" y="1395464"/>
                <a:ext cx="5618308" cy="379077"/>
              </a:xfrm>
              <a:prstGeom prst="rect">
                <a:avLst/>
              </a:prstGeom>
              <a:noFill/>
            </p:spPr>
            <p:txBody>
              <a:bodyPr wrap="square" rtlCol="0">
                <a:spAutoFit/>
              </a:bodyPr>
              <a:lstStyle/>
              <a:p>
                <a:r>
                  <a:rPr lang="en-US" sz="1800" b="1">
                    <a:solidFill>
                      <a:srgbClr val="00347E"/>
                    </a:solidFill>
                  </a:rPr>
                  <a:t>An Taisce Environmental Education Unit </a:t>
                </a:r>
                <a:endParaRPr lang="en-IE" sz="1800" b="1">
                  <a:solidFill>
                    <a:srgbClr val="00347E"/>
                  </a:solidFill>
                </a:endParaRPr>
              </a:p>
            </p:txBody>
          </p:sp>
          <p:sp>
            <p:nvSpPr>
              <p:cNvPr id="70" name="TextBox 69">
                <a:extLst>
                  <a:ext uri="{FF2B5EF4-FFF2-40B4-BE49-F238E27FC236}">
                    <a16:creationId xmlns:a16="http://schemas.microsoft.com/office/drawing/2014/main" id="{80D4239B-527E-9F49-52E1-67AF71F76C97}"/>
                  </a:ext>
                </a:extLst>
              </p:cNvPr>
              <p:cNvSpPr txBox="1"/>
              <p:nvPr/>
            </p:nvSpPr>
            <p:spPr>
              <a:xfrm>
                <a:off x="1361682" y="1722858"/>
                <a:ext cx="2155695" cy="261610"/>
              </a:xfrm>
              <a:prstGeom prst="rect">
                <a:avLst/>
              </a:prstGeom>
              <a:noFill/>
            </p:spPr>
            <p:txBody>
              <a:bodyPr wrap="none" rtlCol="0">
                <a:spAutoFit/>
              </a:bodyPr>
              <a:lstStyle/>
              <a:p>
                <a:r>
                  <a:rPr lang="en-US" sz="1100">
                    <a:solidFill>
                      <a:srgbClr val="00347E"/>
                    </a:solidFill>
                  </a:rPr>
                  <a:t>Environmental Education Programmes</a:t>
                </a:r>
                <a:endParaRPr lang="en-IE" sz="1100">
                  <a:solidFill>
                    <a:srgbClr val="00347E"/>
                  </a:solidFill>
                </a:endParaRPr>
              </a:p>
            </p:txBody>
          </p:sp>
        </p:grpSp>
        <p:pic>
          <p:nvPicPr>
            <p:cNvPr id="67" name="Picture 66" descr="A blue and black logo&#10;&#10;Description automatically generated">
              <a:extLst>
                <a:ext uri="{FF2B5EF4-FFF2-40B4-BE49-F238E27FC236}">
                  <a16:creationId xmlns:a16="http://schemas.microsoft.com/office/drawing/2014/main" id="{C82F19C7-8002-D832-CDCC-356981B9996C}"/>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284088" y="1510506"/>
              <a:ext cx="790383" cy="566663"/>
            </a:xfrm>
            <a:prstGeom prst="rect">
              <a:avLst/>
            </a:prstGeom>
          </p:spPr>
        </p:pic>
      </p:grpSp>
      <p:grpSp>
        <p:nvGrpSpPr>
          <p:cNvPr id="73" name="Group 72">
            <a:extLst>
              <a:ext uri="{FF2B5EF4-FFF2-40B4-BE49-F238E27FC236}">
                <a16:creationId xmlns:a16="http://schemas.microsoft.com/office/drawing/2014/main" id="{FC9770F8-915D-68B3-6359-02273C8EE6A0}"/>
              </a:ext>
            </a:extLst>
          </p:cNvPr>
          <p:cNvGrpSpPr/>
          <p:nvPr/>
        </p:nvGrpSpPr>
        <p:grpSpPr>
          <a:xfrm>
            <a:off x="378784" y="4860104"/>
            <a:ext cx="9460373" cy="643594"/>
            <a:chOff x="225021" y="1457090"/>
            <a:chExt cx="7581458" cy="643594"/>
          </a:xfrm>
        </p:grpSpPr>
        <p:grpSp>
          <p:nvGrpSpPr>
            <p:cNvPr id="74" name="Group 73">
              <a:extLst>
                <a:ext uri="{FF2B5EF4-FFF2-40B4-BE49-F238E27FC236}">
                  <a16:creationId xmlns:a16="http://schemas.microsoft.com/office/drawing/2014/main" id="{6C1F6BDF-7A98-6EDA-D45F-6F577F237E08}"/>
                </a:ext>
              </a:extLst>
            </p:cNvPr>
            <p:cNvGrpSpPr/>
            <p:nvPr/>
          </p:nvGrpSpPr>
          <p:grpSpPr>
            <a:xfrm>
              <a:off x="225021" y="1457090"/>
              <a:ext cx="7581458" cy="643594"/>
              <a:chOff x="429551" y="1387041"/>
              <a:chExt cx="8521760" cy="643594"/>
            </a:xfrm>
          </p:grpSpPr>
          <p:grpSp>
            <p:nvGrpSpPr>
              <p:cNvPr id="76" name="Group 75">
                <a:extLst>
                  <a:ext uri="{FF2B5EF4-FFF2-40B4-BE49-F238E27FC236}">
                    <a16:creationId xmlns:a16="http://schemas.microsoft.com/office/drawing/2014/main" id="{072D746D-6569-19C5-A348-2333855E2558}"/>
                  </a:ext>
                </a:extLst>
              </p:cNvPr>
              <p:cNvGrpSpPr/>
              <p:nvPr/>
            </p:nvGrpSpPr>
            <p:grpSpPr>
              <a:xfrm>
                <a:off x="429551" y="1387041"/>
                <a:ext cx="8418690" cy="637391"/>
                <a:chOff x="310371" y="3050234"/>
                <a:chExt cx="8418690" cy="637391"/>
              </a:xfrm>
            </p:grpSpPr>
            <p:cxnSp>
              <p:nvCxnSpPr>
                <p:cNvPr id="79" name="Straight Connector 78">
                  <a:extLst>
                    <a:ext uri="{FF2B5EF4-FFF2-40B4-BE49-F238E27FC236}">
                      <a16:creationId xmlns:a16="http://schemas.microsoft.com/office/drawing/2014/main" id="{BC6513D8-99BB-F14C-AC8E-3CB7EAD94FFD}"/>
                    </a:ext>
                  </a:extLst>
                </p:cNvPr>
                <p:cNvCxnSpPr>
                  <a:cxnSpLocks/>
                </p:cNvCxnSpPr>
                <p:nvPr/>
              </p:nvCxnSpPr>
              <p:spPr>
                <a:xfrm>
                  <a:off x="310371" y="3050234"/>
                  <a:ext cx="8387864" cy="0"/>
                </a:xfrm>
                <a:prstGeom prst="line">
                  <a:avLst/>
                </a:prstGeom>
                <a:ln w="19050">
                  <a:solidFill>
                    <a:srgbClr val="00347E"/>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832097F-73A2-A6A0-3D9A-1B106484540E}"/>
                    </a:ext>
                  </a:extLst>
                </p:cNvPr>
                <p:cNvCxnSpPr>
                  <a:cxnSpLocks/>
                </p:cNvCxnSpPr>
                <p:nvPr/>
              </p:nvCxnSpPr>
              <p:spPr>
                <a:xfrm>
                  <a:off x="341196" y="3687625"/>
                  <a:ext cx="8387865" cy="0"/>
                </a:xfrm>
                <a:prstGeom prst="line">
                  <a:avLst/>
                </a:prstGeom>
                <a:ln w="19050">
                  <a:solidFill>
                    <a:srgbClr val="00347E"/>
                  </a:solidFill>
                </a:ln>
              </p:spPr>
              <p:style>
                <a:lnRef idx="1">
                  <a:schemeClr val="accent1"/>
                </a:lnRef>
                <a:fillRef idx="0">
                  <a:schemeClr val="accent1"/>
                </a:fillRef>
                <a:effectRef idx="0">
                  <a:schemeClr val="accent1"/>
                </a:effectRef>
                <a:fontRef idx="minor">
                  <a:schemeClr val="tx1"/>
                </a:fontRef>
              </p:style>
            </p:cxnSp>
          </p:grpSp>
          <p:sp>
            <p:nvSpPr>
              <p:cNvPr id="77" name="TextBox 76">
                <a:extLst>
                  <a:ext uri="{FF2B5EF4-FFF2-40B4-BE49-F238E27FC236}">
                    <a16:creationId xmlns:a16="http://schemas.microsoft.com/office/drawing/2014/main" id="{6D03CBEE-A004-18EE-42A0-466C42C58194}"/>
                  </a:ext>
                </a:extLst>
              </p:cNvPr>
              <p:cNvSpPr txBox="1"/>
              <p:nvPr/>
            </p:nvSpPr>
            <p:spPr>
              <a:xfrm flipH="1">
                <a:off x="1357827" y="1392539"/>
                <a:ext cx="7593484" cy="461665"/>
              </a:xfrm>
              <a:prstGeom prst="rect">
                <a:avLst/>
              </a:prstGeom>
              <a:noFill/>
            </p:spPr>
            <p:txBody>
              <a:bodyPr wrap="square" rtlCol="0">
                <a:spAutoFit/>
              </a:bodyPr>
              <a:lstStyle/>
              <a:p>
                <a:r>
                  <a:rPr lang="en-US" sz="2400" b="1">
                    <a:solidFill>
                      <a:srgbClr val="00347E"/>
                    </a:solidFill>
                  </a:rPr>
                  <a:t>An Taisce Environmental Education Unit </a:t>
                </a:r>
                <a:endParaRPr lang="en-IE" sz="2400" b="1">
                  <a:solidFill>
                    <a:srgbClr val="00347E"/>
                  </a:solidFill>
                </a:endParaRPr>
              </a:p>
            </p:txBody>
          </p:sp>
          <p:sp>
            <p:nvSpPr>
              <p:cNvPr id="78" name="TextBox 77">
                <a:extLst>
                  <a:ext uri="{FF2B5EF4-FFF2-40B4-BE49-F238E27FC236}">
                    <a16:creationId xmlns:a16="http://schemas.microsoft.com/office/drawing/2014/main" id="{A9397ABD-9ECA-387F-1928-A8C321F31C3A}"/>
                  </a:ext>
                </a:extLst>
              </p:cNvPr>
              <p:cNvSpPr txBox="1"/>
              <p:nvPr/>
            </p:nvSpPr>
            <p:spPr>
              <a:xfrm>
                <a:off x="1361683" y="1722858"/>
                <a:ext cx="2878045" cy="307777"/>
              </a:xfrm>
              <a:prstGeom prst="rect">
                <a:avLst/>
              </a:prstGeom>
              <a:noFill/>
            </p:spPr>
            <p:txBody>
              <a:bodyPr wrap="none" rtlCol="0">
                <a:spAutoFit/>
              </a:bodyPr>
              <a:lstStyle/>
              <a:p>
                <a:r>
                  <a:rPr lang="en-US" sz="1400">
                    <a:solidFill>
                      <a:srgbClr val="00347E"/>
                    </a:solidFill>
                  </a:rPr>
                  <a:t>Environmental Education Programmes</a:t>
                </a:r>
                <a:endParaRPr lang="en-IE" sz="1400">
                  <a:solidFill>
                    <a:srgbClr val="00347E"/>
                  </a:solidFill>
                </a:endParaRPr>
              </a:p>
            </p:txBody>
          </p:sp>
        </p:grpSp>
        <p:pic>
          <p:nvPicPr>
            <p:cNvPr id="75" name="Picture 74" descr="A blue and black logo&#10;&#10;Description automatically generated">
              <a:extLst>
                <a:ext uri="{FF2B5EF4-FFF2-40B4-BE49-F238E27FC236}">
                  <a16:creationId xmlns:a16="http://schemas.microsoft.com/office/drawing/2014/main" id="{3DB75018-9265-9761-B776-552A8B1A0132}"/>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284088" y="1510506"/>
              <a:ext cx="790383" cy="566663"/>
            </a:xfrm>
            <a:prstGeom prst="rect">
              <a:avLst/>
            </a:prstGeom>
          </p:spPr>
        </p:pic>
      </p:grpSp>
      <p:sp>
        <p:nvSpPr>
          <p:cNvPr id="81" name="TextBox 80">
            <a:extLst>
              <a:ext uri="{FF2B5EF4-FFF2-40B4-BE49-F238E27FC236}">
                <a16:creationId xmlns:a16="http://schemas.microsoft.com/office/drawing/2014/main" id="{185028AE-A8E9-8E05-E8B3-9CE7DEF73096}"/>
              </a:ext>
            </a:extLst>
          </p:cNvPr>
          <p:cNvSpPr txBox="1"/>
          <p:nvPr/>
        </p:nvSpPr>
        <p:spPr>
          <a:xfrm>
            <a:off x="10148287" y="4345842"/>
            <a:ext cx="15664039"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554"/>
              </a:spcBef>
              <a:spcAft>
                <a:spcPts val="554"/>
              </a:spcAft>
              <a:buClrTx/>
              <a:buSzTx/>
              <a:buFont typeface="Arial" panose="020B0604020202020204" pitchFamily="34" charset="0"/>
              <a:buNone/>
              <a:tabLst/>
              <a:defRPr/>
            </a:pPr>
            <a:r>
              <a:rPr lang="en-GB" sz="1050" b="1">
                <a:solidFill>
                  <a:srgbClr val="000000"/>
                </a:solidFill>
                <a:latin typeface="Tahoma" panose="020B0604030504040204" pitchFamily="34" charset="0"/>
                <a:ea typeface="Tahoma" panose="020B0604030504040204" pitchFamily="34" charset="0"/>
                <a:cs typeface="Tahoma" panose="020B0604030504040204" pitchFamily="34" charset="0"/>
              </a:rPr>
              <a:t>Examples</a:t>
            </a:r>
          </a:p>
        </p:txBody>
      </p:sp>
      <p:pic>
        <p:nvPicPr>
          <p:cNvPr id="3" name="Picture 2" descr="A logo with a person in the middle&#10;&#10;Description automatically generated">
            <a:extLst>
              <a:ext uri="{FF2B5EF4-FFF2-40B4-BE49-F238E27FC236}">
                <a16:creationId xmlns:a16="http://schemas.microsoft.com/office/drawing/2014/main" id="{613BD280-0622-38C8-3744-F4BF5AA3083C}"/>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4026919" y="3960581"/>
            <a:ext cx="1059808" cy="840124"/>
          </a:xfrm>
          <a:prstGeom prst="rect">
            <a:avLst/>
          </a:prstGeom>
        </p:spPr>
      </p:pic>
      <p:pic>
        <p:nvPicPr>
          <p:cNvPr id="4" name="Picture 3" descr="A logo of a tree with text and images&#10;&#10;Description automatically generated">
            <a:extLst>
              <a:ext uri="{FF2B5EF4-FFF2-40B4-BE49-F238E27FC236}">
                <a16:creationId xmlns:a16="http://schemas.microsoft.com/office/drawing/2014/main" id="{E19830FC-8B30-E45A-85C0-9A1C77A888D7}"/>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a:stretch/>
        </p:blipFill>
        <p:spPr>
          <a:xfrm>
            <a:off x="5124137" y="5551348"/>
            <a:ext cx="1172473" cy="820678"/>
          </a:xfrm>
          <a:prstGeom prst="rect">
            <a:avLst/>
          </a:prstGeom>
        </p:spPr>
      </p:pic>
    </p:spTree>
    <p:extLst>
      <p:ext uri="{BB962C8B-B14F-4D97-AF65-F5344CB8AC3E}">
        <p14:creationId xmlns:p14="http://schemas.microsoft.com/office/powerpoint/2010/main" val="113209351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ocal Authority LOGOs">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E2F6B9D-A8BE-C8E2-BF04-E6BE39657A01}"/>
              </a:ext>
            </a:extLst>
          </p:cNvPr>
          <p:cNvSpPr>
            <a:spLocks noChangeArrowheads="1"/>
          </p:cNvSpPr>
          <p:nvPr/>
        </p:nvSpPr>
        <p:spPr bwMode="auto">
          <a:xfrm>
            <a:off x="20221225" y="1655470"/>
            <a:ext cx="2082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1800"/>
          </a:p>
        </p:txBody>
      </p:sp>
      <p:sp>
        <p:nvSpPr>
          <p:cNvPr id="101" name="TextBox 100">
            <a:extLst>
              <a:ext uri="{FF2B5EF4-FFF2-40B4-BE49-F238E27FC236}">
                <a16:creationId xmlns:a16="http://schemas.microsoft.com/office/drawing/2014/main" id="{30F3F619-482A-29EE-7AEB-9CBD5786759C}"/>
              </a:ext>
            </a:extLst>
          </p:cNvPr>
          <p:cNvSpPr txBox="1"/>
          <p:nvPr/>
        </p:nvSpPr>
        <p:spPr>
          <a:xfrm>
            <a:off x="205355" y="841065"/>
            <a:ext cx="11248092" cy="236540"/>
          </a:xfrm>
          <a:prstGeom prst="rect">
            <a:avLst/>
          </a:prstGeom>
          <a:noFill/>
        </p:spPr>
        <p:txBody>
          <a:bodyPr wrap="square" rtlCol="0">
            <a:spAutoFit/>
          </a:bodyPr>
          <a:lstStyle/>
          <a:p>
            <a:r>
              <a:rPr lang="en-GB" sz="937" b="0">
                <a:solidFill>
                  <a:srgbClr val="000000"/>
                </a:solidFill>
              </a:rPr>
              <a:t>As taken from their website 2021 for presentations that require citation. Not all are suitable for official print media so contact your LA Rep for a high res version. </a:t>
            </a:r>
          </a:p>
        </p:txBody>
      </p:sp>
      <p:pic>
        <p:nvPicPr>
          <p:cNvPr id="102" name="Picture 18" descr="Home | Cork City Council's Online Consultation Portal">
            <a:extLst>
              <a:ext uri="{FF2B5EF4-FFF2-40B4-BE49-F238E27FC236}">
                <a16:creationId xmlns:a16="http://schemas.microsoft.com/office/drawing/2014/main" id="{F36857F6-D60E-050B-6882-87910C3533E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16311" y="1831394"/>
            <a:ext cx="1567412" cy="366096"/>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0">
            <a:extLst>
              <a:ext uri="{FF2B5EF4-FFF2-40B4-BE49-F238E27FC236}">
                <a16:creationId xmlns:a16="http://schemas.microsoft.com/office/drawing/2014/main" id="{16DF5F18-07C7-4EAF-3F67-775143AED5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0554" y="1924398"/>
            <a:ext cx="2164453" cy="254666"/>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103" descr="sicap1 - IRD Duhallow">
            <a:extLst>
              <a:ext uri="{FF2B5EF4-FFF2-40B4-BE49-F238E27FC236}">
                <a16:creationId xmlns:a16="http://schemas.microsoft.com/office/drawing/2014/main" id="{15E61FA9-443E-F0EE-CA3A-A7E5ACBF7B2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78696" y="1772565"/>
            <a:ext cx="1049968" cy="546690"/>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30" descr="Limerick City and County Council Branding | Limerick.ie">
            <a:extLst>
              <a:ext uri="{FF2B5EF4-FFF2-40B4-BE49-F238E27FC236}">
                <a16:creationId xmlns:a16="http://schemas.microsoft.com/office/drawing/2014/main" id="{C3A43E81-1C3C-3666-CFE3-E0B8A82307E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41188" y="2156455"/>
            <a:ext cx="1582721" cy="239417"/>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34">
            <a:extLst>
              <a:ext uri="{FF2B5EF4-FFF2-40B4-BE49-F238E27FC236}">
                <a16:creationId xmlns:a16="http://schemas.microsoft.com/office/drawing/2014/main" id="{A3E28992-FA1B-E674-B830-87614342B7EC}"/>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21838" y="1899315"/>
            <a:ext cx="1953852" cy="293193"/>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38" descr="Waterford City &amp; County Council : Homepage">
            <a:extLst>
              <a:ext uri="{FF2B5EF4-FFF2-40B4-BE49-F238E27FC236}">
                <a16:creationId xmlns:a16="http://schemas.microsoft.com/office/drawing/2014/main" id="{6200FB36-410C-2B8F-C71E-23A141AB18B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244107" y="1725466"/>
            <a:ext cx="1049968" cy="310545"/>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8" descr="Cavan County Council - Home | Facebook">
            <a:extLst>
              <a:ext uri="{FF2B5EF4-FFF2-40B4-BE49-F238E27FC236}">
                <a16:creationId xmlns:a16="http://schemas.microsoft.com/office/drawing/2014/main" id="{49ACDD45-B99F-D668-DD2E-D440C0A1EA6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04219" y="5865163"/>
            <a:ext cx="1059893" cy="485348"/>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18" descr="Donegal County Council Logo">
            <a:extLst>
              <a:ext uri="{FF2B5EF4-FFF2-40B4-BE49-F238E27FC236}">
                <a16:creationId xmlns:a16="http://schemas.microsoft.com/office/drawing/2014/main" id="{59C4DFB1-0F3E-7339-EDD3-6F6602FA806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776137" y="5874149"/>
            <a:ext cx="1908420" cy="469591"/>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4" descr="Find my Local Authority | The Housing Agency">
            <a:extLst>
              <a:ext uri="{FF2B5EF4-FFF2-40B4-BE49-F238E27FC236}">
                <a16:creationId xmlns:a16="http://schemas.microsoft.com/office/drawing/2014/main" id="{FB48E803-C99B-2D7E-F7FF-68752D42191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800017" y="5986198"/>
            <a:ext cx="2895147" cy="428604"/>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8EDC06CB-C2D6-56B1-75A6-050075FE32BE}"/>
              </a:ext>
            </a:extLst>
          </p:cNvPr>
          <p:cNvSpPr txBox="1"/>
          <p:nvPr/>
        </p:nvSpPr>
        <p:spPr>
          <a:xfrm>
            <a:off x="188255" y="173554"/>
            <a:ext cx="3129383" cy="400110"/>
          </a:xfrm>
          <a:prstGeom prst="rect">
            <a:avLst/>
          </a:prstGeom>
          <a:noFill/>
        </p:spPr>
        <p:txBody>
          <a:bodyPr wrap="none" rtlCol="0">
            <a:spAutoFit/>
          </a:bodyPr>
          <a:lstStyle/>
          <a:p>
            <a:r>
              <a:rPr lang="en-GB" sz="2000" b="1">
                <a:solidFill>
                  <a:schemeClr val="accent4"/>
                </a:solidFill>
              </a:rPr>
              <a:t>Local Authority Logos. </a:t>
            </a:r>
          </a:p>
        </p:txBody>
      </p:sp>
      <p:sp>
        <p:nvSpPr>
          <p:cNvPr id="112" name="TextBox 111">
            <a:extLst>
              <a:ext uri="{FF2B5EF4-FFF2-40B4-BE49-F238E27FC236}">
                <a16:creationId xmlns:a16="http://schemas.microsoft.com/office/drawing/2014/main" id="{967BEAE7-1350-DB0B-1A8E-428C7F3D4F8A}"/>
              </a:ext>
            </a:extLst>
          </p:cNvPr>
          <p:cNvSpPr txBox="1"/>
          <p:nvPr/>
        </p:nvSpPr>
        <p:spPr>
          <a:xfrm>
            <a:off x="188255" y="527499"/>
            <a:ext cx="1346844" cy="307777"/>
          </a:xfrm>
          <a:prstGeom prst="rect">
            <a:avLst/>
          </a:prstGeom>
          <a:noFill/>
        </p:spPr>
        <p:txBody>
          <a:bodyPr wrap="none" rtlCol="0">
            <a:spAutoFit/>
          </a:bodyPr>
          <a:lstStyle/>
          <a:p>
            <a:r>
              <a:rPr lang="en-GB" sz="1400" b="1">
                <a:solidFill>
                  <a:schemeClr val="accent2"/>
                </a:solidFill>
              </a:rPr>
              <a:t>All Provinces</a:t>
            </a:r>
          </a:p>
        </p:txBody>
      </p:sp>
      <p:sp>
        <p:nvSpPr>
          <p:cNvPr id="113" name="TextBox 112">
            <a:extLst>
              <a:ext uri="{FF2B5EF4-FFF2-40B4-BE49-F238E27FC236}">
                <a16:creationId xmlns:a16="http://schemas.microsoft.com/office/drawing/2014/main" id="{DBBB32E5-10C4-B429-9ECA-B220E8BF0250}"/>
              </a:ext>
            </a:extLst>
          </p:cNvPr>
          <p:cNvSpPr txBox="1"/>
          <p:nvPr/>
        </p:nvSpPr>
        <p:spPr>
          <a:xfrm>
            <a:off x="205355" y="2389775"/>
            <a:ext cx="756938" cy="261610"/>
          </a:xfrm>
          <a:prstGeom prst="rect">
            <a:avLst/>
          </a:prstGeom>
          <a:noFill/>
        </p:spPr>
        <p:txBody>
          <a:bodyPr wrap="none" rtlCol="0">
            <a:spAutoFit/>
          </a:bodyPr>
          <a:lstStyle/>
          <a:p>
            <a:r>
              <a:rPr lang="en-GB" sz="1100" b="1">
                <a:solidFill>
                  <a:schemeClr val="accent4"/>
                </a:solidFill>
              </a:rPr>
              <a:t>Leinster</a:t>
            </a:r>
          </a:p>
        </p:txBody>
      </p:sp>
      <p:pic>
        <p:nvPicPr>
          <p:cNvPr id="114" name="Picture 4" descr="Commercial Rates payment options - Kilkenny County Council">
            <a:extLst>
              <a:ext uri="{FF2B5EF4-FFF2-40B4-BE49-F238E27FC236}">
                <a16:creationId xmlns:a16="http://schemas.microsoft.com/office/drawing/2014/main" id="{65A960EE-CB7E-C89D-24E8-B75CBD0E50F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556148" y="2771520"/>
            <a:ext cx="2079115" cy="486890"/>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12" descr="County-Council-logo - Carlow Tourism">
            <a:extLst>
              <a:ext uri="{FF2B5EF4-FFF2-40B4-BE49-F238E27FC236}">
                <a16:creationId xmlns:a16="http://schemas.microsoft.com/office/drawing/2014/main" id="{E578726C-D28D-F07E-22B1-929C42BB462D}"/>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25220" y="2847594"/>
            <a:ext cx="2489963" cy="390647"/>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14" descr="Kildare County Council - Home">
            <a:extLst>
              <a:ext uri="{FF2B5EF4-FFF2-40B4-BE49-F238E27FC236}">
                <a16:creationId xmlns:a16="http://schemas.microsoft.com/office/drawing/2014/main" id="{A3E5CDBB-DAB1-AB12-78DE-45D422B4E38B}"/>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853056" y="2825071"/>
            <a:ext cx="1775128" cy="36373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18" descr="Site Logo">
            <a:extLst>
              <a:ext uri="{FF2B5EF4-FFF2-40B4-BE49-F238E27FC236}">
                <a16:creationId xmlns:a16="http://schemas.microsoft.com/office/drawing/2014/main" id="{06E428EF-ADF3-1D5C-012B-3EDD279F86F5}"/>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805505" y="2843701"/>
            <a:ext cx="1473908" cy="377578"/>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6" descr="Programme Funding - Louth County Council">
            <a:extLst>
              <a:ext uri="{FF2B5EF4-FFF2-40B4-BE49-F238E27FC236}">
                <a16:creationId xmlns:a16="http://schemas.microsoft.com/office/drawing/2014/main" id="{0F3EECB8-8042-C0EC-3453-30C8C39F1AEB}"/>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501601" y="3886584"/>
            <a:ext cx="2182955" cy="607539"/>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30" descr="Dublin City Council | ESN">
            <a:extLst>
              <a:ext uri="{FF2B5EF4-FFF2-40B4-BE49-F238E27FC236}">
                <a16:creationId xmlns:a16="http://schemas.microsoft.com/office/drawing/2014/main" id="{FD1D7C93-545C-D89B-4554-D1B8C7A157C6}"/>
              </a:ext>
            </a:extLst>
          </p:cNvPr>
          <p:cNvPicPr>
            <a:picLocks noChangeAspect="1" noChangeArrowheads="1"/>
          </p:cNvPicPr>
          <p:nvPr/>
        </p:nvPicPr>
        <p:blipFill rotWithShape="1">
          <a:blip r:embed="rId16" cstate="email">
            <a:extLst>
              <a:ext uri="{28A0092B-C50C-407E-A947-70E740481C1C}">
                <a14:useLocalDpi xmlns:a14="http://schemas.microsoft.com/office/drawing/2010/main"/>
              </a:ext>
            </a:extLst>
          </a:blip>
          <a:srcRect/>
          <a:stretch/>
        </p:blipFill>
        <p:spPr bwMode="auto">
          <a:xfrm>
            <a:off x="362293" y="3316241"/>
            <a:ext cx="2061339" cy="411799"/>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36" descr="dun-laoghaire-rathdown-county-council">
            <a:extLst>
              <a:ext uri="{FF2B5EF4-FFF2-40B4-BE49-F238E27FC236}">
                <a16:creationId xmlns:a16="http://schemas.microsoft.com/office/drawing/2014/main" id="{2194D39D-F7D8-D34B-C842-F94A194DDC7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2903201" y="2662724"/>
            <a:ext cx="1340200" cy="64714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40" descr="Fingal County Council - Publishers - data.gov.ie">
            <a:extLst>
              <a:ext uri="{FF2B5EF4-FFF2-40B4-BE49-F238E27FC236}">
                <a16:creationId xmlns:a16="http://schemas.microsoft.com/office/drawing/2014/main" id="{776A592C-667C-C122-9711-5DB1C2377AA3}"/>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4531585" y="3382937"/>
            <a:ext cx="1963000" cy="486890"/>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21" descr="Site Logo">
            <a:extLst>
              <a:ext uri="{FF2B5EF4-FFF2-40B4-BE49-F238E27FC236}">
                <a16:creationId xmlns:a16="http://schemas.microsoft.com/office/drawing/2014/main" id="{094B49D1-594D-850B-114F-FA1C8CB74732}"/>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2656150" y="3382938"/>
            <a:ext cx="1587252" cy="411799"/>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8" descr="Back home">
            <a:extLst>
              <a:ext uri="{FF2B5EF4-FFF2-40B4-BE49-F238E27FC236}">
                <a16:creationId xmlns:a16="http://schemas.microsoft.com/office/drawing/2014/main" id="{96054A0A-020E-48D4-DBD5-1928473DE9B9}"/>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8670869" y="3415054"/>
            <a:ext cx="1775129" cy="270660"/>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50" descr="Browsing By Appointment - Offaly County Council">
            <a:extLst>
              <a:ext uri="{FF2B5EF4-FFF2-40B4-BE49-F238E27FC236}">
                <a16:creationId xmlns:a16="http://schemas.microsoft.com/office/drawing/2014/main" id="{972B2D1B-96E8-C9F7-FF5A-3D684B382B15}"/>
              </a:ext>
            </a:extLst>
          </p:cNvPr>
          <p:cNvPicPr>
            <a:picLocks noChangeAspect="1" noChangeArrowheads="1"/>
          </p:cNvPicPr>
          <p:nvPr/>
        </p:nvPicPr>
        <p:blipFill rotWithShape="1">
          <a:blip r:embed="rId21" cstate="email">
            <a:extLst>
              <a:ext uri="{28A0092B-C50C-407E-A947-70E740481C1C}">
                <a14:useLocalDpi xmlns:a14="http://schemas.microsoft.com/office/drawing/2010/main"/>
              </a:ext>
            </a:extLst>
          </a:blip>
          <a:srcRect l="10561" t="27317" r="9392" b="29583"/>
          <a:stretch/>
        </p:blipFill>
        <p:spPr bwMode="auto">
          <a:xfrm>
            <a:off x="6695163" y="3398601"/>
            <a:ext cx="1775128" cy="317096"/>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60" descr="Book of Maps to accompany Written Statement">
            <a:extLst>
              <a:ext uri="{FF2B5EF4-FFF2-40B4-BE49-F238E27FC236}">
                <a16:creationId xmlns:a16="http://schemas.microsoft.com/office/drawing/2014/main" id="{04007755-474B-7A72-7E1E-5A3E32FF2A64}"/>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3840378" y="4037529"/>
            <a:ext cx="3012679" cy="317096"/>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62" descr="Home | Westmeath County Council">
            <a:extLst>
              <a:ext uri="{FF2B5EF4-FFF2-40B4-BE49-F238E27FC236}">
                <a16:creationId xmlns:a16="http://schemas.microsoft.com/office/drawing/2014/main" id="{2542B5B0-E377-4916-8728-B0F80A45FEDC}"/>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10456733" y="2679198"/>
            <a:ext cx="1473908" cy="473951"/>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Wexford County Council Home">
            <a:extLst>
              <a:ext uri="{FF2B5EF4-FFF2-40B4-BE49-F238E27FC236}">
                <a16:creationId xmlns:a16="http://schemas.microsoft.com/office/drawing/2014/main" id="{1E469980-6588-49E9-9343-A5CC8FEE44ED}"/>
              </a:ext>
            </a:extLst>
          </p:cNvPr>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7120520" y="4042852"/>
            <a:ext cx="1730056" cy="256913"/>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127" descr="Wicklow County Council">
            <a:extLst>
              <a:ext uri="{FF2B5EF4-FFF2-40B4-BE49-F238E27FC236}">
                <a16:creationId xmlns:a16="http://schemas.microsoft.com/office/drawing/2014/main" id="{C7B02C28-0A48-4D7D-87F9-5200E356E6F4}"/>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381130" y="3841404"/>
            <a:ext cx="1139113" cy="516156"/>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9AC25F6F-2B45-6EEE-C1C6-7376C87E8ADE}"/>
              </a:ext>
            </a:extLst>
          </p:cNvPr>
          <p:cNvSpPr txBox="1"/>
          <p:nvPr/>
        </p:nvSpPr>
        <p:spPr>
          <a:xfrm>
            <a:off x="188255" y="4558791"/>
            <a:ext cx="998991" cy="261610"/>
          </a:xfrm>
          <a:prstGeom prst="rect">
            <a:avLst/>
          </a:prstGeom>
          <a:noFill/>
        </p:spPr>
        <p:txBody>
          <a:bodyPr wrap="none" rtlCol="0">
            <a:spAutoFit/>
          </a:bodyPr>
          <a:lstStyle/>
          <a:p>
            <a:r>
              <a:rPr lang="en-GB" sz="1100" b="1">
                <a:solidFill>
                  <a:schemeClr val="accent4"/>
                </a:solidFill>
              </a:rPr>
              <a:t>Connaught </a:t>
            </a:r>
          </a:p>
        </p:txBody>
      </p:sp>
      <p:pic>
        <p:nvPicPr>
          <p:cNvPr id="130" name="Picture 20" descr="Your Council | Sligo.ie">
            <a:extLst>
              <a:ext uri="{FF2B5EF4-FFF2-40B4-BE49-F238E27FC236}">
                <a16:creationId xmlns:a16="http://schemas.microsoft.com/office/drawing/2014/main" id="{B360E831-8415-141C-982D-29203230C871}"/>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366711" y="4987048"/>
            <a:ext cx="2697631" cy="397501"/>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130" descr="Mayo County Council - Home">
            <a:extLst>
              <a:ext uri="{FF2B5EF4-FFF2-40B4-BE49-F238E27FC236}">
                <a16:creationId xmlns:a16="http://schemas.microsoft.com/office/drawing/2014/main" id="{CF11ACFE-B53F-9E54-5DF6-C9E1FBE21555}"/>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9244454" y="5229546"/>
            <a:ext cx="2508809" cy="27871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32" descr="Site Logo">
            <a:extLst>
              <a:ext uri="{FF2B5EF4-FFF2-40B4-BE49-F238E27FC236}">
                <a16:creationId xmlns:a16="http://schemas.microsoft.com/office/drawing/2014/main" id="{D11C9189-C06F-D447-576D-6B268A2BEAE1}"/>
              </a:ext>
            </a:extLst>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3230969" y="4926383"/>
            <a:ext cx="1589585" cy="385759"/>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38" descr="Galway County Council - Resource Centre | Esri UK &amp;amp; Ireland">
            <a:extLst>
              <a:ext uri="{FF2B5EF4-FFF2-40B4-BE49-F238E27FC236}">
                <a16:creationId xmlns:a16="http://schemas.microsoft.com/office/drawing/2014/main" id="{7061C357-4D1F-DD30-79E8-6508E5AC9B81}"/>
              </a:ext>
            </a:extLst>
          </p:cNvPr>
          <p:cNvPicPr>
            <a:picLocks noChangeAspect="1" noChangeArrowheads="1"/>
          </p:cNvPicPr>
          <p:nvPr/>
        </p:nvPicPr>
        <p:blipFill rotWithShape="1">
          <a:blip r:embed="rId29" cstate="email">
            <a:extLst>
              <a:ext uri="{28A0092B-C50C-407E-A947-70E740481C1C}">
                <a14:useLocalDpi xmlns:a14="http://schemas.microsoft.com/office/drawing/2010/main"/>
              </a:ext>
            </a:extLst>
          </a:blip>
          <a:srcRect/>
          <a:stretch/>
        </p:blipFill>
        <p:spPr bwMode="auto">
          <a:xfrm>
            <a:off x="5018272" y="4851852"/>
            <a:ext cx="1829237" cy="702334"/>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40" descr="Home - Leitrim County Council">
            <a:extLst>
              <a:ext uri="{FF2B5EF4-FFF2-40B4-BE49-F238E27FC236}">
                <a16:creationId xmlns:a16="http://schemas.microsoft.com/office/drawing/2014/main" id="{7DEFDB57-C490-C510-5D84-B4A49C4DE6B0}"/>
              </a:ext>
            </a:extLst>
          </p:cNvPr>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9190739" y="4825818"/>
            <a:ext cx="2344771" cy="310552"/>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7">
            <a:extLst>
              <a:ext uri="{FF2B5EF4-FFF2-40B4-BE49-F238E27FC236}">
                <a16:creationId xmlns:a16="http://schemas.microsoft.com/office/drawing/2014/main" id="{0B5A7E6C-D4AE-4C13-80DC-53EDB54880D2}"/>
              </a:ext>
            </a:extLst>
          </p:cNvPr>
          <p:cNvPicPr>
            <a:picLocks noChangeAspect="1"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7018301" y="5049945"/>
            <a:ext cx="2055360" cy="306148"/>
          </a:xfrm>
          <a:prstGeom prst="rect">
            <a:avLst/>
          </a:prstGeom>
          <a:noFill/>
          <a:extLst>
            <a:ext uri="{909E8E84-426E-40DD-AFC4-6F175D3DCCD1}">
              <a14:hiddenFill xmlns:a14="http://schemas.microsoft.com/office/drawing/2010/main">
                <a:solidFill>
                  <a:srgbClr val="FFFFFF"/>
                </a:solidFill>
              </a14:hiddenFill>
            </a:ext>
          </a:extLst>
        </p:spPr>
      </p:pic>
      <p:sp>
        <p:nvSpPr>
          <p:cNvPr id="136" name="TextBox 135">
            <a:extLst>
              <a:ext uri="{FF2B5EF4-FFF2-40B4-BE49-F238E27FC236}">
                <a16:creationId xmlns:a16="http://schemas.microsoft.com/office/drawing/2014/main" id="{5B001E63-CFE8-715A-0B36-FB23B73FBA40}"/>
              </a:ext>
            </a:extLst>
          </p:cNvPr>
          <p:cNvSpPr txBox="1"/>
          <p:nvPr/>
        </p:nvSpPr>
        <p:spPr>
          <a:xfrm>
            <a:off x="282894" y="5540340"/>
            <a:ext cx="607859" cy="261610"/>
          </a:xfrm>
          <a:prstGeom prst="rect">
            <a:avLst/>
          </a:prstGeom>
          <a:noFill/>
        </p:spPr>
        <p:txBody>
          <a:bodyPr wrap="none" rtlCol="0">
            <a:spAutoFit/>
          </a:bodyPr>
          <a:lstStyle/>
          <a:p>
            <a:r>
              <a:rPr lang="en-GB" sz="1100" b="1">
                <a:solidFill>
                  <a:schemeClr val="accent4"/>
                </a:solidFill>
              </a:rPr>
              <a:t>Ulster</a:t>
            </a:r>
          </a:p>
        </p:txBody>
      </p:sp>
      <p:sp>
        <p:nvSpPr>
          <p:cNvPr id="137" name="TextBox 136">
            <a:extLst>
              <a:ext uri="{FF2B5EF4-FFF2-40B4-BE49-F238E27FC236}">
                <a16:creationId xmlns:a16="http://schemas.microsoft.com/office/drawing/2014/main" id="{FDDBCBA9-4236-7A44-118B-1C86A31CBE90}"/>
              </a:ext>
            </a:extLst>
          </p:cNvPr>
          <p:cNvSpPr txBox="1"/>
          <p:nvPr/>
        </p:nvSpPr>
        <p:spPr>
          <a:xfrm>
            <a:off x="251017" y="1397195"/>
            <a:ext cx="766557" cy="261610"/>
          </a:xfrm>
          <a:prstGeom prst="rect">
            <a:avLst/>
          </a:prstGeom>
          <a:noFill/>
        </p:spPr>
        <p:txBody>
          <a:bodyPr wrap="none" rtlCol="0">
            <a:spAutoFit/>
          </a:bodyPr>
          <a:lstStyle/>
          <a:p>
            <a:r>
              <a:rPr lang="en-GB" sz="1100" b="1">
                <a:solidFill>
                  <a:schemeClr val="accent4"/>
                </a:solidFill>
              </a:rPr>
              <a:t>Munster</a:t>
            </a:r>
          </a:p>
        </p:txBody>
      </p:sp>
      <p:pic>
        <p:nvPicPr>
          <p:cNvPr id="138" name="Picture 10" descr="Cork Crest Logo">
            <a:extLst>
              <a:ext uri="{FF2B5EF4-FFF2-40B4-BE49-F238E27FC236}">
                <a16:creationId xmlns:a16="http://schemas.microsoft.com/office/drawing/2014/main" id="{527D9D14-9D97-81A5-56C9-484CC774BD22}"/>
              </a:ext>
            </a:extLst>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319325" y="1841193"/>
            <a:ext cx="2460156" cy="259712"/>
          </a:xfrm>
          <a:prstGeom prst="rect">
            <a:avLst/>
          </a:prstGeom>
          <a:noFill/>
          <a:extLst>
            <a:ext uri="{909E8E84-426E-40DD-AFC4-6F175D3DCCD1}">
              <a14:hiddenFill xmlns:a14="http://schemas.microsoft.com/office/drawing/2010/main">
                <a:solidFill>
                  <a:srgbClr val="FFFFFF"/>
                </a:solidFill>
              </a14:hiddenFill>
            </a:ext>
          </a:extLst>
        </p:spPr>
      </p:pic>
      <p:cxnSp>
        <p:nvCxnSpPr>
          <p:cNvPr id="142" name="Straight Connector 141">
            <a:extLst>
              <a:ext uri="{FF2B5EF4-FFF2-40B4-BE49-F238E27FC236}">
                <a16:creationId xmlns:a16="http://schemas.microsoft.com/office/drawing/2014/main" id="{9BE1B2B8-D0CD-5755-88FA-CD198355E5A7}"/>
              </a:ext>
            </a:extLst>
          </p:cNvPr>
          <p:cNvCxnSpPr>
            <a:cxnSpLocks/>
          </p:cNvCxnSpPr>
          <p:nvPr/>
        </p:nvCxnSpPr>
        <p:spPr>
          <a:xfrm>
            <a:off x="1925095" y="1543085"/>
            <a:ext cx="10044167" cy="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44" name="Straight Connector 143">
            <a:extLst>
              <a:ext uri="{FF2B5EF4-FFF2-40B4-BE49-F238E27FC236}">
                <a16:creationId xmlns:a16="http://schemas.microsoft.com/office/drawing/2014/main" id="{2FD17D25-B362-86F4-2733-439E3D8084A0}"/>
              </a:ext>
            </a:extLst>
          </p:cNvPr>
          <p:cNvCxnSpPr>
            <a:cxnSpLocks/>
          </p:cNvCxnSpPr>
          <p:nvPr/>
        </p:nvCxnSpPr>
        <p:spPr>
          <a:xfrm>
            <a:off x="1886474" y="2632370"/>
            <a:ext cx="10044167" cy="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46" name="Straight Connector 145">
            <a:extLst>
              <a:ext uri="{FF2B5EF4-FFF2-40B4-BE49-F238E27FC236}">
                <a16:creationId xmlns:a16="http://schemas.microsoft.com/office/drawing/2014/main" id="{A7CD0088-B64E-9D1F-2E04-06C4D5331123}"/>
              </a:ext>
            </a:extLst>
          </p:cNvPr>
          <p:cNvCxnSpPr>
            <a:cxnSpLocks/>
          </p:cNvCxnSpPr>
          <p:nvPr/>
        </p:nvCxnSpPr>
        <p:spPr>
          <a:xfrm>
            <a:off x="1984047" y="4689596"/>
            <a:ext cx="10044167" cy="0"/>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47" name="Straight Connector 146">
            <a:extLst>
              <a:ext uri="{FF2B5EF4-FFF2-40B4-BE49-F238E27FC236}">
                <a16:creationId xmlns:a16="http://schemas.microsoft.com/office/drawing/2014/main" id="{73DF2441-6CA9-A1F1-F087-1FFECD29AEAA}"/>
              </a:ext>
            </a:extLst>
          </p:cNvPr>
          <p:cNvCxnSpPr>
            <a:cxnSpLocks/>
          </p:cNvCxnSpPr>
          <p:nvPr/>
        </p:nvCxnSpPr>
        <p:spPr>
          <a:xfrm>
            <a:off x="1984046" y="5671145"/>
            <a:ext cx="10044167" cy="0"/>
          </a:xfrm>
          <a:prstGeom prst="line">
            <a:avLst/>
          </a:prstGeom>
          <a:ln w="28575"/>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91942319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Graphic Element">
    <p:bg>
      <p:bgPr>
        <a:solidFill>
          <a:schemeClr val="accent2"/>
        </a:solidFill>
        <a:effectLst/>
      </p:bgPr>
    </p:bg>
    <p:spTree>
      <p:nvGrpSpPr>
        <p:cNvPr id="1" name=""/>
        <p:cNvGrpSpPr/>
        <p:nvPr/>
      </p:nvGrpSpPr>
      <p:grpSpPr>
        <a:xfrm>
          <a:off x="0" y="0"/>
          <a:ext cx="0" cy="0"/>
          <a:chOff x="0" y="0"/>
          <a:chExt cx="0" cy="0"/>
        </a:xfrm>
      </p:grpSpPr>
      <p:pic>
        <p:nvPicPr>
          <p:cNvPr id="4" name="Picture 3" descr="Graphical user interface, text, application, email&#10;&#10;Description automatically generated">
            <a:extLst>
              <a:ext uri="{FF2B5EF4-FFF2-40B4-BE49-F238E27FC236}">
                <a16:creationId xmlns:a16="http://schemas.microsoft.com/office/drawing/2014/main" id="{22103911-8CD2-44FB-8E71-8AF8D0BB6E06}"/>
              </a:ext>
            </a:extLst>
          </p:cNvPr>
          <p:cNvPicPr>
            <a:picLocks noChangeAspect="1"/>
          </p:cNvPicPr>
          <p:nvPr/>
        </p:nvPicPr>
        <p:blipFill>
          <a:blip r:embed="rId2"/>
          <a:stretch>
            <a:fillRect/>
          </a:stretch>
        </p:blipFill>
        <p:spPr>
          <a:xfrm>
            <a:off x="0" y="-3809"/>
            <a:ext cx="12192000" cy="2128251"/>
          </a:xfrm>
          <a:prstGeom prst="rect">
            <a:avLst/>
          </a:prstGeom>
        </p:spPr>
      </p:pic>
      <p:sp>
        <p:nvSpPr>
          <p:cNvPr id="5" name="TextBox 4">
            <a:extLst>
              <a:ext uri="{FF2B5EF4-FFF2-40B4-BE49-F238E27FC236}">
                <a16:creationId xmlns:a16="http://schemas.microsoft.com/office/drawing/2014/main" id="{28DC5B2F-3D82-4904-9F28-407712CDC402}"/>
              </a:ext>
            </a:extLst>
          </p:cNvPr>
          <p:cNvSpPr txBox="1"/>
          <p:nvPr/>
        </p:nvSpPr>
        <p:spPr>
          <a:xfrm>
            <a:off x="7920203" y="5362534"/>
            <a:ext cx="1945341" cy="276999"/>
          </a:xfrm>
          <a:prstGeom prst="rect">
            <a:avLst/>
          </a:prstGeom>
          <a:noFill/>
        </p:spPr>
        <p:txBody>
          <a:bodyPr wrap="none" rtlCol="0">
            <a:spAutoFit/>
          </a:bodyPr>
          <a:lstStyle/>
          <a:p>
            <a:r>
              <a:rPr lang="en-GB" sz="1200">
                <a:solidFill>
                  <a:schemeClr val="bg1"/>
                </a:solidFill>
              </a:rPr>
              <a:t>Graphic Element C (GE-C)</a:t>
            </a:r>
          </a:p>
        </p:txBody>
      </p:sp>
      <p:sp>
        <p:nvSpPr>
          <p:cNvPr id="6" name="TextBox 5">
            <a:extLst>
              <a:ext uri="{FF2B5EF4-FFF2-40B4-BE49-F238E27FC236}">
                <a16:creationId xmlns:a16="http://schemas.microsoft.com/office/drawing/2014/main" id="{D5A2E4F8-1555-43C0-880B-F582BCF53896}"/>
              </a:ext>
            </a:extLst>
          </p:cNvPr>
          <p:cNvSpPr txBox="1"/>
          <p:nvPr/>
        </p:nvSpPr>
        <p:spPr>
          <a:xfrm>
            <a:off x="1679510" y="4541572"/>
            <a:ext cx="1942135" cy="276999"/>
          </a:xfrm>
          <a:prstGeom prst="rect">
            <a:avLst/>
          </a:prstGeom>
          <a:noFill/>
        </p:spPr>
        <p:txBody>
          <a:bodyPr wrap="none" rtlCol="0">
            <a:spAutoFit/>
          </a:bodyPr>
          <a:lstStyle/>
          <a:p>
            <a:r>
              <a:rPr lang="en-GB" sz="1200">
                <a:solidFill>
                  <a:schemeClr val="bg1"/>
                </a:solidFill>
              </a:rPr>
              <a:t>Graphic Element B (GE-B)</a:t>
            </a:r>
          </a:p>
        </p:txBody>
      </p:sp>
      <p:pic>
        <p:nvPicPr>
          <p:cNvPr id="7" name="Picture 6" descr="Coastal programmes powerpoint design V2.eps">
            <a:extLst>
              <a:ext uri="{FF2B5EF4-FFF2-40B4-BE49-F238E27FC236}">
                <a16:creationId xmlns:a16="http://schemas.microsoft.com/office/drawing/2014/main" id="{63CEC749-15AD-47E0-A7E8-04C23EA4515A}"/>
              </a:ext>
            </a:extLst>
          </p:cNvPr>
          <p:cNvPicPr>
            <a:picLocks noChangeAspect="1"/>
          </p:cNvPicPr>
          <p:nvPr/>
        </p:nvPicPr>
        <p:blipFill>
          <a:blip r:embed="rId3" cstate="email">
            <a:biLevel thresh="25000"/>
            <a:extLst>
              <a:ext uri="{28A0092B-C50C-407E-A947-70E740481C1C}">
                <a14:useLocalDpi xmlns:a14="http://schemas.microsoft.com/office/drawing/2010/main"/>
              </a:ext>
            </a:extLst>
          </a:blip>
          <a:srcRect/>
          <a:stretch>
            <a:fillRect/>
          </a:stretch>
        </p:blipFill>
        <p:spPr>
          <a:xfrm>
            <a:off x="6356636" y="2775316"/>
            <a:ext cx="5549752" cy="2520280"/>
          </a:xfrm>
          <a:prstGeom prst="rect">
            <a:avLst/>
          </a:prstGeom>
          <a:noFill/>
        </p:spPr>
      </p:pic>
      <p:pic>
        <p:nvPicPr>
          <p:cNvPr id="8" name="Picture 7" descr="Untitled-3.emf">
            <a:extLst>
              <a:ext uri="{FF2B5EF4-FFF2-40B4-BE49-F238E27FC236}">
                <a16:creationId xmlns:a16="http://schemas.microsoft.com/office/drawing/2014/main" id="{1EFE7CAA-448B-4A79-B372-CE0C28947C66}"/>
              </a:ext>
            </a:extLst>
          </p:cNvPr>
          <p:cNvPicPr>
            <a:picLocks noChangeAspect="1"/>
          </p:cNvPicPr>
          <p:nvPr/>
        </p:nvPicPr>
        <p:blipFill rotWithShape="1">
          <a:blip r:embed="rId4">
            <a:duotone>
              <a:schemeClr val="accent3">
                <a:shade val="45000"/>
                <a:satMod val="135000"/>
              </a:schemeClr>
              <a:prstClr val="white"/>
            </a:duotone>
          </a:blip>
          <a:srcRect b="85037"/>
          <a:stretch/>
        </p:blipFill>
        <p:spPr>
          <a:xfrm>
            <a:off x="331894" y="4745482"/>
            <a:ext cx="5576069" cy="1224136"/>
          </a:xfrm>
          <a:prstGeom prst="rect">
            <a:avLst/>
          </a:prstGeom>
          <a:noFill/>
          <a:effectLst/>
        </p:spPr>
      </p:pic>
      <p:sp>
        <p:nvSpPr>
          <p:cNvPr id="9" name="Freeform 6">
            <a:extLst>
              <a:ext uri="{FF2B5EF4-FFF2-40B4-BE49-F238E27FC236}">
                <a16:creationId xmlns:a16="http://schemas.microsoft.com/office/drawing/2014/main" id="{39E83E67-BE8F-4547-BBE1-A6D3A9E4AFAB}"/>
              </a:ext>
            </a:extLst>
          </p:cNvPr>
          <p:cNvSpPr>
            <a:spLocks/>
          </p:cNvSpPr>
          <p:nvPr/>
        </p:nvSpPr>
        <p:spPr bwMode="auto">
          <a:xfrm>
            <a:off x="335360" y="3138991"/>
            <a:ext cx="5608813" cy="863600"/>
          </a:xfrm>
          <a:custGeom>
            <a:avLst/>
            <a:gdLst>
              <a:gd name="T0" fmla="*/ 0 w 960"/>
              <a:gd name="T1" fmla="*/ 13 h 64"/>
              <a:gd name="T2" fmla="*/ 20 w 960"/>
              <a:gd name="T3" fmla="*/ 24 h 64"/>
              <a:gd name="T4" fmla="*/ 343 w 960"/>
              <a:gd name="T5" fmla="*/ 24 h 64"/>
              <a:gd name="T6" fmla="*/ 478 w 960"/>
              <a:gd name="T7" fmla="*/ 59 h 64"/>
              <a:gd name="T8" fmla="*/ 480 w 960"/>
              <a:gd name="T9" fmla="*/ 64 h 64"/>
              <a:gd name="T10" fmla="*/ 482 w 960"/>
              <a:gd name="T11" fmla="*/ 59 h 64"/>
              <a:gd name="T12" fmla="*/ 616 w 960"/>
              <a:gd name="T13" fmla="*/ 24 h 64"/>
              <a:gd name="T14" fmla="*/ 939 w 960"/>
              <a:gd name="T15" fmla="*/ 24 h 64"/>
              <a:gd name="T16" fmla="*/ 960 w 960"/>
              <a:gd name="T17" fmla="*/ 14 h 64"/>
              <a:gd name="T18" fmla="*/ 960 w 960"/>
              <a:gd name="T19" fmla="*/ 3 h 64"/>
              <a:gd name="T20" fmla="*/ 960 w 960"/>
              <a:gd name="T21" fmla="*/ 1 h 64"/>
              <a:gd name="T22" fmla="*/ 960 w 960"/>
              <a:gd name="T23" fmla="*/ 0 h 64"/>
              <a:gd name="T24" fmla="*/ 939 w 960"/>
              <a:gd name="T25" fmla="*/ 20 h 64"/>
              <a:gd name="T26" fmla="*/ 616 w 960"/>
              <a:gd name="T27" fmla="*/ 20 h 64"/>
              <a:gd name="T28" fmla="*/ 480 w 960"/>
              <a:gd name="T29" fmla="*/ 54 h 64"/>
              <a:gd name="T30" fmla="*/ 343 w 960"/>
              <a:gd name="T31" fmla="*/ 20 h 64"/>
              <a:gd name="T32" fmla="*/ 20 w 960"/>
              <a:gd name="T33" fmla="*/ 20 h 64"/>
              <a:gd name="T34" fmla="*/ 0 w 960"/>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64">
                <a:moveTo>
                  <a:pt x="0" y="13"/>
                </a:moveTo>
                <a:cubicBezTo>
                  <a:pt x="3" y="19"/>
                  <a:pt x="9" y="24"/>
                  <a:pt x="20" y="24"/>
                </a:cubicBezTo>
                <a:cubicBezTo>
                  <a:pt x="343" y="24"/>
                  <a:pt x="343" y="24"/>
                  <a:pt x="343" y="24"/>
                </a:cubicBezTo>
                <a:cubicBezTo>
                  <a:pt x="407" y="24"/>
                  <a:pt x="466" y="27"/>
                  <a:pt x="478" y="59"/>
                </a:cubicBezTo>
                <a:cubicBezTo>
                  <a:pt x="480" y="64"/>
                  <a:pt x="480" y="64"/>
                  <a:pt x="480" y="64"/>
                </a:cubicBezTo>
                <a:cubicBezTo>
                  <a:pt x="482" y="59"/>
                  <a:pt x="482" y="59"/>
                  <a:pt x="482" y="59"/>
                </a:cubicBezTo>
                <a:cubicBezTo>
                  <a:pt x="494" y="27"/>
                  <a:pt x="552" y="24"/>
                  <a:pt x="616" y="24"/>
                </a:cubicBezTo>
                <a:cubicBezTo>
                  <a:pt x="939" y="24"/>
                  <a:pt x="939" y="24"/>
                  <a:pt x="939" y="24"/>
                </a:cubicBezTo>
                <a:cubicBezTo>
                  <a:pt x="940" y="24"/>
                  <a:pt x="953" y="24"/>
                  <a:pt x="960" y="14"/>
                </a:cubicBezTo>
                <a:cubicBezTo>
                  <a:pt x="960" y="3"/>
                  <a:pt x="960" y="3"/>
                  <a:pt x="960" y="3"/>
                </a:cubicBezTo>
                <a:cubicBezTo>
                  <a:pt x="960" y="1"/>
                  <a:pt x="960" y="1"/>
                  <a:pt x="960" y="1"/>
                </a:cubicBezTo>
                <a:cubicBezTo>
                  <a:pt x="960" y="0"/>
                  <a:pt x="960" y="0"/>
                  <a:pt x="960" y="0"/>
                </a:cubicBezTo>
                <a:cubicBezTo>
                  <a:pt x="960" y="20"/>
                  <a:pt x="940" y="20"/>
                  <a:pt x="939" y="20"/>
                </a:cubicBezTo>
                <a:cubicBezTo>
                  <a:pt x="616" y="20"/>
                  <a:pt x="616" y="20"/>
                  <a:pt x="616" y="20"/>
                </a:cubicBezTo>
                <a:cubicBezTo>
                  <a:pt x="554" y="20"/>
                  <a:pt x="496" y="22"/>
                  <a:pt x="480" y="54"/>
                </a:cubicBezTo>
                <a:cubicBezTo>
                  <a:pt x="463" y="22"/>
                  <a:pt x="406" y="20"/>
                  <a:pt x="343" y="20"/>
                </a:cubicBezTo>
                <a:cubicBezTo>
                  <a:pt x="20" y="20"/>
                  <a:pt x="20" y="20"/>
                  <a:pt x="20" y="20"/>
                </a:cubicBezTo>
                <a:cubicBezTo>
                  <a:pt x="0" y="20"/>
                  <a:pt x="0" y="1"/>
                  <a:pt x="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TextBox 9">
            <a:extLst>
              <a:ext uri="{FF2B5EF4-FFF2-40B4-BE49-F238E27FC236}">
                <a16:creationId xmlns:a16="http://schemas.microsoft.com/office/drawing/2014/main" id="{5E9BBAA0-10CB-4802-82D5-8EB0A7299F66}"/>
              </a:ext>
            </a:extLst>
          </p:cNvPr>
          <p:cNvSpPr txBox="1"/>
          <p:nvPr/>
        </p:nvSpPr>
        <p:spPr>
          <a:xfrm>
            <a:off x="2444476" y="2677556"/>
            <a:ext cx="1941814" cy="276999"/>
          </a:xfrm>
          <a:prstGeom prst="rect">
            <a:avLst/>
          </a:prstGeom>
          <a:noFill/>
        </p:spPr>
        <p:txBody>
          <a:bodyPr wrap="none" rtlCol="0">
            <a:spAutoFit/>
          </a:bodyPr>
          <a:lstStyle/>
          <a:p>
            <a:r>
              <a:rPr lang="en-GB" sz="1200">
                <a:solidFill>
                  <a:schemeClr val="bg1"/>
                </a:solidFill>
              </a:rPr>
              <a:t>Graphic Element A (GE-A)</a:t>
            </a:r>
          </a:p>
        </p:txBody>
      </p:sp>
      <p:pic>
        <p:nvPicPr>
          <p:cNvPr id="11" name="Picture 10">
            <a:extLst>
              <a:ext uri="{FF2B5EF4-FFF2-40B4-BE49-F238E27FC236}">
                <a16:creationId xmlns:a16="http://schemas.microsoft.com/office/drawing/2014/main" id="{57F34303-0F59-4875-BED8-56D2DB885CEF}"/>
              </a:ext>
            </a:extLst>
          </p:cNvPr>
          <p:cNvPicPr>
            <a:picLocks noChangeAspect="1"/>
          </p:cNvPicPr>
          <p:nvPr/>
        </p:nvPicPr>
        <p:blipFill>
          <a:blip r:embed="rId5"/>
          <a:stretch>
            <a:fillRect/>
          </a:stretch>
        </p:blipFill>
        <p:spPr>
          <a:xfrm>
            <a:off x="421339" y="6246351"/>
            <a:ext cx="11315700" cy="495300"/>
          </a:xfrm>
          <a:prstGeom prst="rect">
            <a:avLst/>
          </a:prstGeom>
        </p:spPr>
      </p:pic>
    </p:spTree>
    <p:extLst>
      <p:ext uri="{BB962C8B-B14F-4D97-AF65-F5344CB8AC3E}">
        <p14:creationId xmlns:p14="http://schemas.microsoft.com/office/powerpoint/2010/main" val="337439390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Graphic Element Variations">
    <p:bg>
      <p:bgPr>
        <a:solidFill>
          <a:schemeClr val="accent2"/>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1DE071BC-A0AB-4EAE-A26C-40738512A4F9}"/>
              </a:ext>
            </a:extLst>
          </p:cNvPr>
          <p:cNvGrpSpPr/>
          <p:nvPr/>
        </p:nvGrpSpPr>
        <p:grpSpPr>
          <a:xfrm>
            <a:off x="278190" y="2314577"/>
            <a:ext cx="2811661" cy="4412323"/>
            <a:chOff x="0" y="-394629"/>
            <a:chExt cx="2108746" cy="5889026"/>
          </a:xfrm>
        </p:grpSpPr>
        <p:pic>
          <p:nvPicPr>
            <p:cNvPr id="26" name="Picture 25" descr="Coastal programmes powerpoint design V2.eps">
              <a:extLst>
                <a:ext uri="{FF2B5EF4-FFF2-40B4-BE49-F238E27FC236}">
                  <a16:creationId xmlns:a16="http://schemas.microsoft.com/office/drawing/2014/main" id="{7C2BAD22-5639-4B27-97A3-6DA42D03E48C}"/>
                </a:ext>
              </a:extLst>
            </p:cNvPr>
            <p:cNvPicPr>
              <a:picLocks noChangeAspect="1"/>
            </p:cNvPicPr>
            <p:nvPr/>
          </p:nvPicPr>
          <p:blipFill rotWithShape="1">
            <a:blip r:embed="rId2" cstate="email">
              <a:biLevel thresh="25000"/>
              <a:extLst>
                <a:ext uri="{28A0092B-C50C-407E-A947-70E740481C1C}">
                  <a14:useLocalDpi xmlns:a14="http://schemas.microsoft.com/office/drawing/2010/main"/>
                </a:ext>
              </a:extLst>
            </a:blip>
            <a:srcRect r="-163"/>
            <a:stretch/>
          </p:blipFill>
          <p:spPr>
            <a:xfrm>
              <a:off x="0" y="3717032"/>
              <a:ext cx="2108746" cy="1777365"/>
            </a:xfrm>
            <a:prstGeom prst="rect">
              <a:avLst/>
            </a:prstGeom>
            <a:noFill/>
            <a:ln>
              <a:noFill/>
            </a:ln>
          </p:spPr>
        </p:pic>
        <p:sp>
          <p:nvSpPr>
            <p:cNvPr id="27" name="Rectangle 26">
              <a:extLst>
                <a:ext uri="{FF2B5EF4-FFF2-40B4-BE49-F238E27FC236}">
                  <a16:creationId xmlns:a16="http://schemas.microsoft.com/office/drawing/2014/main" id="{B7EC8CFF-AAD0-47CB-93DB-3F37D10C11A2}"/>
                </a:ext>
              </a:extLst>
            </p:cNvPr>
            <p:cNvSpPr/>
            <p:nvPr/>
          </p:nvSpPr>
          <p:spPr>
            <a:xfrm>
              <a:off x="0" y="-394629"/>
              <a:ext cx="2108745" cy="42556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pic>
        <p:nvPicPr>
          <p:cNvPr id="28" name="Picture 27" descr="Coastal programmes powerpoint design V2.eps">
            <a:extLst>
              <a:ext uri="{FF2B5EF4-FFF2-40B4-BE49-F238E27FC236}">
                <a16:creationId xmlns:a16="http://schemas.microsoft.com/office/drawing/2014/main" id="{30D120F6-6BF1-453A-9438-6DB092E688AF}"/>
              </a:ext>
            </a:extLst>
          </p:cNvPr>
          <p:cNvPicPr>
            <a:picLocks noChangeAspect="1"/>
          </p:cNvPicPr>
          <p:nvPr/>
        </p:nvPicPr>
        <p:blipFill rotWithShape="1">
          <a:blip r:embed="rId2" cstate="email">
            <a:biLevel thresh="25000"/>
            <a:extLst>
              <a:ext uri="{28A0092B-C50C-407E-A947-70E740481C1C}">
                <a14:useLocalDpi xmlns:a14="http://schemas.microsoft.com/office/drawing/2010/main"/>
              </a:ext>
            </a:extLst>
          </a:blip>
          <a:srcRect r="-163"/>
          <a:stretch/>
        </p:blipFill>
        <p:spPr>
          <a:xfrm>
            <a:off x="5709918" y="2108814"/>
            <a:ext cx="6201484" cy="1171458"/>
          </a:xfrm>
          <a:prstGeom prst="rect">
            <a:avLst/>
          </a:prstGeom>
          <a:noFill/>
        </p:spPr>
      </p:pic>
      <p:pic>
        <p:nvPicPr>
          <p:cNvPr id="29" name="Picture 28" descr="Coastal programmes powerpoint design V2.eps">
            <a:extLst>
              <a:ext uri="{FF2B5EF4-FFF2-40B4-BE49-F238E27FC236}">
                <a16:creationId xmlns:a16="http://schemas.microsoft.com/office/drawing/2014/main" id="{D2F00EE3-A5ED-4E5A-8F74-5A6B63D289B6}"/>
              </a:ext>
            </a:extLst>
          </p:cNvPr>
          <p:cNvPicPr>
            <a:picLocks noChangeAspect="1"/>
          </p:cNvPicPr>
          <p:nvPr/>
        </p:nvPicPr>
        <p:blipFill>
          <a:blip r:embed="rId3" cstate="email">
            <a:duotone>
              <a:schemeClr val="accent4">
                <a:shade val="45000"/>
                <a:satMod val="135000"/>
              </a:schemeClr>
              <a:prstClr val="white"/>
            </a:duotone>
            <a:alphaModFix amt="35000"/>
            <a:extLst>
              <a:ext uri="{BEBA8EAE-BF5A-486C-A8C5-ECC9F3942E4B}">
                <a14:imgProps xmlns:a14="http://schemas.microsoft.com/office/drawing/2010/main">
                  <a14:imgLayer r:embed="rId4">
                    <a14:imgEffect>
                      <a14:colorTemperature colorTemp="59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a:off x="3427266" y="2248018"/>
            <a:ext cx="1191329" cy="983461"/>
          </a:xfrm>
          <a:prstGeom prst="rect">
            <a:avLst/>
          </a:prstGeom>
          <a:noFill/>
          <a:ln>
            <a:noFill/>
          </a:ln>
        </p:spPr>
      </p:pic>
      <p:pic>
        <p:nvPicPr>
          <p:cNvPr id="30" name="Picture 29" descr="Coastal programmes powerpoint design V2.eps">
            <a:extLst>
              <a:ext uri="{FF2B5EF4-FFF2-40B4-BE49-F238E27FC236}">
                <a16:creationId xmlns:a16="http://schemas.microsoft.com/office/drawing/2014/main" id="{348C74F7-EDED-4293-A7D0-05FA5EDA926B}"/>
              </a:ext>
            </a:extLst>
          </p:cNvPr>
          <p:cNvPicPr>
            <a:picLocks noChangeAspect="1"/>
          </p:cNvPicPr>
          <p:nvPr/>
        </p:nvPicPr>
        <p:blipFill>
          <a:blip r:embed="rId5" cstate="email">
            <a:duotone>
              <a:prstClr val="black"/>
              <a:schemeClr val="accent5">
                <a:tint val="45000"/>
                <a:satMod val="400000"/>
              </a:schemeClr>
            </a:duotone>
            <a:extLst>
              <a:ext uri="{BEBA8EAE-BF5A-486C-A8C5-ECC9F3942E4B}">
                <a14:imgProps xmlns:a14="http://schemas.microsoft.com/office/drawing/2010/main">
                  <a14:imgLayer r:embed="rId4">
                    <a14:imgEffect>
                      <a14:colorTemperature colorTemp="5900"/>
                    </a14:imgEffect>
                    <a14:imgEffect>
                      <a14:saturation sat="400000"/>
                    </a14:imgEffect>
                  </a14:imgLayer>
                </a14:imgProps>
              </a:ext>
              <a:ext uri="{28A0092B-C50C-407E-A947-70E740481C1C}">
                <a14:useLocalDpi xmlns:a14="http://schemas.microsoft.com/office/drawing/2010/main"/>
              </a:ext>
            </a:extLst>
          </a:blip>
          <a:srcRect/>
          <a:stretch>
            <a:fillRect/>
          </a:stretch>
        </p:blipFill>
        <p:spPr>
          <a:xfrm>
            <a:off x="3427267" y="3370640"/>
            <a:ext cx="1191328" cy="983461"/>
          </a:xfrm>
          <a:prstGeom prst="rect">
            <a:avLst/>
          </a:prstGeom>
          <a:noFill/>
          <a:ln>
            <a:noFill/>
          </a:ln>
        </p:spPr>
      </p:pic>
      <p:sp>
        <p:nvSpPr>
          <p:cNvPr id="31" name="Freeform 6">
            <a:extLst>
              <a:ext uri="{FF2B5EF4-FFF2-40B4-BE49-F238E27FC236}">
                <a16:creationId xmlns:a16="http://schemas.microsoft.com/office/drawing/2014/main" id="{DEAAAE4C-0E05-478C-955C-847390DD62C1}"/>
              </a:ext>
            </a:extLst>
          </p:cNvPr>
          <p:cNvSpPr>
            <a:spLocks/>
          </p:cNvSpPr>
          <p:nvPr/>
        </p:nvSpPr>
        <p:spPr bwMode="auto">
          <a:xfrm>
            <a:off x="3309869" y="6303516"/>
            <a:ext cx="3312368" cy="516625"/>
          </a:xfrm>
          <a:custGeom>
            <a:avLst/>
            <a:gdLst>
              <a:gd name="T0" fmla="*/ 0 w 960"/>
              <a:gd name="T1" fmla="*/ 13 h 64"/>
              <a:gd name="T2" fmla="*/ 20 w 960"/>
              <a:gd name="T3" fmla="*/ 24 h 64"/>
              <a:gd name="T4" fmla="*/ 343 w 960"/>
              <a:gd name="T5" fmla="*/ 24 h 64"/>
              <a:gd name="T6" fmla="*/ 478 w 960"/>
              <a:gd name="T7" fmla="*/ 59 h 64"/>
              <a:gd name="T8" fmla="*/ 480 w 960"/>
              <a:gd name="T9" fmla="*/ 64 h 64"/>
              <a:gd name="T10" fmla="*/ 482 w 960"/>
              <a:gd name="T11" fmla="*/ 59 h 64"/>
              <a:gd name="T12" fmla="*/ 616 w 960"/>
              <a:gd name="T13" fmla="*/ 24 h 64"/>
              <a:gd name="T14" fmla="*/ 939 w 960"/>
              <a:gd name="T15" fmla="*/ 24 h 64"/>
              <a:gd name="T16" fmla="*/ 960 w 960"/>
              <a:gd name="T17" fmla="*/ 14 h 64"/>
              <a:gd name="T18" fmla="*/ 960 w 960"/>
              <a:gd name="T19" fmla="*/ 3 h 64"/>
              <a:gd name="T20" fmla="*/ 960 w 960"/>
              <a:gd name="T21" fmla="*/ 1 h 64"/>
              <a:gd name="T22" fmla="*/ 960 w 960"/>
              <a:gd name="T23" fmla="*/ 0 h 64"/>
              <a:gd name="T24" fmla="*/ 939 w 960"/>
              <a:gd name="T25" fmla="*/ 20 h 64"/>
              <a:gd name="T26" fmla="*/ 616 w 960"/>
              <a:gd name="T27" fmla="*/ 20 h 64"/>
              <a:gd name="T28" fmla="*/ 480 w 960"/>
              <a:gd name="T29" fmla="*/ 54 h 64"/>
              <a:gd name="T30" fmla="*/ 343 w 960"/>
              <a:gd name="T31" fmla="*/ 20 h 64"/>
              <a:gd name="T32" fmla="*/ 20 w 960"/>
              <a:gd name="T33" fmla="*/ 20 h 64"/>
              <a:gd name="T34" fmla="*/ 0 w 960"/>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64">
                <a:moveTo>
                  <a:pt x="0" y="13"/>
                </a:moveTo>
                <a:cubicBezTo>
                  <a:pt x="3" y="19"/>
                  <a:pt x="9" y="24"/>
                  <a:pt x="20" y="24"/>
                </a:cubicBezTo>
                <a:cubicBezTo>
                  <a:pt x="343" y="24"/>
                  <a:pt x="343" y="24"/>
                  <a:pt x="343" y="24"/>
                </a:cubicBezTo>
                <a:cubicBezTo>
                  <a:pt x="407" y="24"/>
                  <a:pt x="466" y="27"/>
                  <a:pt x="478" y="59"/>
                </a:cubicBezTo>
                <a:cubicBezTo>
                  <a:pt x="480" y="64"/>
                  <a:pt x="480" y="64"/>
                  <a:pt x="480" y="64"/>
                </a:cubicBezTo>
                <a:cubicBezTo>
                  <a:pt x="482" y="59"/>
                  <a:pt x="482" y="59"/>
                  <a:pt x="482" y="59"/>
                </a:cubicBezTo>
                <a:cubicBezTo>
                  <a:pt x="494" y="27"/>
                  <a:pt x="552" y="24"/>
                  <a:pt x="616" y="24"/>
                </a:cubicBezTo>
                <a:cubicBezTo>
                  <a:pt x="939" y="24"/>
                  <a:pt x="939" y="24"/>
                  <a:pt x="939" y="24"/>
                </a:cubicBezTo>
                <a:cubicBezTo>
                  <a:pt x="940" y="24"/>
                  <a:pt x="953" y="24"/>
                  <a:pt x="960" y="14"/>
                </a:cubicBezTo>
                <a:cubicBezTo>
                  <a:pt x="960" y="3"/>
                  <a:pt x="960" y="3"/>
                  <a:pt x="960" y="3"/>
                </a:cubicBezTo>
                <a:cubicBezTo>
                  <a:pt x="960" y="1"/>
                  <a:pt x="960" y="1"/>
                  <a:pt x="960" y="1"/>
                </a:cubicBezTo>
                <a:cubicBezTo>
                  <a:pt x="960" y="0"/>
                  <a:pt x="960" y="0"/>
                  <a:pt x="960" y="0"/>
                </a:cubicBezTo>
                <a:cubicBezTo>
                  <a:pt x="960" y="20"/>
                  <a:pt x="940" y="20"/>
                  <a:pt x="939" y="20"/>
                </a:cubicBezTo>
                <a:cubicBezTo>
                  <a:pt x="616" y="20"/>
                  <a:pt x="616" y="20"/>
                  <a:pt x="616" y="20"/>
                </a:cubicBezTo>
                <a:cubicBezTo>
                  <a:pt x="554" y="20"/>
                  <a:pt x="496" y="22"/>
                  <a:pt x="480" y="54"/>
                </a:cubicBezTo>
                <a:cubicBezTo>
                  <a:pt x="463" y="22"/>
                  <a:pt x="406" y="20"/>
                  <a:pt x="343" y="20"/>
                </a:cubicBezTo>
                <a:cubicBezTo>
                  <a:pt x="20" y="20"/>
                  <a:pt x="20" y="20"/>
                  <a:pt x="20" y="20"/>
                </a:cubicBezTo>
                <a:cubicBezTo>
                  <a:pt x="0" y="20"/>
                  <a:pt x="0" y="1"/>
                  <a:pt x="0" y="0"/>
                </a:cubicBezTo>
              </a:path>
            </a:pathLst>
          </a:custGeom>
          <a:solidFill>
            <a:schemeClr val="accent4"/>
          </a:solidFill>
          <a:ln>
            <a:solidFill>
              <a:schemeClr val="accent6"/>
            </a:solidFill>
          </a:ln>
        </p:spPr>
        <p:txBody>
          <a:bodyPr vert="horz" wrap="square" lIns="84406" tIns="42203" rIns="84406" bIns="42203" numCol="1" anchor="t" anchorCtr="0" compatLnSpc="1">
            <a:prstTxWarp prst="textNoShape">
              <a:avLst/>
            </a:prstTxWarp>
          </a:bodyPr>
          <a:lstStyle/>
          <a:p>
            <a:endParaRPr lang="en-GB" sz="1662"/>
          </a:p>
        </p:txBody>
      </p:sp>
      <p:sp>
        <p:nvSpPr>
          <p:cNvPr id="32" name="TextBox 31">
            <a:extLst>
              <a:ext uri="{FF2B5EF4-FFF2-40B4-BE49-F238E27FC236}">
                <a16:creationId xmlns:a16="http://schemas.microsoft.com/office/drawing/2014/main" id="{5E3B321E-B792-4B7C-BBD6-1387AB6577A5}"/>
              </a:ext>
            </a:extLst>
          </p:cNvPr>
          <p:cNvSpPr txBox="1"/>
          <p:nvPr/>
        </p:nvSpPr>
        <p:spPr>
          <a:xfrm>
            <a:off x="6746773" y="6281764"/>
            <a:ext cx="1109599" cy="261610"/>
          </a:xfrm>
          <a:prstGeom prst="rect">
            <a:avLst/>
          </a:prstGeom>
          <a:noFill/>
        </p:spPr>
        <p:txBody>
          <a:bodyPr wrap="none" rtlCol="0">
            <a:spAutoFit/>
          </a:bodyPr>
          <a:lstStyle/>
          <a:p>
            <a:r>
              <a:rPr lang="en-GB" sz="1100">
                <a:solidFill>
                  <a:schemeClr val="bg1"/>
                </a:solidFill>
              </a:rPr>
              <a:t>GE-A Thin Line</a:t>
            </a:r>
          </a:p>
        </p:txBody>
      </p:sp>
      <p:sp>
        <p:nvSpPr>
          <p:cNvPr id="33" name="TextBox 32">
            <a:extLst>
              <a:ext uri="{FF2B5EF4-FFF2-40B4-BE49-F238E27FC236}">
                <a16:creationId xmlns:a16="http://schemas.microsoft.com/office/drawing/2014/main" id="{494E2B35-661B-4517-9D12-63EB013C1820}"/>
              </a:ext>
            </a:extLst>
          </p:cNvPr>
          <p:cNvSpPr txBox="1"/>
          <p:nvPr/>
        </p:nvSpPr>
        <p:spPr>
          <a:xfrm>
            <a:off x="6746773" y="5960269"/>
            <a:ext cx="806631" cy="261610"/>
          </a:xfrm>
          <a:prstGeom prst="rect">
            <a:avLst/>
          </a:prstGeom>
          <a:noFill/>
        </p:spPr>
        <p:txBody>
          <a:bodyPr wrap="none" rtlCol="0">
            <a:spAutoFit/>
          </a:bodyPr>
          <a:lstStyle/>
          <a:p>
            <a:r>
              <a:rPr lang="en-GB" sz="1100">
                <a:solidFill>
                  <a:schemeClr val="bg1"/>
                </a:solidFill>
              </a:rPr>
              <a:t>GE-A Blue</a:t>
            </a:r>
          </a:p>
        </p:txBody>
      </p:sp>
      <p:sp>
        <p:nvSpPr>
          <p:cNvPr id="34" name="TextBox 33">
            <a:extLst>
              <a:ext uri="{FF2B5EF4-FFF2-40B4-BE49-F238E27FC236}">
                <a16:creationId xmlns:a16="http://schemas.microsoft.com/office/drawing/2014/main" id="{7B3C8B89-995A-4657-8A99-E94D96DA492F}"/>
              </a:ext>
            </a:extLst>
          </p:cNvPr>
          <p:cNvSpPr txBox="1"/>
          <p:nvPr/>
        </p:nvSpPr>
        <p:spPr>
          <a:xfrm>
            <a:off x="3277855" y="4805117"/>
            <a:ext cx="1117614" cy="261610"/>
          </a:xfrm>
          <a:prstGeom prst="rect">
            <a:avLst/>
          </a:prstGeom>
          <a:noFill/>
        </p:spPr>
        <p:txBody>
          <a:bodyPr wrap="none" rtlCol="0">
            <a:spAutoFit/>
          </a:bodyPr>
          <a:lstStyle/>
          <a:p>
            <a:r>
              <a:rPr lang="en-GB" sz="1100">
                <a:solidFill>
                  <a:schemeClr val="bg1"/>
                </a:solidFill>
              </a:rPr>
              <a:t>Extended GE-C</a:t>
            </a:r>
          </a:p>
        </p:txBody>
      </p:sp>
      <p:sp>
        <p:nvSpPr>
          <p:cNvPr id="35" name="TextBox 34">
            <a:extLst>
              <a:ext uri="{FF2B5EF4-FFF2-40B4-BE49-F238E27FC236}">
                <a16:creationId xmlns:a16="http://schemas.microsoft.com/office/drawing/2014/main" id="{48AA0D08-7EE2-49C0-8C05-ED235AA2DA79}"/>
              </a:ext>
            </a:extLst>
          </p:cNvPr>
          <p:cNvSpPr txBox="1"/>
          <p:nvPr/>
        </p:nvSpPr>
        <p:spPr>
          <a:xfrm>
            <a:off x="3235687" y="1853368"/>
            <a:ext cx="1289135" cy="261610"/>
          </a:xfrm>
          <a:prstGeom prst="rect">
            <a:avLst/>
          </a:prstGeom>
          <a:noFill/>
        </p:spPr>
        <p:txBody>
          <a:bodyPr wrap="none" rtlCol="0">
            <a:spAutoFit/>
          </a:bodyPr>
          <a:lstStyle/>
          <a:p>
            <a:r>
              <a:rPr lang="en-GB" sz="1100">
                <a:solidFill>
                  <a:schemeClr val="bg1"/>
                </a:solidFill>
              </a:rPr>
              <a:t>GE-C Transparent</a:t>
            </a:r>
          </a:p>
        </p:txBody>
      </p:sp>
      <p:sp>
        <p:nvSpPr>
          <p:cNvPr id="36" name="TextBox 35">
            <a:extLst>
              <a:ext uri="{FF2B5EF4-FFF2-40B4-BE49-F238E27FC236}">
                <a16:creationId xmlns:a16="http://schemas.microsoft.com/office/drawing/2014/main" id="{4DD14EB5-A026-42FE-96BC-93812391AE12}"/>
              </a:ext>
            </a:extLst>
          </p:cNvPr>
          <p:cNvSpPr txBox="1"/>
          <p:nvPr/>
        </p:nvSpPr>
        <p:spPr>
          <a:xfrm>
            <a:off x="5615948" y="1791976"/>
            <a:ext cx="1080745" cy="261610"/>
          </a:xfrm>
          <a:prstGeom prst="rect">
            <a:avLst/>
          </a:prstGeom>
          <a:noFill/>
        </p:spPr>
        <p:txBody>
          <a:bodyPr wrap="none" rtlCol="0">
            <a:spAutoFit/>
          </a:bodyPr>
          <a:lstStyle/>
          <a:p>
            <a:r>
              <a:rPr lang="en-GB" sz="1100">
                <a:solidFill>
                  <a:schemeClr val="bg1"/>
                </a:solidFill>
              </a:rPr>
              <a:t>GE-C Title Box</a:t>
            </a:r>
          </a:p>
        </p:txBody>
      </p:sp>
      <p:sp>
        <p:nvSpPr>
          <p:cNvPr id="37" name="TextBox 36">
            <a:extLst>
              <a:ext uri="{FF2B5EF4-FFF2-40B4-BE49-F238E27FC236}">
                <a16:creationId xmlns:a16="http://schemas.microsoft.com/office/drawing/2014/main" id="{47FCDCF7-5A83-456B-93A6-1D466373C50C}"/>
              </a:ext>
            </a:extLst>
          </p:cNvPr>
          <p:cNvSpPr txBox="1"/>
          <p:nvPr/>
        </p:nvSpPr>
        <p:spPr>
          <a:xfrm>
            <a:off x="5633046" y="3335500"/>
            <a:ext cx="1067921" cy="261610"/>
          </a:xfrm>
          <a:prstGeom prst="rect">
            <a:avLst/>
          </a:prstGeom>
          <a:noFill/>
        </p:spPr>
        <p:txBody>
          <a:bodyPr wrap="none" rtlCol="0">
            <a:spAutoFit/>
          </a:bodyPr>
          <a:lstStyle/>
          <a:p>
            <a:r>
              <a:rPr lang="en-GB" sz="1100">
                <a:solidFill>
                  <a:schemeClr val="bg1"/>
                </a:solidFill>
              </a:rPr>
              <a:t>GE-C Info Box</a:t>
            </a:r>
          </a:p>
        </p:txBody>
      </p:sp>
      <p:pic>
        <p:nvPicPr>
          <p:cNvPr id="38" name="Picture 37" descr="Graphical user interface, text&#10;&#10;Description automatically generated">
            <a:extLst>
              <a:ext uri="{FF2B5EF4-FFF2-40B4-BE49-F238E27FC236}">
                <a16:creationId xmlns:a16="http://schemas.microsoft.com/office/drawing/2014/main" id="{BD841B52-C46D-4027-BB6D-487A90E6EE6E}"/>
              </a:ext>
            </a:extLst>
          </p:cNvPr>
          <p:cNvPicPr>
            <a:picLocks noChangeAspect="1"/>
          </p:cNvPicPr>
          <p:nvPr/>
        </p:nvPicPr>
        <p:blipFill>
          <a:blip r:embed="rId6"/>
          <a:stretch>
            <a:fillRect/>
          </a:stretch>
        </p:blipFill>
        <p:spPr>
          <a:xfrm>
            <a:off x="0" y="1"/>
            <a:ext cx="12210029" cy="1550605"/>
          </a:xfrm>
          <a:prstGeom prst="rect">
            <a:avLst/>
          </a:prstGeom>
        </p:spPr>
      </p:pic>
      <p:grpSp>
        <p:nvGrpSpPr>
          <p:cNvPr id="39" name="Group 38">
            <a:extLst>
              <a:ext uri="{FF2B5EF4-FFF2-40B4-BE49-F238E27FC236}">
                <a16:creationId xmlns:a16="http://schemas.microsoft.com/office/drawing/2014/main" id="{A0537316-9C95-46A2-977D-F2F160CF63CC}"/>
              </a:ext>
            </a:extLst>
          </p:cNvPr>
          <p:cNvGrpSpPr/>
          <p:nvPr/>
        </p:nvGrpSpPr>
        <p:grpSpPr>
          <a:xfrm>
            <a:off x="7311204" y="3415390"/>
            <a:ext cx="4218861" cy="2572534"/>
            <a:chOff x="5967709" y="2800351"/>
            <a:chExt cx="3641870" cy="3400193"/>
          </a:xfrm>
        </p:grpSpPr>
        <p:pic>
          <p:nvPicPr>
            <p:cNvPr id="40" name="Picture 39" descr="Coastal programmes powerpoint design V2.eps">
              <a:extLst>
                <a:ext uri="{FF2B5EF4-FFF2-40B4-BE49-F238E27FC236}">
                  <a16:creationId xmlns:a16="http://schemas.microsoft.com/office/drawing/2014/main" id="{EC8C33F1-3837-4774-9C84-C5C76D5DCDF0}"/>
                </a:ext>
              </a:extLst>
            </p:cNvPr>
            <p:cNvPicPr>
              <a:picLocks noChangeAspect="1"/>
            </p:cNvPicPr>
            <p:nvPr/>
          </p:nvPicPr>
          <p:blipFill>
            <a:blip r:embed="rId7" cstate="email">
              <a:grayscl/>
              <a:extLst>
                <a:ext uri="{BEBA8EAE-BF5A-486C-A8C5-ECC9F3942E4B}">
                  <a14:imgProps xmlns:a14="http://schemas.microsoft.com/office/drawing/2010/main">
                    <a14:imgLayer r:embed="rId8">
                      <a14:imgEffect>
                        <a14:colorTemperature colorTemp="5900"/>
                      </a14:imgEffect>
                      <a14:imgEffect>
                        <a14:saturation sat="400000"/>
                      </a14:imgEffect>
                    </a14:imgLayer>
                  </a14:imgProps>
                </a:ext>
                <a:ext uri="{28A0092B-C50C-407E-A947-70E740481C1C}">
                  <a14:useLocalDpi xmlns:a14="http://schemas.microsoft.com/office/drawing/2010/main"/>
                </a:ext>
              </a:extLst>
            </a:blip>
            <a:srcRect/>
            <a:stretch>
              <a:fillRect/>
            </a:stretch>
          </p:blipFill>
          <p:spPr>
            <a:xfrm>
              <a:off x="5967709" y="4290251"/>
              <a:ext cx="3636404" cy="1910293"/>
            </a:xfrm>
            <a:prstGeom prst="rect">
              <a:avLst/>
            </a:prstGeom>
            <a:noFill/>
            <a:ln>
              <a:noFill/>
            </a:ln>
          </p:spPr>
        </p:pic>
        <p:sp>
          <p:nvSpPr>
            <p:cNvPr id="41" name="Rectangle 40">
              <a:extLst>
                <a:ext uri="{FF2B5EF4-FFF2-40B4-BE49-F238E27FC236}">
                  <a16:creationId xmlns:a16="http://schemas.microsoft.com/office/drawing/2014/main" id="{E70C9EE0-6AEE-4212-84AC-82789B093D72}"/>
                </a:ext>
              </a:extLst>
            </p:cNvPr>
            <p:cNvSpPr/>
            <p:nvPr/>
          </p:nvSpPr>
          <p:spPr>
            <a:xfrm>
              <a:off x="5973175" y="2800351"/>
              <a:ext cx="3636404" cy="14998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sp>
        <p:nvSpPr>
          <p:cNvPr id="42" name="Freeform 6">
            <a:extLst>
              <a:ext uri="{FF2B5EF4-FFF2-40B4-BE49-F238E27FC236}">
                <a16:creationId xmlns:a16="http://schemas.microsoft.com/office/drawing/2014/main" id="{DBDC4498-8453-4A35-B1AC-880D24646EB8}"/>
              </a:ext>
            </a:extLst>
          </p:cNvPr>
          <p:cNvSpPr>
            <a:spLocks/>
          </p:cNvSpPr>
          <p:nvPr/>
        </p:nvSpPr>
        <p:spPr bwMode="auto">
          <a:xfrm>
            <a:off x="3309869" y="5893601"/>
            <a:ext cx="3312368" cy="516625"/>
          </a:xfrm>
          <a:custGeom>
            <a:avLst/>
            <a:gdLst>
              <a:gd name="T0" fmla="*/ 0 w 960"/>
              <a:gd name="T1" fmla="*/ 13 h 64"/>
              <a:gd name="T2" fmla="*/ 20 w 960"/>
              <a:gd name="T3" fmla="*/ 24 h 64"/>
              <a:gd name="T4" fmla="*/ 343 w 960"/>
              <a:gd name="T5" fmla="*/ 24 h 64"/>
              <a:gd name="T6" fmla="*/ 478 w 960"/>
              <a:gd name="T7" fmla="*/ 59 h 64"/>
              <a:gd name="T8" fmla="*/ 480 w 960"/>
              <a:gd name="T9" fmla="*/ 64 h 64"/>
              <a:gd name="T10" fmla="*/ 482 w 960"/>
              <a:gd name="T11" fmla="*/ 59 h 64"/>
              <a:gd name="T12" fmla="*/ 616 w 960"/>
              <a:gd name="T13" fmla="*/ 24 h 64"/>
              <a:gd name="T14" fmla="*/ 939 w 960"/>
              <a:gd name="T15" fmla="*/ 24 h 64"/>
              <a:gd name="T16" fmla="*/ 960 w 960"/>
              <a:gd name="T17" fmla="*/ 14 h 64"/>
              <a:gd name="T18" fmla="*/ 960 w 960"/>
              <a:gd name="T19" fmla="*/ 3 h 64"/>
              <a:gd name="T20" fmla="*/ 960 w 960"/>
              <a:gd name="T21" fmla="*/ 1 h 64"/>
              <a:gd name="T22" fmla="*/ 960 w 960"/>
              <a:gd name="T23" fmla="*/ 0 h 64"/>
              <a:gd name="T24" fmla="*/ 939 w 960"/>
              <a:gd name="T25" fmla="*/ 20 h 64"/>
              <a:gd name="T26" fmla="*/ 616 w 960"/>
              <a:gd name="T27" fmla="*/ 20 h 64"/>
              <a:gd name="T28" fmla="*/ 480 w 960"/>
              <a:gd name="T29" fmla="*/ 54 h 64"/>
              <a:gd name="T30" fmla="*/ 343 w 960"/>
              <a:gd name="T31" fmla="*/ 20 h 64"/>
              <a:gd name="T32" fmla="*/ 20 w 960"/>
              <a:gd name="T33" fmla="*/ 20 h 64"/>
              <a:gd name="T34" fmla="*/ 0 w 960"/>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64">
                <a:moveTo>
                  <a:pt x="0" y="13"/>
                </a:moveTo>
                <a:cubicBezTo>
                  <a:pt x="3" y="19"/>
                  <a:pt x="9" y="24"/>
                  <a:pt x="20" y="24"/>
                </a:cubicBezTo>
                <a:cubicBezTo>
                  <a:pt x="343" y="24"/>
                  <a:pt x="343" y="24"/>
                  <a:pt x="343" y="24"/>
                </a:cubicBezTo>
                <a:cubicBezTo>
                  <a:pt x="407" y="24"/>
                  <a:pt x="466" y="27"/>
                  <a:pt x="478" y="59"/>
                </a:cubicBezTo>
                <a:cubicBezTo>
                  <a:pt x="480" y="64"/>
                  <a:pt x="480" y="64"/>
                  <a:pt x="480" y="64"/>
                </a:cubicBezTo>
                <a:cubicBezTo>
                  <a:pt x="482" y="59"/>
                  <a:pt x="482" y="59"/>
                  <a:pt x="482" y="59"/>
                </a:cubicBezTo>
                <a:cubicBezTo>
                  <a:pt x="494" y="27"/>
                  <a:pt x="552" y="24"/>
                  <a:pt x="616" y="24"/>
                </a:cubicBezTo>
                <a:cubicBezTo>
                  <a:pt x="939" y="24"/>
                  <a:pt x="939" y="24"/>
                  <a:pt x="939" y="24"/>
                </a:cubicBezTo>
                <a:cubicBezTo>
                  <a:pt x="940" y="24"/>
                  <a:pt x="953" y="24"/>
                  <a:pt x="960" y="14"/>
                </a:cubicBezTo>
                <a:cubicBezTo>
                  <a:pt x="960" y="3"/>
                  <a:pt x="960" y="3"/>
                  <a:pt x="960" y="3"/>
                </a:cubicBezTo>
                <a:cubicBezTo>
                  <a:pt x="960" y="1"/>
                  <a:pt x="960" y="1"/>
                  <a:pt x="960" y="1"/>
                </a:cubicBezTo>
                <a:cubicBezTo>
                  <a:pt x="960" y="0"/>
                  <a:pt x="960" y="0"/>
                  <a:pt x="960" y="0"/>
                </a:cubicBezTo>
                <a:cubicBezTo>
                  <a:pt x="960" y="20"/>
                  <a:pt x="940" y="20"/>
                  <a:pt x="939" y="20"/>
                </a:cubicBezTo>
                <a:cubicBezTo>
                  <a:pt x="616" y="20"/>
                  <a:pt x="616" y="20"/>
                  <a:pt x="616" y="20"/>
                </a:cubicBezTo>
                <a:cubicBezTo>
                  <a:pt x="554" y="20"/>
                  <a:pt x="496" y="22"/>
                  <a:pt x="480" y="54"/>
                </a:cubicBezTo>
                <a:cubicBezTo>
                  <a:pt x="463" y="22"/>
                  <a:pt x="406" y="20"/>
                  <a:pt x="343" y="20"/>
                </a:cubicBezTo>
                <a:cubicBezTo>
                  <a:pt x="20" y="20"/>
                  <a:pt x="20" y="20"/>
                  <a:pt x="20" y="20"/>
                </a:cubicBezTo>
                <a:cubicBezTo>
                  <a:pt x="0" y="20"/>
                  <a:pt x="0" y="1"/>
                  <a:pt x="0" y="0"/>
                </a:cubicBezTo>
              </a:path>
            </a:pathLst>
          </a:custGeom>
          <a:solidFill>
            <a:schemeClr val="accent4"/>
          </a:solidFill>
          <a:ln>
            <a:noFill/>
          </a:ln>
        </p:spPr>
        <p:txBody>
          <a:bodyPr vert="horz" wrap="square" lIns="84406" tIns="42203" rIns="84406" bIns="42203" numCol="1" anchor="t" anchorCtr="0" compatLnSpc="1">
            <a:prstTxWarp prst="textNoShape">
              <a:avLst/>
            </a:prstTxWarp>
          </a:bodyPr>
          <a:lstStyle/>
          <a:p>
            <a:endParaRPr lang="en-GB" sz="1662"/>
          </a:p>
        </p:txBody>
      </p:sp>
    </p:spTree>
    <p:extLst>
      <p:ext uri="{BB962C8B-B14F-4D97-AF65-F5344CB8AC3E}">
        <p14:creationId xmlns:p14="http://schemas.microsoft.com/office/powerpoint/2010/main" val="296843339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ntention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4256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34C3-9E56-0F10-C2FC-6AB0D6CC9C6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36F98C36-FD47-53D6-7C18-2B376E75FB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61E64C6C-6110-404F-FE84-DB8D99CCEA77}"/>
              </a:ext>
            </a:extLst>
          </p:cNvPr>
          <p:cNvSpPr>
            <a:spLocks noGrp="1"/>
          </p:cNvSpPr>
          <p:nvPr>
            <p:ph type="dt" sz="half" idx="10"/>
          </p:nvPr>
        </p:nvSpPr>
        <p:spPr/>
        <p:txBody>
          <a:bodyPr/>
          <a:lstStyle/>
          <a:p>
            <a:fld id="{980EAA1B-85FA-497B-989F-98B88DB5AECF}" type="datetimeFigureOut">
              <a:rPr lang="en-IE" smtClean="0"/>
              <a:t>01/10/2026</a:t>
            </a:fld>
            <a:endParaRPr lang="en-IE"/>
          </a:p>
        </p:txBody>
      </p:sp>
      <p:sp>
        <p:nvSpPr>
          <p:cNvPr id="5" name="Footer Placeholder 4">
            <a:extLst>
              <a:ext uri="{FF2B5EF4-FFF2-40B4-BE49-F238E27FC236}">
                <a16:creationId xmlns:a16="http://schemas.microsoft.com/office/drawing/2014/main" id="{59F8224D-F730-29D2-C748-149CB836393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D39A415-5635-CDEE-0689-8001B715D2A8}"/>
              </a:ext>
            </a:extLst>
          </p:cNvPr>
          <p:cNvSpPr>
            <a:spLocks noGrp="1"/>
          </p:cNvSpPr>
          <p:nvPr>
            <p:ph type="sldNum" sz="quarter" idx="12"/>
          </p:nvPr>
        </p:nvSpPr>
        <p:spPr/>
        <p:txBody>
          <a:bodyPr/>
          <a:lstStyle/>
          <a:p>
            <a:fld id="{0496371C-32AE-4232-89BF-4CEC47C3AA07}" type="slidenum">
              <a:rPr lang="en-IE" smtClean="0"/>
              <a:t>‹#›</a:t>
            </a:fld>
            <a:endParaRPr lang="en-IE"/>
          </a:p>
        </p:txBody>
      </p:sp>
    </p:spTree>
    <p:extLst>
      <p:ext uri="{BB962C8B-B14F-4D97-AF65-F5344CB8AC3E}">
        <p14:creationId xmlns:p14="http://schemas.microsoft.com/office/powerpoint/2010/main" val="3929985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2E18AD-01DD-FC67-A990-DCFEAED9E4EE}"/>
              </a:ext>
            </a:extLst>
          </p:cNvPr>
          <p:cNvSpPr>
            <a:spLocks noGrp="1"/>
          </p:cNvSpPr>
          <p:nvPr>
            <p:ph type="dt" sz="half" idx="10"/>
          </p:nvPr>
        </p:nvSpPr>
        <p:spPr/>
        <p:txBody>
          <a:bodyPr/>
          <a:lstStyle/>
          <a:p>
            <a:fld id="{980EAA1B-85FA-497B-989F-98B88DB5AECF}" type="datetimeFigureOut">
              <a:rPr lang="en-IE" smtClean="0"/>
              <a:t>01/10/2026</a:t>
            </a:fld>
            <a:endParaRPr lang="en-IE"/>
          </a:p>
        </p:txBody>
      </p:sp>
      <p:sp>
        <p:nvSpPr>
          <p:cNvPr id="3" name="Footer Placeholder 2">
            <a:extLst>
              <a:ext uri="{FF2B5EF4-FFF2-40B4-BE49-F238E27FC236}">
                <a16:creationId xmlns:a16="http://schemas.microsoft.com/office/drawing/2014/main" id="{168969D5-CA52-CE64-86E9-CFF74CA24656}"/>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CD5C0E4E-377D-5A67-5BAB-17F9FAD5BE29}"/>
              </a:ext>
            </a:extLst>
          </p:cNvPr>
          <p:cNvSpPr>
            <a:spLocks noGrp="1"/>
          </p:cNvSpPr>
          <p:nvPr>
            <p:ph type="sldNum" sz="quarter" idx="12"/>
          </p:nvPr>
        </p:nvSpPr>
        <p:spPr/>
        <p:txBody>
          <a:bodyPr/>
          <a:lstStyle/>
          <a:p>
            <a:fld id="{0496371C-32AE-4232-89BF-4CEC47C3AA07}" type="slidenum">
              <a:rPr lang="en-IE" smtClean="0"/>
              <a:t>‹#›</a:t>
            </a:fld>
            <a:endParaRPr lang="en-IE"/>
          </a:p>
        </p:txBody>
      </p:sp>
    </p:spTree>
    <p:extLst>
      <p:ext uri="{BB962C8B-B14F-4D97-AF65-F5344CB8AC3E}">
        <p14:creationId xmlns:p14="http://schemas.microsoft.com/office/powerpoint/2010/main" val="175804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8224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lnSpc>
          <a:spcPct val="90000"/>
        </a:lnSpc>
        <a:spcBef>
          <a:spcPct val="0"/>
        </a:spcBef>
        <a:buNone/>
        <a:defRPr sz="48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000000"/>
          </a:solidFill>
          <a:latin typeface="+mn-lt"/>
          <a:ea typeface="+mn-ea"/>
          <a:cs typeface="+mn-cs"/>
        </a:defRPr>
      </a:lvl1pPr>
      <a:lvl2pPr marL="685800" indent="0" algn="l" defTabSz="914400" rtl="0" eaLnBrk="1" latinLnBrk="0" hangingPunct="1">
        <a:lnSpc>
          <a:spcPct val="90000"/>
        </a:lnSpc>
        <a:spcBef>
          <a:spcPts val="500"/>
        </a:spcBef>
        <a:buFont typeface="Arial" panose="020B0604020202020204" pitchFamily="34" charset="0"/>
        <a:buNone/>
        <a:defRPr sz="1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18.xml"/><Relationship Id="rId4" Type="http://schemas.openxmlformats.org/officeDocument/2006/relationships/image" Target="../media/image318.png"/></Relationships>
</file>

<file path=ppt/slides/_rels/slide2.xml.rels><?xml version="1.0" encoding="UTF-8" standalone="yes"?>
<Relationships xmlns="http://schemas.openxmlformats.org/package/2006/relationships"><Relationship Id="rId3" Type="http://schemas.openxmlformats.org/officeDocument/2006/relationships/image" Target="../media/image319.sv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18.png"/><Relationship Id="rId4" Type="http://schemas.openxmlformats.org/officeDocument/2006/relationships/image" Target="../media/image317.png"/></Relationships>
</file>

<file path=ppt/slides/_rels/slide3.xml.rels><?xml version="1.0" encoding="UTF-8" standalone="yes"?>
<Relationships xmlns="http://schemas.openxmlformats.org/package/2006/relationships"><Relationship Id="rId8" Type="http://schemas.openxmlformats.org/officeDocument/2006/relationships/image" Target="../media/image325.png"/><Relationship Id="rId3" Type="http://schemas.openxmlformats.org/officeDocument/2006/relationships/image" Target="../media/image320.svg"/><Relationship Id="rId7" Type="http://schemas.openxmlformats.org/officeDocument/2006/relationships/image" Target="../media/image324.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323.svg"/><Relationship Id="rId5" Type="http://schemas.openxmlformats.org/officeDocument/2006/relationships/image" Target="../media/image322.png"/><Relationship Id="rId10" Type="http://schemas.openxmlformats.org/officeDocument/2006/relationships/image" Target="../media/image318.png"/><Relationship Id="rId4" Type="http://schemas.openxmlformats.org/officeDocument/2006/relationships/image" Target="../media/image321.svg"/><Relationship Id="rId9" Type="http://schemas.openxmlformats.org/officeDocument/2006/relationships/image" Target="../media/image317.png"/></Relationships>
</file>

<file path=ppt/slides/_rels/slide4.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image" Target="../media/image321.svg"/><Relationship Id="rId7" Type="http://schemas.openxmlformats.org/officeDocument/2006/relationships/image" Target="../media/image329.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328.png"/><Relationship Id="rId5" Type="http://schemas.openxmlformats.org/officeDocument/2006/relationships/image" Target="../media/image327.svg"/><Relationship Id="rId4" Type="http://schemas.openxmlformats.org/officeDocument/2006/relationships/image" Target="../media/image326.png"/><Relationship Id="rId9" Type="http://schemas.openxmlformats.org/officeDocument/2006/relationships/image" Target="../media/image318.png"/></Relationships>
</file>

<file path=ppt/slides/_rels/slide5.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image" Target="../media/image321.svg"/><Relationship Id="rId7" Type="http://schemas.openxmlformats.org/officeDocument/2006/relationships/image" Target="../media/image333.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332.png"/><Relationship Id="rId5" Type="http://schemas.openxmlformats.org/officeDocument/2006/relationships/image" Target="../media/image331.png"/><Relationship Id="rId4" Type="http://schemas.openxmlformats.org/officeDocument/2006/relationships/image" Target="../media/image330.png"/><Relationship Id="rId9" Type="http://schemas.openxmlformats.org/officeDocument/2006/relationships/image" Target="../media/image318.png"/></Relationships>
</file>

<file path=ppt/slides/_rels/slide6.xml.rels><?xml version="1.0" encoding="UTF-8" standalone="yes"?>
<Relationships xmlns="http://schemas.openxmlformats.org/package/2006/relationships"><Relationship Id="rId3" Type="http://schemas.openxmlformats.org/officeDocument/2006/relationships/image" Target="../media/image334.sv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337.png"/><Relationship Id="rId5" Type="http://schemas.openxmlformats.org/officeDocument/2006/relationships/image" Target="../media/image336.svg"/><Relationship Id="rId4" Type="http://schemas.openxmlformats.org/officeDocument/2006/relationships/image" Target="../media/image335.svg"/></Relationships>
</file>

<file path=ppt/slides/_rels/slide7.xml.rels><?xml version="1.0" encoding="UTF-8" standalone="yes"?>
<Relationships xmlns="http://schemas.openxmlformats.org/package/2006/relationships"><Relationship Id="rId8" Type="http://schemas.openxmlformats.org/officeDocument/2006/relationships/image" Target="../media/image343.png"/><Relationship Id="rId3" Type="http://schemas.openxmlformats.org/officeDocument/2006/relationships/image" Target="../media/image338.png"/><Relationship Id="rId7" Type="http://schemas.openxmlformats.org/officeDocument/2006/relationships/image" Target="../media/image342.sv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341.svg"/><Relationship Id="rId5" Type="http://schemas.openxmlformats.org/officeDocument/2006/relationships/image" Target="../media/image340.png"/><Relationship Id="rId10" Type="http://schemas.openxmlformats.org/officeDocument/2006/relationships/image" Target="../media/image318.png"/><Relationship Id="rId4" Type="http://schemas.openxmlformats.org/officeDocument/2006/relationships/image" Target="../media/image339.png"/><Relationship Id="rId9" Type="http://schemas.openxmlformats.org/officeDocument/2006/relationships/image" Target="../media/image317.png"/></Relationships>
</file>

<file path=ppt/slides/_rels/slide8.xml.rels><?xml version="1.0" encoding="UTF-8" standalone="yes"?>
<Relationships xmlns="http://schemas.openxmlformats.org/package/2006/relationships"><Relationship Id="rId3" Type="http://schemas.openxmlformats.org/officeDocument/2006/relationships/image" Target="../media/image319.sv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318.png"/><Relationship Id="rId4" Type="http://schemas.openxmlformats.org/officeDocument/2006/relationships/image" Target="../media/image317.png"/></Relationships>
</file>

<file path=ppt/slides/_rels/slide9.xml.rels><?xml version="1.0" encoding="UTF-8" standalone="yes"?>
<Relationships xmlns="http://schemas.openxmlformats.org/package/2006/relationships"><Relationship Id="rId3" Type="http://schemas.openxmlformats.org/officeDocument/2006/relationships/image" Target="../media/image344.sv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hyperlink" Target="https://www.foodmiles.com/" TargetMode="External"/><Relationship Id="rId4" Type="http://schemas.openxmlformats.org/officeDocument/2006/relationships/image" Target="../media/image345.svg"/></Relationships>
</file>

<file path=ppt/slides/_rels/slide10.xml.rels><?xml version="1.0" encoding="UTF-8" standalone="yes"?>
<Relationships xmlns="http://schemas.openxmlformats.org/package/2006/relationships"><Relationship Id="rId3" Type="http://schemas.openxmlformats.org/officeDocument/2006/relationships/image" Target="../media/image346.svg"/><Relationship Id="rId7" Type="http://schemas.openxmlformats.org/officeDocument/2006/relationships/image" Target="../media/image348.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347.png"/><Relationship Id="rId5" Type="http://schemas.openxmlformats.org/officeDocument/2006/relationships/image" Target="../media/image318.png"/><Relationship Id="rId4" Type="http://schemas.openxmlformats.org/officeDocument/2006/relationships/image" Target="../media/image317.png"/></Relationships>
</file>

<file path=ppt/slides/_rels/slide11.xml.rels><?xml version="1.0" encoding="UTF-8" standalone="yes"?>
<Relationships xmlns="http://schemas.openxmlformats.org/package/2006/relationships"><Relationship Id="rId3" Type="http://schemas.openxmlformats.org/officeDocument/2006/relationships/image" Target="../media/image346.svg"/><Relationship Id="rId7" Type="http://schemas.openxmlformats.org/officeDocument/2006/relationships/image" Target="../media/image350.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49.png"/><Relationship Id="rId5" Type="http://schemas.openxmlformats.org/officeDocument/2006/relationships/image" Target="../media/image318.png"/><Relationship Id="rId4" Type="http://schemas.openxmlformats.org/officeDocument/2006/relationships/image" Target="../media/image317.png"/></Relationships>
</file>

<file path=ppt/slides/_rels/slide12.xml.rels><?xml version="1.0" encoding="UTF-8" standalone="yes"?>
<Relationships xmlns="http://schemas.openxmlformats.org/package/2006/relationships"><Relationship Id="rId3" Type="http://schemas.openxmlformats.org/officeDocument/2006/relationships/image" Target="../media/image352.svg"/><Relationship Id="rId2" Type="http://schemas.openxmlformats.org/officeDocument/2006/relationships/image" Target="../media/image351.svg"/><Relationship Id="rId1" Type="http://schemas.openxmlformats.org/officeDocument/2006/relationships/slideLayout" Target="../slideLayouts/slideLayout18.xml"/><Relationship Id="rId6" Type="http://schemas.openxmlformats.org/officeDocument/2006/relationships/image" Target="../media/image318.png"/><Relationship Id="rId5" Type="http://schemas.openxmlformats.org/officeDocument/2006/relationships/image" Target="../media/image317.png"/><Relationship Id="rId4" Type="http://schemas.openxmlformats.org/officeDocument/2006/relationships/image" Target="../media/image353.svg"/></Relationships>
</file>

<file path=ppt/slides/_rels/slide13.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18.png"/><Relationship Id="rId5" Type="http://schemas.openxmlformats.org/officeDocument/2006/relationships/image" Target="../media/image317.png"/><Relationship Id="rId4" Type="http://schemas.openxmlformats.org/officeDocument/2006/relationships/image" Target="../media/image355.svg"/></Relationships>
</file>

<file path=ppt/slides/_rels/slide14.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359.svg"/><Relationship Id="rId5" Type="http://schemas.openxmlformats.org/officeDocument/2006/relationships/image" Target="../media/image358.png"/><Relationship Id="rId4" Type="http://schemas.openxmlformats.org/officeDocument/2006/relationships/image" Target="../media/image357.png"/></Relationships>
</file>

<file path=ppt/slides/_rels/slide15.xml.rels><?xml version="1.0" encoding="UTF-8" standalone="yes"?>
<Relationships xmlns="http://schemas.openxmlformats.org/package/2006/relationships"><Relationship Id="rId3" Type="http://schemas.openxmlformats.org/officeDocument/2006/relationships/image" Target="../media/image360.svg"/><Relationship Id="rId2" Type="http://schemas.openxmlformats.org/officeDocument/2006/relationships/image" Target="../media/image351.svg"/><Relationship Id="rId1" Type="http://schemas.openxmlformats.org/officeDocument/2006/relationships/slideLayout" Target="../slideLayouts/slideLayout18.xml"/><Relationship Id="rId5" Type="http://schemas.openxmlformats.org/officeDocument/2006/relationships/image" Target="../media/image318.png"/><Relationship Id="rId4" Type="http://schemas.openxmlformats.org/officeDocument/2006/relationships/image" Target="../media/image317.png"/></Relationships>
</file>

<file path=ppt/slides/_rels/slide16.xml.rels><?xml version="1.0" encoding="UTF-8" standalone="yes"?>
<Relationships xmlns="http://schemas.openxmlformats.org/package/2006/relationships"><Relationship Id="rId8" Type="http://schemas.openxmlformats.org/officeDocument/2006/relationships/image" Target="../media/image351.svg"/><Relationship Id="rId3" Type="http://schemas.openxmlformats.org/officeDocument/2006/relationships/image" Target="../media/image361.svg"/><Relationship Id="rId7" Type="http://schemas.openxmlformats.org/officeDocument/2006/relationships/image" Target="../media/image365.sv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364.png"/><Relationship Id="rId11" Type="http://schemas.openxmlformats.org/officeDocument/2006/relationships/image" Target="../media/image318.png"/><Relationship Id="rId5" Type="http://schemas.openxmlformats.org/officeDocument/2006/relationships/image" Target="../media/image363.svg"/><Relationship Id="rId10" Type="http://schemas.openxmlformats.org/officeDocument/2006/relationships/image" Target="../media/image317.png"/><Relationship Id="rId4" Type="http://schemas.openxmlformats.org/officeDocument/2006/relationships/image" Target="../media/image362.png"/><Relationship Id="rId9" Type="http://schemas.openxmlformats.org/officeDocument/2006/relationships/image" Target="../media/image36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D18052-733D-E6F1-5834-F10E962C5D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grpSp>
        <p:nvGrpSpPr>
          <p:cNvPr id="4" name="Group 3">
            <a:extLst>
              <a:ext uri="{FF2B5EF4-FFF2-40B4-BE49-F238E27FC236}">
                <a16:creationId xmlns:a16="http://schemas.microsoft.com/office/drawing/2014/main" id="{C864AE4D-723A-639C-BB5A-70177A95FDF7}"/>
              </a:ext>
            </a:extLst>
          </p:cNvPr>
          <p:cNvGrpSpPr/>
          <p:nvPr/>
        </p:nvGrpSpPr>
        <p:grpSpPr>
          <a:xfrm>
            <a:off x="262783" y="16207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EBBDE910-FD7C-BA3D-734F-6669384F512C}"/>
                </a:ext>
              </a:extLst>
            </p:cNvPr>
            <p:cNvPicPr>
              <a:picLocks noChangeAspect="1"/>
            </p:cNvPicPr>
            <p:nvPr/>
          </p:nvPicPr>
          <p:blipFill rotWithShape="1">
            <a:blip r:embed="rId3"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6" name="Picture 5" descr="Logo&#10;&#10;Description automatically generated">
              <a:extLst>
                <a:ext uri="{FF2B5EF4-FFF2-40B4-BE49-F238E27FC236}">
                  <a16:creationId xmlns:a16="http://schemas.microsoft.com/office/drawing/2014/main" id="{714359DB-3EEB-224D-7F00-82A938CDD11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563867-B32F-ED95-520D-0E9851A39D08}"/>
              </a:ext>
            </a:extLst>
          </p:cNvPr>
          <p:cNvSpPr txBox="1"/>
          <p:nvPr/>
        </p:nvSpPr>
        <p:spPr>
          <a:xfrm>
            <a:off x="874388" y="449239"/>
            <a:ext cx="10119360" cy="1569660"/>
          </a:xfrm>
          <a:prstGeom prst="rect">
            <a:avLst/>
          </a:prstGeom>
          <a:noFill/>
        </p:spPr>
        <p:txBody>
          <a:bodyPr wrap="square" lIns="91440" tIns="45720" rIns="91440" bIns="45720" rtlCol="0" anchor="t">
            <a:spAutoFit/>
          </a:bodyPr>
          <a:lstStyle/>
          <a:p>
            <a:pPr lvl="0" algn="ctr" defTabSz="457200"/>
            <a:r>
              <a:rPr lang="en-IE" sz="3200" b="1" i="0" dirty="0" err="1">
                <a:solidFill>
                  <a:schemeClr val="bg2"/>
                </a:solidFill>
                <a:effectLst/>
              </a:rPr>
              <a:t>Modúl</a:t>
            </a:r>
            <a:r>
              <a:rPr lang="en-IE" sz="3200" b="0" i="0" dirty="0">
                <a:effectLst/>
              </a:rPr>
              <a:t> </a:t>
            </a:r>
            <a:r>
              <a:rPr kumimoji="0" lang="en-IE" sz="3200" b="1" i="0" u="none" strike="noStrike" kern="1200" cap="none" spc="0" normalizeH="0" baseline="0" noProof="0" dirty="0">
                <a:ln>
                  <a:noFill/>
                </a:ln>
                <a:solidFill>
                  <a:srgbClr val="FFFFFF"/>
                </a:solidFill>
                <a:effectLst/>
                <a:uLnTx/>
                <a:uFillTx/>
                <a:latin typeface="Tahoma"/>
                <a:ea typeface="+mn-ea"/>
                <a:cs typeface="+mn-cs"/>
              </a:rPr>
              <a:t>1.</a:t>
            </a:r>
          </a:p>
          <a:p>
            <a:pPr algn="ctr" defTabSz="457200"/>
            <a:r>
              <a:rPr lang="ga-IE" sz="3200" b="1" dirty="0">
                <a:solidFill>
                  <a:schemeClr val="bg2"/>
                </a:solidFill>
                <a:ea typeface="Tahoma"/>
                <a:cs typeface="Tahoma"/>
              </a:rPr>
              <a:t>Fiosrú </a:t>
            </a:r>
            <a:r>
              <a:rPr lang="ga-IE" sz="3200" b="1" dirty="0">
                <a:solidFill>
                  <a:schemeClr val="bg2"/>
                </a:solidFill>
              </a:rPr>
              <a:t>faoin áit as a dtagann ár mbia!</a:t>
            </a:r>
            <a:endParaRPr lang="en-IE" sz="3200" b="1" dirty="0">
              <a:solidFill>
                <a:schemeClr val="bg2"/>
              </a:solidFill>
              <a:ea typeface="Tahoma"/>
              <a:cs typeface="Tahoma"/>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3200" b="1" i="0" u="none" strike="noStrike" kern="1200" cap="none" spc="0" normalizeH="0" baseline="0" noProof="0" dirty="0">
              <a:ln>
                <a:noFill/>
              </a:ln>
              <a:solidFill>
                <a:srgbClr val="FFFFFF"/>
              </a:solidFill>
              <a:effectLst/>
              <a:uLnTx/>
              <a:uFillTx/>
              <a:latin typeface="Tahoma"/>
              <a:ea typeface="+mn-ea"/>
              <a:cs typeface="+mn-cs"/>
            </a:endParaRPr>
          </a:p>
        </p:txBody>
      </p:sp>
      <p:sp>
        <p:nvSpPr>
          <p:cNvPr id="8" name="Freeform 2">
            <a:extLst>
              <a:ext uri="{FF2B5EF4-FFF2-40B4-BE49-F238E27FC236}">
                <a16:creationId xmlns:a16="http://schemas.microsoft.com/office/drawing/2014/main" id="{481F82C8-9841-6AD8-36DE-F8D090BE11BA}"/>
              </a:ext>
            </a:extLst>
          </p:cNvPr>
          <p:cNvSpPr/>
          <p:nvPr/>
        </p:nvSpPr>
        <p:spPr>
          <a:xfrm>
            <a:off x="2216126" y="2197759"/>
            <a:ext cx="7759747" cy="4211002"/>
          </a:xfrm>
          <a:custGeom>
            <a:avLst/>
            <a:gdLst/>
            <a:ahLst/>
            <a:cxnLst/>
            <a:rect l="l" t="t" r="r" b="b"/>
            <a:pathLst>
              <a:path w="6096000" h="2979420">
                <a:moveTo>
                  <a:pt x="0" y="0"/>
                </a:moveTo>
                <a:lnTo>
                  <a:pt x="6096000" y="0"/>
                </a:lnTo>
                <a:lnTo>
                  <a:pt x="6096000" y="2979420"/>
                </a:lnTo>
                <a:lnTo>
                  <a:pt x="0" y="29794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2" name="Group 1">
            <a:extLst>
              <a:ext uri="{FF2B5EF4-FFF2-40B4-BE49-F238E27FC236}">
                <a16:creationId xmlns:a16="http://schemas.microsoft.com/office/drawing/2014/main" id="{54E6FC15-83D4-44B0-75A1-D6832B7DA474}"/>
              </a:ext>
            </a:extLst>
          </p:cNvPr>
          <p:cNvGrpSpPr/>
          <p:nvPr/>
        </p:nvGrpSpPr>
        <p:grpSpPr>
          <a:xfrm>
            <a:off x="10644141" y="6682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ED4E19EC-EFB8-2903-B666-5C825D2AB368}"/>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6" name="Picture 5" descr="Logo&#10;&#10;Description automatically generated">
              <a:extLst>
                <a:ext uri="{FF2B5EF4-FFF2-40B4-BE49-F238E27FC236}">
                  <a16:creationId xmlns:a16="http://schemas.microsoft.com/office/drawing/2014/main" id="{5A342087-832D-FF9E-25B6-594B775ECA3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420437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D4FAD49-2D78-5602-41D0-9164E6E12975}"/>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A38BD5A-3DF0-CBEB-5C86-5326DC09F6D0}"/>
              </a:ext>
            </a:extLst>
          </p:cNvPr>
          <p:cNvSpPr/>
          <p:nvPr/>
        </p:nvSpPr>
        <p:spPr>
          <a:xfrm>
            <a:off x="658718" y="2190508"/>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Freeform 2">
            <a:extLst>
              <a:ext uri="{FF2B5EF4-FFF2-40B4-BE49-F238E27FC236}">
                <a16:creationId xmlns:a16="http://schemas.microsoft.com/office/drawing/2014/main" id="{A182F0AF-C5C1-631F-6DA6-AB7BB8239655}"/>
              </a:ext>
            </a:extLst>
          </p:cNvPr>
          <p:cNvSpPr/>
          <p:nvPr/>
        </p:nvSpPr>
        <p:spPr>
          <a:xfrm>
            <a:off x="3413760" y="2190508"/>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Freeform 2">
            <a:extLst>
              <a:ext uri="{FF2B5EF4-FFF2-40B4-BE49-F238E27FC236}">
                <a16:creationId xmlns:a16="http://schemas.microsoft.com/office/drawing/2014/main" id="{8FA2F1DA-0AE6-F6E9-EAC4-058D312633D0}"/>
              </a:ext>
            </a:extLst>
          </p:cNvPr>
          <p:cNvSpPr/>
          <p:nvPr/>
        </p:nvSpPr>
        <p:spPr>
          <a:xfrm>
            <a:off x="6168802" y="2190508"/>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Freeform 2">
            <a:extLst>
              <a:ext uri="{FF2B5EF4-FFF2-40B4-BE49-F238E27FC236}">
                <a16:creationId xmlns:a16="http://schemas.microsoft.com/office/drawing/2014/main" id="{5B5851CE-B6E0-C25B-E010-1D6347221A74}"/>
              </a:ext>
            </a:extLst>
          </p:cNvPr>
          <p:cNvSpPr/>
          <p:nvPr/>
        </p:nvSpPr>
        <p:spPr>
          <a:xfrm>
            <a:off x="8923844" y="2190508"/>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Freeform 6">
            <a:extLst>
              <a:ext uri="{FF2B5EF4-FFF2-40B4-BE49-F238E27FC236}">
                <a16:creationId xmlns:a16="http://schemas.microsoft.com/office/drawing/2014/main" id="{1D0E51E3-551B-77A9-8F9C-83C2AE574974}"/>
              </a:ext>
            </a:extLst>
          </p:cNvPr>
          <p:cNvSpPr/>
          <p:nvPr/>
        </p:nvSpPr>
        <p:spPr>
          <a:xfrm>
            <a:off x="903741" y="2777728"/>
            <a:ext cx="2264996" cy="3134530"/>
          </a:xfrm>
          <a:custGeom>
            <a:avLst/>
            <a:gdLst/>
            <a:ahLst/>
            <a:cxnLst/>
            <a:rect l="l" t="t" r="r" b="b"/>
            <a:pathLst>
              <a:path w="3399854" h="4713835">
                <a:moveTo>
                  <a:pt x="0" y="0"/>
                </a:moveTo>
                <a:lnTo>
                  <a:pt x="3399853" y="0"/>
                </a:lnTo>
                <a:lnTo>
                  <a:pt x="3399853" y="4713835"/>
                </a:lnTo>
                <a:lnTo>
                  <a:pt x="0" y="4713835"/>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7">
            <a:extLst>
              <a:ext uri="{FF2B5EF4-FFF2-40B4-BE49-F238E27FC236}">
                <a16:creationId xmlns:a16="http://schemas.microsoft.com/office/drawing/2014/main" id="{D38836F4-0B3E-A3AD-330F-4BE872FC8045}"/>
              </a:ext>
            </a:extLst>
          </p:cNvPr>
          <p:cNvSpPr/>
          <p:nvPr/>
        </p:nvSpPr>
        <p:spPr>
          <a:xfrm rot="-722525">
            <a:off x="3623310" y="3625321"/>
            <a:ext cx="2549285" cy="1439345"/>
          </a:xfrm>
          <a:custGeom>
            <a:avLst/>
            <a:gdLst/>
            <a:ahLst/>
            <a:cxnLst/>
            <a:rect l="l" t="t" r="r" b="b"/>
            <a:pathLst>
              <a:path w="4847312" h="2889033">
                <a:moveTo>
                  <a:pt x="0" y="0"/>
                </a:moveTo>
                <a:lnTo>
                  <a:pt x="4847312" y="0"/>
                </a:lnTo>
                <a:lnTo>
                  <a:pt x="4847312" y="2889033"/>
                </a:lnTo>
                <a:lnTo>
                  <a:pt x="0" y="288903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pic>
        <p:nvPicPr>
          <p:cNvPr id="18" name="Picture 17">
            <a:extLst>
              <a:ext uri="{FF2B5EF4-FFF2-40B4-BE49-F238E27FC236}">
                <a16:creationId xmlns:a16="http://schemas.microsoft.com/office/drawing/2014/main" id="{C3688107-0903-08D6-76FD-1B1A924330E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13825" y="2797517"/>
            <a:ext cx="2275653" cy="3129981"/>
          </a:xfrm>
          <a:prstGeom prst="rect">
            <a:avLst/>
          </a:prstGeom>
        </p:spPr>
      </p:pic>
      <p:pic>
        <p:nvPicPr>
          <p:cNvPr id="22" name="Picture 21">
            <a:extLst>
              <a:ext uri="{FF2B5EF4-FFF2-40B4-BE49-F238E27FC236}">
                <a16:creationId xmlns:a16="http://schemas.microsoft.com/office/drawing/2014/main" id="{478F1523-6BF0-8646-4C9F-5DDF41A769A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88132" y="2278997"/>
            <a:ext cx="4026466" cy="3979563"/>
          </a:xfrm>
          <a:prstGeom prst="rect">
            <a:avLst/>
          </a:prstGeom>
        </p:spPr>
      </p:pic>
      <p:sp>
        <p:nvSpPr>
          <p:cNvPr id="3" name="Rectangle 2">
            <a:extLst>
              <a:ext uri="{FF2B5EF4-FFF2-40B4-BE49-F238E27FC236}">
                <a16:creationId xmlns:a16="http://schemas.microsoft.com/office/drawing/2014/main" id="{03E858EA-C0FB-CEE1-21A2-679A50EFB5A9}"/>
              </a:ext>
            </a:extLst>
          </p:cNvPr>
          <p:cNvSpPr/>
          <p:nvPr/>
        </p:nvSpPr>
        <p:spPr>
          <a:xfrm>
            <a:off x="-122598" y="0"/>
            <a:ext cx="12314598" cy="1790768"/>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7409A72F-9253-2867-9588-9C0C0D46F55D}"/>
              </a:ext>
            </a:extLst>
          </p:cNvPr>
          <p:cNvSpPr txBox="1"/>
          <p:nvPr/>
        </p:nvSpPr>
        <p:spPr>
          <a:xfrm>
            <a:off x="903741" y="295219"/>
            <a:ext cx="9371491" cy="1200329"/>
          </a:xfrm>
          <a:prstGeom prst="rect">
            <a:avLst/>
          </a:prstGeom>
          <a:noFill/>
        </p:spPr>
        <p:txBody>
          <a:bodyPr wrap="square" lIns="91440" tIns="45720" rIns="91440" bIns="45720" rtlCol="0" anchor="t">
            <a:spAutoFit/>
          </a:bodyPr>
          <a:lstStyle/>
          <a:p>
            <a:pPr algn="ctr"/>
            <a:r>
              <a:rPr lang="ga-IE" sz="3600" dirty="0">
                <a:solidFill>
                  <a:schemeClr val="bg2"/>
                </a:solidFill>
              </a:rPr>
              <a:t>An féidir leat an bia seo a ainmniú? Ar ith tú riamh iad?</a:t>
            </a:r>
            <a:endParaRPr lang="en-IE" sz="3600" dirty="0">
              <a:solidFill>
                <a:schemeClr val="bg2"/>
              </a:solidFill>
            </a:endParaRPr>
          </a:p>
        </p:txBody>
      </p:sp>
      <p:grpSp>
        <p:nvGrpSpPr>
          <p:cNvPr id="6" name="Group 5">
            <a:extLst>
              <a:ext uri="{FF2B5EF4-FFF2-40B4-BE49-F238E27FC236}">
                <a16:creationId xmlns:a16="http://schemas.microsoft.com/office/drawing/2014/main" id="{7211449E-E823-4CC2-7BE0-23A4B9A32EE1}"/>
              </a:ext>
            </a:extLst>
          </p:cNvPr>
          <p:cNvGrpSpPr/>
          <p:nvPr/>
        </p:nvGrpSpPr>
        <p:grpSpPr>
          <a:xfrm>
            <a:off x="10693031" y="60517"/>
            <a:ext cx="1346942" cy="1390498"/>
            <a:chOff x="5403167" y="2137194"/>
            <a:chExt cx="976284" cy="1153562"/>
          </a:xfrm>
        </p:grpSpPr>
        <p:pic>
          <p:nvPicPr>
            <p:cNvPr id="9" name="Picture 8" descr="A logo of a person with a book&#10;&#10;Description automatically generated">
              <a:extLst>
                <a:ext uri="{FF2B5EF4-FFF2-40B4-BE49-F238E27FC236}">
                  <a16:creationId xmlns:a16="http://schemas.microsoft.com/office/drawing/2014/main" id="{A2F1A166-D5D2-1C5C-2E1D-3CC655472AD9}"/>
                </a:ext>
              </a:extLst>
            </p:cNvPr>
            <p:cNvPicPr>
              <a:picLocks noChangeAspect="1"/>
            </p:cNvPicPr>
            <p:nvPr/>
          </p:nvPicPr>
          <p:blipFill rotWithShape="1">
            <a:blip r:embed="rId9"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11" name="Picture 10" descr="Logo&#10;&#10;Description automatically generated">
              <a:extLst>
                <a:ext uri="{FF2B5EF4-FFF2-40B4-BE49-F238E27FC236}">
                  <a16:creationId xmlns:a16="http://schemas.microsoft.com/office/drawing/2014/main" id="{7D38F610-503C-C144-D68F-70BEAD7CAB4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80402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47452-CE1D-7D71-0979-2A241ABE36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4012189-FF4E-B42A-EB78-F01FE7FE3599}"/>
              </a:ext>
            </a:extLst>
          </p:cNvPr>
          <p:cNvSpPr/>
          <p:nvPr/>
        </p:nvSpPr>
        <p:spPr>
          <a:xfrm>
            <a:off x="-122598" y="0"/>
            <a:ext cx="12314598" cy="1790768"/>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9" name="Freeform 2">
            <a:extLst>
              <a:ext uri="{FF2B5EF4-FFF2-40B4-BE49-F238E27FC236}">
                <a16:creationId xmlns:a16="http://schemas.microsoft.com/office/drawing/2014/main" id="{AAA15C7C-76C4-B69A-99EC-3A5F5713830B}"/>
              </a:ext>
            </a:extLst>
          </p:cNvPr>
          <p:cNvSpPr/>
          <p:nvPr/>
        </p:nvSpPr>
        <p:spPr>
          <a:xfrm>
            <a:off x="633894" y="2301322"/>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Freeform 2">
            <a:extLst>
              <a:ext uri="{FF2B5EF4-FFF2-40B4-BE49-F238E27FC236}">
                <a16:creationId xmlns:a16="http://schemas.microsoft.com/office/drawing/2014/main" id="{EC2F4AE2-7F9B-3B75-4063-C6513378B9EB}"/>
              </a:ext>
            </a:extLst>
          </p:cNvPr>
          <p:cNvSpPr/>
          <p:nvPr/>
        </p:nvSpPr>
        <p:spPr>
          <a:xfrm>
            <a:off x="3388936" y="2301322"/>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Freeform 2">
            <a:extLst>
              <a:ext uri="{FF2B5EF4-FFF2-40B4-BE49-F238E27FC236}">
                <a16:creationId xmlns:a16="http://schemas.microsoft.com/office/drawing/2014/main" id="{CD973F94-C65A-FDC3-29F3-3C459EE230C8}"/>
              </a:ext>
            </a:extLst>
          </p:cNvPr>
          <p:cNvSpPr/>
          <p:nvPr/>
        </p:nvSpPr>
        <p:spPr>
          <a:xfrm>
            <a:off x="6143978" y="2301322"/>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Freeform 2">
            <a:extLst>
              <a:ext uri="{FF2B5EF4-FFF2-40B4-BE49-F238E27FC236}">
                <a16:creationId xmlns:a16="http://schemas.microsoft.com/office/drawing/2014/main" id="{DD58F2EC-A0C3-53BD-CE59-8660B4005C8F}"/>
              </a:ext>
            </a:extLst>
          </p:cNvPr>
          <p:cNvSpPr/>
          <p:nvPr/>
        </p:nvSpPr>
        <p:spPr>
          <a:xfrm>
            <a:off x="8899020" y="2301322"/>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Freeform 6">
            <a:extLst>
              <a:ext uri="{FF2B5EF4-FFF2-40B4-BE49-F238E27FC236}">
                <a16:creationId xmlns:a16="http://schemas.microsoft.com/office/drawing/2014/main" id="{AA79ECB2-961D-8038-E1CD-A4C35EBBE2E5}"/>
              </a:ext>
            </a:extLst>
          </p:cNvPr>
          <p:cNvSpPr/>
          <p:nvPr/>
        </p:nvSpPr>
        <p:spPr>
          <a:xfrm>
            <a:off x="867574" y="2929182"/>
            <a:ext cx="2287682" cy="3027680"/>
          </a:xfrm>
          <a:custGeom>
            <a:avLst/>
            <a:gdLst/>
            <a:ahLst/>
            <a:cxnLst/>
            <a:rect l="l" t="t" r="r" b="b"/>
            <a:pathLst>
              <a:path w="4276800" h="5083863">
                <a:moveTo>
                  <a:pt x="0" y="0"/>
                </a:moveTo>
                <a:lnTo>
                  <a:pt x="4276800" y="0"/>
                </a:lnTo>
                <a:lnTo>
                  <a:pt x="4276800" y="5083863"/>
                </a:lnTo>
                <a:lnTo>
                  <a:pt x="0" y="508386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Freeform 7">
            <a:extLst>
              <a:ext uri="{FF2B5EF4-FFF2-40B4-BE49-F238E27FC236}">
                <a16:creationId xmlns:a16="http://schemas.microsoft.com/office/drawing/2014/main" id="{53638EFB-641F-20A9-A5B9-5E73E00DBA40}"/>
              </a:ext>
            </a:extLst>
          </p:cNvPr>
          <p:cNvSpPr/>
          <p:nvPr/>
        </p:nvSpPr>
        <p:spPr>
          <a:xfrm>
            <a:off x="3558138" y="3325422"/>
            <a:ext cx="2416637" cy="1839627"/>
          </a:xfrm>
          <a:custGeom>
            <a:avLst/>
            <a:gdLst/>
            <a:ahLst/>
            <a:cxnLst/>
            <a:rect l="l" t="t" r="r" b="b"/>
            <a:pathLst>
              <a:path w="4464612" h="3404267">
                <a:moveTo>
                  <a:pt x="0" y="0"/>
                </a:moveTo>
                <a:lnTo>
                  <a:pt x="4464612" y="0"/>
                </a:lnTo>
                <a:lnTo>
                  <a:pt x="4464612" y="3404267"/>
                </a:lnTo>
                <a:lnTo>
                  <a:pt x="0" y="34042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pic>
        <p:nvPicPr>
          <p:cNvPr id="30" name="Picture 29">
            <a:extLst>
              <a:ext uri="{FF2B5EF4-FFF2-40B4-BE49-F238E27FC236}">
                <a16:creationId xmlns:a16="http://schemas.microsoft.com/office/drawing/2014/main" id="{D8C6EAAB-4F6E-E667-81CA-0479E130E83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72659" y="3464248"/>
            <a:ext cx="2497679" cy="1957547"/>
          </a:xfrm>
          <a:prstGeom prst="rect">
            <a:avLst/>
          </a:prstGeom>
        </p:spPr>
      </p:pic>
      <p:pic>
        <p:nvPicPr>
          <p:cNvPr id="32" name="Picture 31">
            <a:extLst>
              <a:ext uri="{FF2B5EF4-FFF2-40B4-BE49-F238E27FC236}">
                <a16:creationId xmlns:a16="http://schemas.microsoft.com/office/drawing/2014/main" id="{FE3F36F7-458A-4A1B-80C5-680336B9442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27701" y="3299596"/>
            <a:ext cx="2547075" cy="2543446"/>
          </a:xfrm>
          <a:prstGeom prst="rect">
            <a:avLst/>
          </a:prstGeom>
        </p:spPr>
      </p:pic>
      <p:grpSp>
        <p:nvGrpSpPr>
          <p:cNvPr id="7" name="Group 6">
            <a:extLst>
              <a:ext uri="{FF2B5EF4-FFF2-40B4-BE49-F238E27FC236}">
                <a16:creationId xmlns:a16="http://schemas.microsoft.com/office/drawing/2014/main" id="{022118CA-3895-C2F3-0082-99A5512E1D93}"/>
              </a:ext>
            </a:extLst>
          </p:cNvPr>
          <p:cNvGrpSpPr/>
          <p:nvPr/>
        </p:nvGrpSpPr>
        <p:grpSpPr>
          <a:xfrm>
            <a:off x="10693031" y="60517"/>
            <a:ext cx="1346942" cy="1390498"/>
            <a:chOff x="5403167" y="2137194"/>
            <a:chExt cx="976284" cy="1153562"/>
          </a:xfrm>
        </p:grpSpPr>
        <p:pic>
          <p:nvPicPr>
            <p:cNvPr id="8" name="Picture 7" descr="A logo of a person with a book&#10;&#10;Description automatically generated">
              <a:extLst>
                <a:ext uri="{FF2B5EF4-FFF2-40B4-BE49-F238E27FC236}">
                  <a16:creationId xmlns:a16="http://schemas.microsoft.com/office/drawing/2014/main" id="{27C92AC7-3EE4-F5C4-6A66-39070F39A945}"/>
                </a:ext>
              </a:extLst>
            </p:cNvPr>
            <p:cNvPicPr>
              <a:picLocks noChangeAspect="1"/>
            </p:cNvPicPr>
            <p:nvPr/>
          </p:nvPicPr>
          <p:blipFill rotWithShape="1">
            <a:blip r:embed="rId8"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10" name="Picture 9" descr="Logo&#10;&#10;Description automatically generated">
              <a:extLst>
                <a:ext uri="{FF2B5EF4-FFF2-40B4-BE49-F238E27FC236}">
                  <a16:creationId xmlns:a16="http://schemas.microsoft.com/office/drawing/2014/main" id="{0C8625E2-2D28-0734-A303-063E818BDD8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
        <p:nvSpPr>
          <p:cNvPr id="12" name="TextBox 11">
            <a:extLst>
              <a:ext uri="{FF2B5EF4-FFF2-40B4-BE49-F238E27FC236}">
                <a16:creationId xmlns:a16="http://schemas.microsoft.com/office/drawing/2014/main" id="{799205AF-6BF9-1BB6-F9E6-09977A79FD5D}"/>
              </a:ext>
            </a:extLst>
          </p:cNvPr>
          <p:cNvSpPr txBox="1"/>
          <p:nvPr/>
        </p:nvSpPr>
        <p:spPr>
          <a:xfrm>
            <a:off x="1007254" y="225124"/>
            <a:ext cx="9502174" cy="1200329"/>
          </a:xfrm>
          <a:prstGeom prst="rect">
            <a:avLst/>
          </a:prstGeom>
          <a:noFill/>
        </p:spPr>
        <p:txBody>
          <a:bodyPr wrap="square" lIns="91440" tIns="45720" rIns="91440" bIns="45720" anchor="t">
            <a:spAutoFit/>
          </a:bodyPr>
          <a:lstStyle/>
          <a:p>
            <a:pPr algn="ctr"/>
            <a:r>
              <a:rPr lang="ga-IE" sz="3600" dirty="0">
                <a:solidFill>
                  <a:schemeClr val="bg2"/>
                </a:solidFill>
              </a:rPr>
              <a:t>An féidir leat an bia seo a ainmniú? Ar ith tú riamh iad? </a:t>
            </a:r>
            <a:endParaRPr lang="ga-IE" sz="3600" dirty="0">
              <a:solidFill>
                <a:schemeClr val="bg2"/>
              </a:solidFill>
              <a:ea typeface="Tahoma"/>
              <a:cs typeface="Tahoma"/>
            </a:endParaRPr>
          </a:p>
        </p:txBody>
      </p:sp>
    </p:spTree>
    <p:extLst>
      <p:ext uri="{BB962C8B-B14F-4D97-AF65-F5344CB8AC3E}">
        <p14:creationId xmlns:p14="http://schemas.microsoft.com/office/powerpoint/2010/main" val="1087101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C0B06-E8D7-44FC-5593-9FC33D3B15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0F24700-678E-7941-C1B0-CE54EA499C4C}"/>
              </a:ext>
            </a:extLst>
          </p:cNvPr>
          <p:cNvSpPr/>
          <p:nvPr/>
        </p:nvSpPr>
        <p:spPr>
          <a:xfrm>
            <a:off x="-122598" y="0"/>
            <a:ext cx="12314598" cy="1790768"/>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5" name="Freeform 2">
            <a:extLst>
              <a:ext uri="{FF2B5EF4-FFF2-40B4-BE49-F238E27FC236}">
                <a16:creationId xmlns:a16="http://schemas.microsoft.com/office/drawing/2014/main" id="{09D1CA34-1349-B2BF-BA8B-5C128EDAE035}"/>
              </a:ext>
            </a:extLst>
          </p:cNvPr>
          <p:cNvSpPr/>
          <p:nvPr/>
        </p:nvSpPr>
        <p:spPr>
          <a:xfrm>
            <a:off x="660985" y="2369339"/>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2">
            <a:extLst>
              <a:ext uri="{FF2B5EF4-FFF2-40B4-BE49-F238E27FC236}">
                <a16:creationId xmlns:a16="http://schemas.microsoft.com/office/drawing/2014/main" id="{30B9E31D-E826-08B0-C9E2-014D821F20F7}"/>
              </a:ext>
            </a:extLst>
          </p:cNvPr>
          <p:cNvSpPr/>
          <p:nvPr/>
        </p:nvSpPr>
        <p:spPr>
          <a:xfrm>
            <a:off x="3391979" y="2369339"/>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Freeform 2">
            <a:extLst>
              <a:ext uri="{FF2B5EF4-FFF2-40B4-BE49-F238E27FC236}">
                <a16:creationId xmlns:a16="http://schemas.microsoft.com/office/drawing/2014/main" id="{0D2E3054-4423-ACCE-A399-E855D78DC739}"/>
              </a:ext>
            </a:extLst>
          </p:cNvPr>
          <p:cNvSpPr/>
          <p:nvPr/>
        </p:nvSpPr>
        <p:spPr>
          <a:xfrm>
            <a:off x="6108140" y="2369340"/>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Freeform 2">
            <a:extLst>
              <a:ext uri="{FF2B5EF4-FFF2-40B4-BE49-F238E27FC236}">
                <a16:creationId xmlns:a16="http://schemas.microsoft.com/office/drawing/2014/main" id="{C9FDAF52-E688-5EC2-5C66-BC5BF1DEC1D2}"/>
              </a:ext>
            </a:extLst>
          </p:cNvPr>
          <p:cNvSpPr/>
          <p:nvPr/>
        </p:nvSpPr>
        <p:spPr>
          <a:xfrm>
            <a:off x="8863182" y="2369340"/>
            <a:ext cx="2755042" cy="4131000"/>
          </a:xfrm>
          <a:custGeom>
            <a:avLst/>
            <a:gdLst/>
            <a:ahLst/>
            <a:cxnLst/>
            <a:rect l="l" t="t" r="r" b="b"/>
            <a:pathLst>
              <a:path w="4859604" h="7262996">
                <a:moveTo>
                  <a:pt x="0" y="0"/>
                </a:moveTo>
                <a:lnTo>
                  <a:pt x="4859605" y="0"/>
                </a:lnTo>
                <a:lnTo>
                  <a:pt x="4859605" y="7262996"/>
                </a:lnTo>
                <a:lnTo>
                  <a:pt x="0" y="72629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Freeform 6">
            <a:extLst>
              <a:ext uri="{FF2B5EF4-FFF2-40B4-BE49-F238E27FC236}">
                <a16:creationId xmlns:a16="http://schemas.microsoft.com/office/drawing/2014/main" id="{36451DE6-37BB-065B-8BA2-E3C3E14F5300}"/>
              </a:ext>
            </a:extLst>
          </p:cNvPr>
          <p:cNvSpPr/>
          <p:nvPr/>
        </p:nvSpPr>
        <p:spPr>
          <a:xfrm>
            <a:off x="1099099" y="2914942"/>
            <a:ext cx="2253999" cy="3039795"/>
          </a:xfrm>
          <a:custGeom>
            <a:avLst/>
            <a:gdLst/>
            <a:ahLst/>
            <a:cxnLst/>
            <a:rect l="l" t="t" r="r" b="b"/>
            <a:pathLst>
              <a:path w="4094107" h="5299815">
                <a:moveTo>
                  <a:pt x="0" y="0"/>
                </a:moveTo>
                <a:lnTo>
                  <a:pt x="4094107" y="0"/>
                </a:lnTo>
                <a:lnTo>
                  <a:pt x="4094107" y="5299814"/>
                </a:lnTo>
                <a:lnTo>
                  <a:pt x="0" y="529981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Freeform 7">
            <a:extLst>
              <a:ext uri="{FF2B5EF4-FFF2-40B4-BE49-F238E27FC236}">
                <a16:creationId xmlns:a16="http://schemas.microsoft.com/office/drawing/2014/main" id="{7354DF3C-2EA2-A8F9-7A13-CA95A492CFD1}"/>
              </a:ext>
            </a:extLst>
          </p:cNvPr>
          <p:cNvSpPr/>
          <p:nvPr/>
        </p:nvSpPr>
        <p:spPr>
          <a:xfrm>
            <a:off x="3657166" y="2834639"/>
            <a:ext cx="2051531" cy="3200400"/>
          </a:xfrm>
          <a:custGeom>
            <a:avLst/>
            <a:gdLst/>
            <a:ahLst/>
            <a:cxnLst/>
            <a:rect l="l" t="t" r="r" b="b"/>
            <a:pathLst>
              <a:path w="3635261" h="5636064">
                <a:moveTo>
                  <a:pt x="0" y="0"/>
                </a:moveTo>
                <a:lnTo>
                  <a:pt x="3635262" y="0"/>
                </a:lnTo>
                <a:lnTo>
                  <a:pt x="3635262" y="5636064"/>
                </a:lnTo>
                <a:lnTo>
                  <a:pt x="0" y="5636064"/>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pic>
        <p:nvPicPr>
          <p:cNvPr id="20" name="Picture 19">
            <a:extLst>
              <a:ext uri="{FF2B5EF4-FFF2-40B4-BE49-F238E27FC236}">
                <a16:creationId xmlns:a16="http://schemas.microsoft.com/office/drawing/2014/main" id="{223B675D-6D1B-9B10-AB89-CBDED943C0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09740" y="3211481"/>
            <a:ext cx="2412303" cy="2446716"/>
          </a:xfrm>
          <a:prstGeom prst="rect">
            <a:avLst/>
          </a:prstGeom>
        </p:spPr>
      </p:pic>
      <p:pic>
        <p:nvPicPr>
          <p:cNvPr id="22" name="Picture 21">
            <a:extLst>
              <a:ext uri="{FF2B5EF4-FFF2-40B4-BE49-F238E27FC236}">
                <a16:creationId xmlns:a16="http://schemas.microsoft.com/office/drawing/2014/main" id="{00BDF01B-C2BF-A7AF-88BD-4A2C323B3C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88620" y="3211481"/>
            <a:ext cx="2504165" cy="2830795"/>
          </a:xfrm>
          <a:prstGeom prst="rect">
            <a:avLst/>
          </a:prstGeom>
        </p:spPr>
      </p:pic>
      <p:grpSp>
        <p:nvGrpSpPr>
          <p:cNvPr id="4" name="Group 3">
            <a:extLst>
              <a:ext uri="{FF2B5EF4-FFF2-40B4-BE49-F238E27FC236}">
                <a16:creationId xmlns:a16="http://schemas.microsoft.com/office/drawing/2014/main" id="{825BF1D6-F1FA-55D2-423F-5C9525D1D3DB}"/>
              </a:ext>
            </a:extLst>
          </p:cNvPr>
          <p:cNvGrpSpPr/>
          <p:nvPr/>
        </p:nvGrpSpPr>
        <p:grpSpPr>
          <a:xfrm>
            <a:off x="10693031" y="60517"/>
            <a:ext cx="1346942" cy="1390498"/>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DD6B67CB-C69E-D8F4-EF20-F2D3550B1BFC}"/>
                </a:ext>
              </a:extLst>
            </p:cNvPr>
            <p:cNvPicPr>
              <a:picLocks noChangeAspect="1"/>
            </p:cNvPicPr>
            <p:nvPr/>
          </p:nvPicPr>
          <p:blipFill rotWithShape="1">
            <a:blip r:embed="rId8"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8" name="Picture 7" descr="Logo&#10;&#10;Description automatically generated">
              <a:extLst>
                <a:ext uri="{FF2B5EF4-FFF2-40B4-BE49-F238E27FC236}">
                  <a16:creationId xmlns:a16="http://schemas.microsoft.com/office/drawing/2014/main" id="{C2952985-6F90-5B55-0856-4C04FB9D504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
        <p:nvSpPr>
          <p:cNvPr id="11" name="TextBox 10">
            <a:extLst>
              <a:ext uri="{FF2B5EF4-FFF2-40B4-BE49-F238E27FC236}">
                <a16:creationId xmlns:a16="http://schemas.microsoft.com/office/drawing/2014/main" id="{0BD574DD-F165-9732-1976-1C1EF418B189}"/>
              </a:ext>
            </a:extLst>
          </p:cNvPr>
          <p:cNvSpPr txBox="1"/>
          <p:nvPr/>
        </p:nvSpPr>
        <p:spPr>
          <a:xfrm>
            <a:off x="943308" y="263076"/>
            <a:ext cx="9530778" cy="1200329"/>
          </a:xfrm>
          <a:prstGeom prst="rect">
            <a:avLst/>
          </a:prstGeom>
          <a:noFill/>
        </p:spPr>
        <p:txBody>
          <a:bodyPr wrap="square" lIns="91440" tIns="45720" rIns="91440" bIns="45720" anchor="t">
            <a:spAutoFit/>
          </a:bodyPr>
          <a:lstStyle/>
          <a:p>
            <a:pPr algn="ctr"/>
            <a:r>
              <a:rPr lang="ga-IE" sz="3600" dirty="0">
                <a:solidFill>
                  <a:schemeClr val="bg2"/>
                </a:solidFill>
              </a:rPr>
              <a:t>An féidir leat an bia seo a ainmniú? Ar ith tú riamh iad ?</a:t>
            </a:r>
            <a:endParaRPr lang="ga-IE" sz="3600" dirty="0">
              <a:solidFill>
                <a:schemeClr val="bg2"/>
              </a:solidFill>
              <a:ea typeface="Tahoma"/>
              <a:cs typeface="Tahoma"/>
            </a:endParaRPr>
          </a:p>
        </p:txBody>
      </p:sp>
    </p:spTree>
    <p:extLst>
      <p:ext uri="{BB962C8B-B14F-4D97-AF65-F5344CB8AC3E}">
        <p14:creationId xmlns:p14="http://schemas.microsoft.com/office/powerpoint/2010/main" val="1347793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06729D2-298B-E57B-0074-77F5D4605948}"/>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071E5FD0-C265-2815-3EA6-AC3A0BBF0738}"/>
              </a:ext>
            </a:extLst>
          </p:cNvPr>
          <p:cNvSpPr/>
          <p:nvPr/>
        </p:nvSpPr>
        <p:spPr>
          <a:xfrm>
            <a:off x="2525210" y="171821"/>
            <a:ext cx="7141580" cy="6514358"/>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5" name="Table 2">
            <a:extLst>
              <a:ext uri="{FF2B5EF4-FFF2-40B4-BE49-F238E27FC236}">
                <a16:creationId xmlns:a16="http://schemas.microsoft.com/office/drawing/2014/main" id="{58A1D0C2-76F0-600B-B531-F2EA0695A73E}"/>
              </a:ext>
            </a:extLst>
          </p:cNvPr>
          <p:cNvGraphicFramePr>
            <a:graphicFrameLocks noGrp="1"/>
          </p:cNvGraphicFramePr>
          <p:nvPr>
            <p:extLst>
              <p:ext uri="{D42A27DB-BD31-4B8C-83A1-F6EECF244321}">
                <p14:modId xmlns:p14="http://schemas.microsoft.com/office/powerpoint/2010/main" val="2080701885"/>
              </p:ext>
            </p:extLst>
          </p:nvPr>
        </p:nvGraphicFramePr>
        <p:xfrm>
          <a:off x="2882590" y="1376779"/>
          <a:ext cx="6637329" cy="5189477"/>
        </p:xfrm>
        <a:graphic>
          <a:graphicData uri="http://schemas.openxmlformats.org/drawingml/2006/table">
            <a:tbl>
              <a:tblPr/>
              <a:tblGrid>
                <a:gridCol w="6637329">
                  <a:extLst>
                    <a:ext uri="{9D8B030D-6E8A-4147-A177-3AD203B41FA5}">
                      <a16:colId xmlns:a16="http://schemas.microsoft.com/office/drawing/2014/main" val="20000"/>
                    </a:ext>
                  </a:extLst>
                </a:gridCol>
              </a:tblGrid>
              <a:tr h="559786">
                <a:tc>
                  <a:txBody>
                    <a:bodyPr/>
                    <a:lstStyle/>
                    <a:p>
                      <a:pPr algn="ctr">
                        <a:lnSpc>
                          <a:spcPts val="3359"/>
                        </a:lnSpc>
                      </a:pPr>
                      <a:r>
                        <a:rPr lang="en-IE" sz="1400" b="1" i="0" dirty="0">
                          <a:solidFill>
                            <a:schemeClr val="bg2"/>
                          </a:solidFill>
                          <a:effectLst/>
                        </a:rPr>
                        <a:t>Cén </a:t>
                      </a:r>
                      <a:r>
                        <a:rPr lang="en-IE" sz="1400" b="1" i="0" dirty="0" err="1">
                          <a:solidFill>
                            <a:schemeClr val="bg2"/>
                          </a:solidFill>
                          <a:effectLst/>
                        </a:rPr>
                        <a:t>áit</a:t>
                      </a:r>
                      <a:r>
                        <a:rPr lang="en-IE" sz="1400" b="1" i="0" dirty="0">
                          <a:solidFill>
                            <a:schemeClr val="bg2"/>
                          </a:solidFill>
                          <a:effectLst/>
                        </a:rPr>
                        <a:t> as </a:t>
                      </a:r>
                      <a:r>
                        <a:rPr lang="en-IE" sz="1400" b="1" i="0" dirty="0" err="1">
                          <a:solidFill>
                            <a:schemeClr val="bg2"/>
                          </a:solidFill>
                          <a:effectLst/>
                        </a:rPr>
                        <a:t>ar</a:t>
                      </a:r>
                      <a:r>
                        <a:rPr lang="en-IE" sz="1400" b="1" i="0" dirty="0">
                          <a:solidFill>
                            <a:schemeClr val="bg2"/>
                          </a:solidFill>
                          <a:effectLst/>
                        </a:rPr>
                        <a:t> </a:t>
                      </a:r>
                      <a:r>
                        <a:rPr lang="en-IE" sz="1400" b="1" i="0" dirty="0" err="1">
                          <a:solidFill>
                            <a:schemeClr val="bg2"/>
                          </a:solidFill>
                          <a:effectLst/>
                        </a:rPr>
                        <a:t>tháinig</a:t>
                      </a:r>
                      <a:r>
                        <a:rPr lang="en-IE" sz="1400" b="1" i="0" dirty="0">
                          <a:solidFill>
                            <a:schemeClr val="bg2"/>
                          </a:solidFill>
                          <a:effectLst/>
                        </a:rPr>
                        <a:t> an </a:t>
                      </a:r>
                      <a:r>
                        <a:rPr lang="en-IE" sz="1400" b="1" i="0" dirty="0" err="1">
                          <a:solidFill>
                            <a:schemeClr val="bg2"/>
                          </a:solidFill>
                          <a:effectLst/>
                        </a:rPr>
                        <a:t>bia</a:t>
                      </a:r>
                      <a:r>
                        <a:rPr lang="en-IE" sz="1400" b="1" i="0" dirty="0">
                          <a:solidFill>
                            <a:schemeClr val="bg2"/>
                          </a:solidFill>
                          <a:effectLst/>
                        </a:rPr>
                        <a:t>?</a:t>
                      </a:r>
                      <a:endParaRPr lang="en-US" sz="700" dirty="0">
                        <a:solidFill>
                          <a:schemeClr val="bg2"/>
                        </a:solidFill>
                      </a:endParaRPr>
                    </a:p>
                  </a:txBody>
                  <a:tcPr marL="52331" marR="52331" marT="52331" marB="52331" anchor="ctr">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03A64A"/>
                    </a:solidFill>
                  </a:tcPr>
                </a:tc>
                <a:extLst>
                  <a:ext uri="{0D108BD9-81ED-4DB2-BD59-A6C34878D82A}">
                    <a16:rowId xmlns:a16="http://schemas.microsoft.com/office/drawing/2014/main" val="10000"/>
                  </a:ext>
                </a:extLst>
              </a:tr>
              <a:tr h="723696">
                <a:tc>
                  <a:txBody>
                    <a:bodyPr/>
                    <a:lstStyle/>
                    <a:p>
                      <a:pPr algn="l">
                        <a:lnSpc>
                          <a:spcPct val="200000"/>
                        </a:lnSpc>
                        <a:defRPr/>
                      </a:pPr>
                      <a:endParaRPr lang="en-US" sz="500"/>
                    </a:p>
                  </a:txBody>
                  <a:tcPr marL="52331" marR="52331" marT="52331" marB="52331">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E2EDC3"/>
                    </a:solidFill>
                  </a:tcPr>
                </a:tc>
                <a:extLst>
                  <a:ext uri="{0D108BD9-81ED-4DB2-BD59-A6C34878D82A}">
                    <a16:rowId xmlns:a16="http://schemas.microsoft.com/office/drawing/2014/main" val="10001"/>
                  </a:ext>
                </a:extLst>
              </a:tr>
              <a:tr h="559786">
                <a:tc>
                  <a:txBody>
                    <a:bodyPr/>
                    <a:lstStyle/>
                    <a:p>
                      <a:pPr algn="ctr">
                        <a:lnSpc>
                          <a:spcPts val="3359"/>
                        </a:lnSpc>
                        <a:defRPr/>
                      </a:pPr>
                      <a:r>
                        <a:rPr lang="en-IE" sz="1400" b="1" i="0" dirty="0" err="1">
                          <a:solidFill>
                            <a:schemeClr val="bg2"/>
                          </a:solidFill>
                          <a:effectLst/>
                        </a:rPr>
                        <a:t>Conas</a:t>
                      </a:r>
                      <a:r>
                        <a:rPr lang="en-IE" sz="1400" b="1" i="0" dirty="0">
                          <a:solidFill>
                            <a:schemeClr val="bg2"/>
                          </a:solidFill>
                          <a:effectLst/>
                        </a:rPr>
                        <a:t> </a:t>
                      </a:r>
                      <a:r>
                        <a:rPr lang="en-IE" sz="1400" b="1" i="0" dirty="0" err="1">
                          <a:solidFill>
                            <a:schemeClr val="bg2"/>
                          </a:solidFill>
                          <a:effectLst/>
                        </a:rPr>
                        <a:t>ar</a:t>
                      </a:r>
                      <a:r>
                        <a:rPr lang="en-IE" sz="1400" b="1" i="0" dirty="0">
                          <a:solidFill>
                            <a:schemeClr val="bg2"/>
                          </a:solidFill>
                          <a:effectLst/>
                        </a:rPr>
                        <a:t> </a:t>
                      </a:r>
                      <a:r>
                        <a:rPr lang="en-IE" sz="1400" b="1" i="0" dirty="0" err="1">
                          <a:solidFill>
                            <a:schemeClr val="bg2"/>
                          </a:solidFill>
                          <a:effectLst/>
                        </a:rPr>
                        <a:t>tháinig</a:t>
                      </a:r>
                      <a:r>
                        <a:rPr lang="en-IE" sz="1400" b="1" i="0" dirty="0">
                          <a:solidFill>
                            <a:schemeClr val="bg2"/>
                          </a:solidFill>
                          <a:effectLst/>
                        </a:rPr>
                        <a:t> </a:t>
                      </a:r>
                      <a:r>
                        <a:rPr lang="en-IE" sz="1400" b="1" i="0" dirty="0" err="1">
                          <a:solidFill>
                            <a:schemeClr val="bg2"/>
                          </a:solidFill>
                          <a:effectLst/>
                        </a:rPr>
                        <a:t>sé</a:t>
                      </a:r>
                      <a:r>
                        <a:rPr lang="en-IE" sz="1400" b="1" i="0" dirty="0">
                          <a:solidFill>
                            <a:schemeClr val="bg2"/>
                          </a:solidFill>
                          <a:effectLst/>
                        </a:rPr>
                        <a:t> </a:t>
                      </a:r>
                      <a:r>
                        <a:rPr lang="en-IE" sz="1400" b="1" i="0" dirty="0" err="1">
                          <a:solidFill>
                            <a:schemeClr val="bg2"/>
                          </a:solidFill>
                          <a:effectLst/>
                        </a:rPr>
                        <a:t>anseo</a:t>
                      </a:r>
                      <a:r>
                        <a:rPr lang="en-IE" sz="1400" b="1" i="0" dirty="0">
                          <a:solidFill>
                            <a:schemeClr val="bg2"/>
                          </a:solidFill>
                          <a:effectLst/>
                        </a:rPr>
                        <a:t>? </a:t>
                      </a:r>
                      <a:r>
                        <a:rPr lang="en-IE" sz="1400" b="1" i="0" dirty="0" err="1">
                          <a:solidFill>
                            <a:schemeClr val="bg2"/>
                          </a:solidFill>
                          <a:effectLst/>
                        </a:rPr>
                        <a:t>Eitleán</a:t>
                      </a:r>
                      <a:r>
                        <a:rPr lang="en-IE" sz="1400" b="1" i="0" dirty="0">
                          <a:solidFill>
                            <a:schemeClr val="bg2"/>
                          </a:solidFill>
                          <a:effectLst/>
                        </a:rPr>
                        <a:t>, </a:t>
                      </a:r>
                      <a:r>
                        <a:rPr lang="en-IE" sz="1400" b="1" i="0" dirty="0" err="1">
                          <a:solidFill>
                            <a:schemeClr val="bg2"/>
                          </a:solidFill>
                          <a:effectLst/>
                        </a:rPr>
                        <a:t>bád</a:t>
                      </a:r>
                      <a:r>
                        <a:rPr lang="en-IE" sz="1400" b="1" i="0" dirty="0">
                          <a:solidFill>
                            <a:schemeClr val="bg2"/>
                          </a:solidFill>
                          <a:effectLst/>
                        </a:rPr>
                        <a:t> </a:t>
                      </a:r>
                      <a:r>
                        <a:rPr lang="en-IE" sz="1400" b="1" i="0" dirty="0" err="1">
                          <a:solidFill>
                            <a:schemeClr val="bg2"/>
                          </a:solidFill>
                          <a:effectLst/>
                        </a:rPr>
                        <a:t>nó</a:t>
                      </a:r>
                      <a:r>
                        <a:rPr lang="en-IE" sz="1400" b="1" i="0" dirty="0">
                          <a:solidFill>
                            <a:schemeClr val="bg2"/>
                          </a:solidFill>
                          <a:effectLst/>
                        </a:rPr>
                        <a:t> </a:t>
                      </a:r>
                      <a:r>
                        <a:rPr lang="en-IE" sz="1400" b="1" i="0" dirty="0" err="1">
                          <a:solidFill>
                            <a:schemeClr val="bg2"/>
                          </a:solidFill>
                          <a:effectLst/>
                        </a:rPr>
                        <a:t>traein</a:t>
                      </a:r>
                      <a:r>
                        <a:rPr lang="en-IE" sz="1400" b="1" i="0" dirty="0">
                          <a:solidFill>
                            <a:schemeClr val="bg2"/>
                          </a:solidFill>
                          <a:effectLst/>
                        </a:rPr>
                        <a:t>...</a:t>
                      </a:r>
                      <a:endParaRPr lang="en-US" sz="700" dirty="0">
                        <a:solidFill>
                          <a:schemeClr val="bg2"/>
                        </a:solidFill>
                      </a:endParaRPr>
                    </a:p>
                  </a:txBody>
                  <a:tcPr marL="52331" marR="52331" marT="52331" marB="52331" anchor="ctr">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03A64A"/>
                    </a:solidFill>
                  </a:tcPr>
                </a:tc>
                <a:extLst>
                  <a:ext uri="{0D108BD9-81ED-4DB2-BD59-A6C34878D82A}">
                    <a16:rowId xmlns:a16="http://schemas.microsoft.com/office/drawing/2014/main" val="10002"/>
                  </a:ext>
                </a:extLst>
              </a:tr>
              <a:tr h="777948">
                <a:tc>
                  <a:txBody>
                    <a:bodyPr/>
                    <a:lstStyle/>
                    <a:p>
                      <a:pPr algn="l">
                        <a:lnSpc>
                          <a:spcPts val="2881"/>
                        </a:lnSpc>
                        <a:defRPr/>
                      </a:pPr>
                      <a:endParaRPr lang="en-US" sz="500"/>
                    </a:p>
                  </a:txBody>
                  <a:tcPr marL="52331" marR="52331" marT="52331" marB="52331">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E2EDC3"/>
                    </a:solidFill>
                  </a:tcPr>
                </a:tc>
                <a:extLst>
                  <a:ext uri="{0D108BD9-81ED-4DB2-BD59-A6C34878D82A}">
                    <a16:rowId xmlns:a16="http://schemas.microsoft.com/office/drawing/2014/main" val="10003"/>
                  </a:ext>
                </a:extLst>
              </a:tr>
              <a:tr h="559786">
                <a:tc>
                  <a:txBody>
                    <a:bodyPr/>
                    <a:lstStyle/>
                    <a:p>
                      <a:pPr algn="ctr">
                        <a:lnSpc>
                          <a:spcPts val="3359"/>
                        </a:lnSpc>
                        <a:defRPr/>
                      </a:pPr>
                      <a:r>
                        <a:rPr lang="en-IE" sz="1400" b="1" i="0" dirty="0">
                          <a:solidFill>
                            <a:schemeClr val="bg2"/>
                          </a:solidFill>
                          <a:effectLst/>
                        </a:rPr>
                        <a:t>Cén </a:t>
                      </a:r>
                      <a:r>
                        <a:rPr lang="en-IE" sz="1400" b="1" i="0" dirty="0" err="1">
                          <a:solidFill>
                            <a:schemeClr val="bg2"/>
                          </a:solidFill>
                          <a:effectLst/>
                        </a:rPr>
                        <a:t>saghas</a:t>
                      </a:r>
                      <a:r>
                        <a:rPr lang="en-IE" sz="1400" b="1" i="0" dirty="0">
                          <a:solidFill>
                            <a:schemeClr val="bg2"/>
                          </a:solidFill>
                          <a:effectLst/>
                        </a:rPr>
                        <a:t> </a:t>
                      </a:r>
                      <a:r>
                        <a:rPr lang="en-IE" sz="1400" b="1" i="0" dirty="0" err="1">
                          <a:solidFill>
                            <a:schemeClr val="bg2"/>
                          </a:solidFill>
                          <a:effectLst/>
                        </a:rPr>
                        <a:t>aimsire</a:t>
                      </a:r>
                      <a:r>
                        <a:rPr lang="en-IE" sz="1400" b="1" i="0" dirty="0">
                          <a:solidFill>
                            <a:schemeClr val="bg2"/>
                          </a:solidFill>
                          <a:effectLst/>
                        </a:rPr>
                        <a:t> a </a:t>
                      </a:r>
                      <a:r>
                        <a:rPr lang="en-IE" sz="1400" b="1" i="0" dirty="0" err="1">
                          <a:solidFill>
                            <a:schemeClr val="bg2"/>
                          </a:solidFill>
                          <a:effectLst/>
                        </a:rPr>
                        <a:t>theastaíonn</a:t>
                      </a:r>
                      <a:r>
                        <a:rPr lang="en-IE" sz="1400" b="1" i="0" dirty="0">
                          <a:solidFill>
                            <a:schemeClr val="bg2"/>
                          </a:solidFill>
                          <a:effectLst/>
                        </a:rPr>
                        <a:t> </a:t>
                      </a:r>
                      <a:r>
                        <a:rPr lang="en-IE" sz="1400" b="1" i="0" dirty="0" err="1">
                          <a:solidFill>
                            <a:schemeClr val="bg2"/>
                          </a:solidFill>
                          <a:effectLst/>
                        </a:rPr>
                        <a:t>ón</a:t>
                      </a:r>
                      <a:r>
                        <a:rPr lang="en-IE" sz="1400" b="1" i="0" dirty="0">
                          <a:solidFill>
                            <a:schemeClr val="bg2"/>
                          </a:solidFill>
                          <a:effectLst/>
                        </a:rPr>
                        <a:t> </a:t>
                      </a:r>
                      <a:r>
                        <a:rPr lang="en-IE" sz="1400" b="1" i="0" dirty="0" err="1">
                          <a:solidFill>
                            <a:schemeClr val="bg2"/>
                          </a:solidFill>
                          <a:effectLst/>
                        </a:rPr>
                        <a:t>mbia</a:t>
                      </a:r>
                      <a:r>
                        <a:rPr lang="en-IE" sz="1400" b="1" i="0" dirty="0">
                          <a:solidFill>
                            <a:schemeClr val="bg2"/>
                          </a:solidFill>
                          <a:effectLst/>
                        </a:rPr>
                        <a:t> </a:t>
                      </a:r>
                      <a:r>
                        <a:rPr lang="en-IE" sz="1400" b="1" i="0" dirty="0" err="1">
                          <a:solidFill>
                            <a:schemeClr val="bg2"/>
                          </a:solidFill>
                          <a:effectLst/>
                        </a:rPr>
                        <a:t>seo</a:t>
                      </a:r>
                      <a:r>
                        <a:rPr lang="en-IE" sz="1400" b="1" i="0" dirty="0">
                          <a:solidFill>
                            <a:schemeClr val="bg2"/>
                          </a:solidFill>
                          <a:effectLst/>
                        </a:rPr>
                        <a:t> chun </a:t>
                      </a:r>
                      <a:r>
                        <a:rPr lang="en-IE" sz="1400" b="1" i="0" dirty="0" err="1">
                          <a:solidFill>
                            <a:schemeClr val="bg2"/>
                          </a:solidFill>
                          <a:effectLst/>
                        </a:rPr>
                        <a:t>fáis</a:t>
                      </a:r>
                      <a:r>
                        <a:rPr lang="en-IE" sz="1400" b="1" i="0" dirty="0">
                          <a:solidFill>
                            <a:schemeClr val="bg2"/>
                          </a:solidFill>
                          <a:effectLst/>
                        </a:rPr>
                        <a:t>?</a:t>
                      </a:r>
                      <a:endParaRPr lang="en-US" sz="700" dirty="0">
                        <a:solidFill>
                          <a:schemeClr val="bg2"/>
                        </a:solidFill>
                      </a:endParaRPr>
                    </a:p>
                  </a:txBody>
                  <a:tcPr marL="52331" marR="52331" marT="52331" marB="52331" anchor="ctr">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03A64A"/>
                    </a:solidFill>
                  </a:tcPr>
                </a:tc>
                <a:extLst>
                  <a:ext uri="{0D108BD9-81ED-4DB2-BD59-A6C34878D82A}">
                    <a16:rowId xmlns:a16="http://schemas.microsoft.com/office/drawing/2014/main" val="10004"/>
                  </a:ext>
                </a:extLst>
              </a:tr>
              <a:tr h="724993">
                <a:tc>
                  <a:txBody>
                    <a:bodyPr/>
                    <a:lstStyle/>
                    <a:p>
                      <a:pPr algn="l">
                        <a:lnSpc>
                          <a:spcPts val="2881"/>
                        </a:lnSpc>
                        <a:defRPr/>
                      </a:pPr>
                      <a:endParaRPr lang="en-US" sz="500"/>
                    </a:p>
                  </a:txBody>
                  <a:tcPr marL="52331" marR="52331" marT="52331" marB="52331">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E2EDC3"/>
                    </a:solidFill>
                  </a:tcPr>
                </a:tc>
                <a:extLst>
                  <a:ext uri="{0D108BD9-81ED-4DB2-BD59-A6C34878D82A}">
                    <a16:rowId xmlns:a16="http://schemas.microsoft.com/office/drawing/2014/main" val="10005"/>
                  </a:ext>
                </a:extLst>
              </a:tr>
              <a:tr h="559786">
                <a:tc>
                  <a:txBody>
                    <a:bodyPr/>
                    <a:lstStyle/>
                    <a:p>
                      <a:pPr algn="ctr">
                        <a:lnSpc>
                          <a:spcPts val="3359"/>
                        </a:lnSpc>
                        <a:defRPr/>
                      </a:pPr>
                      <a:r>
                        <a:rPr lang="en-US" sz="1400" b="1" dirty="0">
                          <a:solidFill>
                            <a:srgbClr val="FFFFFF"/>
                          </a:solidFill>
                          <a:latin typeface="Poppins Bold"/>
                          <a:ea typeface="Poppins Bold"/>
                          <a:cs typeface="Poppins Bold"/>
                          <a:sym typeface="Poppins Bold"/>
                        </a:rPr>
                        <a:t> </a:t>
                      </a:r>
                      <a:r>
                        <a:rPr lang="en-IE" sz="1400" b="1" i="0" dirty="0" err="1">
                          <a:solidFill>
                            <a:schemeClr val="bg2"/>
                          </a:solidFill>
                          <a:effectLst/>
                        </a:rPr>
                        <a:t>Liostaigh</a:t>
                      </a:r>
                      <a:r>
                        <a:rPr lang="en-IE" sz="1400" b="1" i="0" dirty="0">
                          <a:solidFill>
                            <a:schemeClr val="bg2"/>
                          </a:solidFill>
                          <a:effectLst/>
                        </a:rPr>
                        <a:t> 3 </a:t>
                      </a:r>
                      <a:r>
                        <a:rPr lang="en-IE" sz="1400" b="1" i="0" dirty="0" err="1">
                          <a:solidFill>
                            <a:schemeClr val="bg2"/>
                          </a:solidFill>
                          <a:effectLst/>
                        </a:rPr>
                        <a:t>fhíric</a:t>
                      </a:r>
                      <a:r>
                        <a:rPr lang="en-IE" sz="1400" b="1" i="0" dirty="0">
                          <a:solidFill>
                            <a:schemeClr val="bg2"/>
                          </a:solidFill>
                          <a:effectLst/>
                        </a:rPr>
                        <a:t> </a:t>
                      </a:r>
                      <a:r>
                        <a:rPr lang="en-IE" sz="1400" b="1" i="0" dirty="0" err="1">
                          <a:solidFill>
                            <a:schemeClr val="bg2"/>
                          </a:solidFill>
                          <a:effectLst/>
                        </a:rPr>
                        <a:t>shuimiúla</a:t>
                      </a:r>
                      <a:r>
                        <a:rPr lang="en-IE" sz="1400" b="1" i="0" dirty="0">
                          <a:solidFill>
                            <a:schemeClr val="bg2"/>
                          </a:solidFill>
                          <a:effectLst/>
                        </a:rPr>
                        <a:t> </a:t>
                      </a:r>
                      <a:r>
                        <a:rPr lang="en-IE" sz="1400" b="1" i="0" dirty="0" err="1">
                          <a:solidFill>
                            <a:schemeClr val="bg2"/>
                          </a:solidFill>
                          <a:effectLst/>
                        </a:rPr>
                        <a:t>faoin</a:t>
                      </a:r>
                      <a:r>
                        <a:rPr lang="en-IE" sz="1400" b="1" i="0" dirty="0">
                          <a:solidFill>
                            <a:schemeClr val="bg2"/>
                          </a:solidFill>
                          <a:effectLst/>
                        </a:rPr>
                        <a:t> </a:t>
                      </a:r>
                      <a:r>
                        <a:rPr lang="en-IE" sz="1400" b="1" i="0" dirty="0" err="1">
                          <a:solidFill>
                            <a:schemeClr val="bg2"/>
                          </a:solidFill>
                          <a:effectLst/>
                        </a:rPr>
                        <a:t>tír</a:t>
                      </a:r>
                      <a:r>
                        <a:rPr lang="en-IE" sz="1400" b="1" i="0" dirty="0">
                          <a:solidFill>
                            <a:schemeClr val="bg2"/>
                          </a:solidFill>
                          <a:effectLst/>
                        </a:rPr>
                        <a:t> as a </a:t>
                      </a:r>
                      <a:r>
                        <a:rPr lang="en-IE" sz="1400" b="1" i="0" dirty="0" err="1">
                          <a:solidFill>
                            <a:schemeClr val="bg2"/>
                          </a:solidFill>
                          <a:effectLst/>
                        </a:rPr>
                        <a:t>dtagann</a:t>
                      </a:r>
                      <a:r>
                        <a:rPr lang="en-IE" sz="1400" b="1" i="0" dirty="0">
                          <a:solidFill>
                            <a:schemeClr val="bg2"/>
                          </a:solidFill>
                          <a:effectLst/>
                        </a:rPr>
                        <a:t> </a:t>
                      </a:r>
                      <a:r>
                        <a:rPr lang="en-IE" sz="1400" b="1" i="0" dirty="0" err="1">
                          <a:solidFill>
                            <a:schemeClr val="bg2"/>
                          </a:solidFill>
                          <a:effectLst/>
                        </a:rPr>
                        <a:t>sé</a:t>
                      </a:r>
                      <a:r>
                        <a:rPr lang="en-IE" sz="1400" b="1" i="0" dirty="0">
                          <a:solidFill>
                            <a:schemeClr val="bg2"/>
                          </a:solidFill>
                          <a:effectLst/>
                        </a:rPr>
                        <a:t>.</a:t>
                      </a:r>
                      <a:endParaRPr lang="en-US" sz="700" dirty="0">
                        <a:solidFill>
                          <a:schemeClr val="bg2"/>
                        </a:solidFill>
                      </a:endParaRPr>
                    </a:p>
                  </a:txBody>
                  <a:tcPr marL="52331" marR="52331" marT="52331" marB="52331" anchor="ctr">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03A64A"/>
                    </a:solidFill>
                  </a:tcPr>
                </a:tc>
                <a:extLst>
                  <a:ext uri="{0D108BD9-81ED-4DB2-BD59-A6C34878D82A}">
                    <a16:rowId xmlns:a16="http://schemas.microsoft.com/office/drawing/2014/main" val="10006"/>
                  </a:ext>
                </a:extLst>
              </a:tr>
              <a:tr h="723696">
                <a:tc>
                  <a:txBody>
                    <a:bodyPr/>
                    <a:lstStyle/>
                    <a:p>
                      <a:pPr algn="l">
                        <a:lnSpc>
                          <a:spcPts val="2881"/>
                        </a:lnSpc>
                        <a:defRPr/>
                      </a:pPr>
                      <a:endParaRPr lang="en-US" sz="500" dirty="0"/>
                    </a:p>
                  </a:txBody>
                  <a:tcPr marL="52331" marR="52331" marT="52331" marB="52331">
                    <a:lnL w="28830" cap="flat" cmpd="sng" algn="ctr">
                      <a:solidFill>
                        <a:srgbClr val="000000"/>
                      </a:solidFill>
                      <a:prstDash val="solid"/>
                      <a:round/>
                      <a:headEnd type="none" w="med" len="med"/>
                      <a:tailEnd type="none" w="med" len="med"/>
                    </a:lnL>
                    <a:lnR w="28830" cap="flat" cmpd="sng" algn="ctr">
                      <a:solidFill>
                        <a:srgbClr val="000000"/>
                      </a:solidFill>
                      <a:prstDash val="solid"/>
                      <a:round/>
                      <a:headEnd type="none" w="med" len="med"/>
                      <a:tailEnd type="none" w="med" len="med"/>
                    </a:lnR>
                    <a:lnT w="28830" cap="flat" cmpd="sng" algn="ctr">
                      <a:solidFill>
                        <a:srgbClr val="000000"/>
                      </a:solidFill>
                      <a:prstDash val="solid"/>
                      <a:round/>
                      <a:headEnd type="none" w="med" len="med"/>
                      <a:tailEnd type="none" w="med" len="med"/>
                    </a:lnT>
                    <a:lnB w="28830" cap="flat" cmpd="sng" algn="ctr">
                      <a:solidFill>
                        <a:srgbClr val="000000"/>
                      </a:solidFill>
                      <a:prstDash val="solid"/>
                      <a:round/>
                      <a:headEnd type="none" w="med" len="med"/>
                      <a:tailEnd type="none" w="med" len="med"/>
                    </a:lnB>
                    <a:solidFill>
                      <a:srgbClr val="E2EDC3"/>
                    </a:solidFill>
                  </a:tcPr>
                </a:tc>
                <a:extLst>
                  <a:ext uri="{0D108BD9-81ED-4DB2-BD59-A6C34878D82A}">
                    <a16:rowId xmlns:a16="http://schemas.microsoft.com/office/drawing/2014/main" val="10007"/>
                  </a:ext>
                </a:extLst>
              </a:tr>
            </a:tbl>
          </a:graphicData>
        </a:graphic>
      </p:graphicFrame>
      <p:sp>
        <p:nvSpPr>
          <p:cNvPr id="31" name="TextBox 5">
            <a:extLst>
              <a:ext uri="{FF2B5EF4-FFF2-40B4-BE49-F238E27FC236}">
                <a16:creationId xmlns:a16="http://schemas.microsoft.com/office/drawing/2014/main" id="{DA216470-D77D-F18D-782D-15C2690D5009}"/>
              </a:ext>
            </a:extLst>
          </p:cNvPr>
          <p:cNvSpPr txBox="1"/>
          <p:nvPr/>
        </p:nvSpPr>
        <p:spPr>
          <a:xfrm>
            <a:off x="3794234" y="343413"/>
            <a:ext cx="4603531" cy="861774"/>
          </a:xfrm>
          <a:prstGeom prst="rect">
            <a:avLst/>
          </a:prstGeom>
        </p:spPr>
        <p:txBody>
          <a:bodyPr wrap="square" lIns="0" tIns="0" rIns="0" bIns="0" rtlCol="0" anchor="t">
            <a:spAutoFit/>
          </a:bodyPr>
          <a:lstStyle/>
          <a:p>
            <a:pPr algn="ctr"/>
            <a:r>
              <a:rPr lang="en-IE" sz="2800" dirty="0" err="1"/>
              <a:t>Bleachtairí</a:t>
            </a:r>
            <a:r>
              <a:rPr lang="en-IE" sz="2800" dirty="0"/>
              <a:t> </a:t>
            </a:r>
            <a:r>
              <a:rPr lang="en-IE" sz="2800" dirty="0" err="1"/>
              <a:t>Dramhaíola</a:t>
            </a:r>
            <a:r>
              <a:rPr lang="en-IE" sz="2800" dirty="0"/>
              <a:t> </a:t>
            </a:r>
            <a:r>
              <a:rPr lang="en-IE" sz="2800" dirty="0" err="1"/>
              <a:t>Bhia</a:t>
            </a:r>
            <a:r>
              <a:rPr lang="en-IE" sz="2800" dirty="0"/>
              <a:t> </a:t>
            </a:r>
          </a:p>
          <a:p>
            <a:pPr algn="ctr"/>
            <a:r>
              <a:rPr lang="en-IE" sz="2800" dirty="0"/>
              <a:t>Obair </a:t>
            </a:r>
            <a:r>
              <a:rPr lang="en-IE" sz="2800" dirty="0" err="1"/>
              <a:t>Bhaile</a:t>
            </a:r>
            <a:r>
              <a:rPr lang="en-IE" sz="2800" dirty="0"/>
              <a:t> </a:t>
            </a:r>
          </a:p>
        </p:txBody>
      </p:sp>
      <p:sp>
        <p:nvSpPr>
          <p:cNvPr id="2" name="Freeform 19">
            <a:extLst>
              <a:ext uri="{FF2B5EF4-FFF2-40B4-BE49-F238E27FC236}">
                <a16:creationId xmlns:a16="http://schemas.microsoft.com/office/drawing/2014/main" id="{D4870274-780F-8D26-7416-E829EB1A5C80}"/>
              </a:ext>
            </a:extLst>
          </p:cNvPr>
          <p:cNvSpPr/>
          <p:nvPr/>
        </p:nvSpPr>
        <p:spPr>
          <a:xfrm rot="714804">
            <a:off x="10299143" y="1143604"/>
            <a:ext cx="1597485" cy="2315196"/>
          </a:xfrm>
          <a:custGeom>
            <a:avLst/>
            <a:gdLst/>
            <a:ahLst/>
            <a:cxnLst/>
            <a:rect l="l" t="t" r="r" b="b"/>
            <a:pathLst>
              <a:path w="1597485" h="2315196">
                <a:moveTo>
                  <a:pt x="0" y="0"/>
                </a:moveTo>
                <a:lnTo>
                  <a:pt x="1597485" y="0"/>
                </a:lnTo>
                <a:lnTo>
                  <a:pt x="1597485" y="2315196"/>
                </a:lnTo>
                <a:lnTo>
                  <a:pt x="0" y="23151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3" name="Freeform 2">
            <a:extLst>
              <a:ext uri="{FF2B5EF4-FFF2-40B4-BE49-F238E27FC236}">
                <a16:creationId xmlns:a16="http://schemas.microsoft.com/office/drawing/2014/main" id="{0D97D325-2B29-B90D-11C3-CB49C37C43E7}"/>
              </a:ext>
            </a:extLst>
          </p:cNvPr>
          <p:cNvSpPr/>
          <p:nvPr/>
        </p:nvSpPr>
        <p:spPr>
          <a:xfrm>
            <a:off x="9519919" y="4737724"/>
            <a:ext cx="2519247" cy="2116168"/>
          </a:xfrm>
          <a:custGeom>
            <a:avLst/>
            <a:gdLst/>
            <a:ahLst/>
            <a:cxnLst/>
            <a:rect l="l" t="t" r="r" b="b"/>
            <a:pathLst>
              <a:path w="2519247" h="2116168">
                <a:moveTo>
                  <a:pt x="0" y="0"/>
                </a:moveTo>
                <a:lnTo>
                  <a:pt x="2519247" y="0"/>
                </a:lnTo>
                <a:lnTo>
                  <a:pt x="2519247" y="2116167"/>
                </a:lnTo>
                <a:lnTo>
                  <a:pt x="0" y="21161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 name="Freeform 21">
            <a:extLst>
              <a:ext uri="{FF2B5EF4-FFF2-40B4-BE49-F238E27FC236}">
                <a16:creationId xmlns:a16="http://schemas.microsoft.com/office/drawing/2014/main" id="{80EADBBA-70E8-1C76-C7D4-79C1652317D1}"/>
              </a:ext>
            </a:extLst>
          </p:cNvPr>
          <p:cNvSpPr/>
          <p:nvPr/>
        </p:nvSpPr>
        <p:spPr>
          <a:xfrm rot="20234603">
            <a:off x="628183" y="3237978"/>
            <a:ext cx="1797684" cy="1766731"/>
          </a:xfrm>
          <a:custGeom>
            <a:avLst/>
            <a:gdLst/>
            <a:ahLst/>
            <a:cxnLst/>
            <a:rect l="l" t="t" r="r" b="b"/>
            <a:pathLst>
              <a:path w="2207719" h="2163565">
                <a:moveTo>
                  <a:pt x="0" y="0"/>
                </a:moveTo>
                <a:lnTo>
                  <a:pt x="2207720" y="0"/>
                </a:lnTo>
                <a:lnTo>
                  <a:pt x="2207720" y="2163565"/>
                </a:lnTo>
                <a:lnTo>
                  <a:pt x="0" y="2163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pic>
        <p:nvPicPr>
          <p:cNvPr id="6" name="Picture 5" descr="A logo with a person and open book&#10;&#10;Description automatically generated">
            <a:extLst>
              <a:ext uri="{FF2B5EF4-FFF2-40B4-BE49-F238E27FC236}">
                <a16:creationId xmlns:a16="http://schemas.microsoft.com/office/drawing/2014/main" id="{1FEB9100-1907-BA74-BBD2-99CF2551378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74422" y="128974"/>
            <a:ext cx="1299904" cy="1445393"/>
          </a:xfrm>
          <a:prstGeom prst="rect">
            <a:avLst/>
          </a:prstGeom>
        </p:spPr>
      </p:pic>
    </p:spTree>
    <p:extLst>
      <p:ext uri="{BB962C8B-B14F-4D97-AF65-F5344CB8AC3E}">
        <p14:creationId xmlns:p14="http://schemas.microsoft.com/office/powerpoint/2010/main" val="899138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D85158-BB26-B7EB-2B56-1A139F162A15}"/>
              </a:ext>
            </a:extLst>
          </p:cNvPr>
          <p:cNvSpPr/>
          <p:nvPr/>
        </p:nvSpPr>
        <p:spPr>
          <a:xfrm>
            <a:off x="-61300" y="8748"/>
            <a:ext cx="12314598" cy="1490725"/>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679B5C89-5A02-4CD2-EC3E-D0D94D869B36}"/>
              </a:ext>
            </a:extLst>
          </p:cNvPr>
          <p:cNvSpPr txBox="1"/>
          <p:nvPr/>
        </p:nvSpPr>
        <p:spPr>
          <a:xfrm>
            <a:off x="1862561" y="431489"/>
            <a:ext cx="8251521" cy="646331"/>
          </a:xfrm>
          <a:prstGeom prst="rect">
            <a:avLst/>
          </a:prstGeom>
          <a:noFill/>
        </p:spPr>
        <p:txBody>
          <a:bodyPr wrap="square" lIns="91440" tIns="45720" rIns="91440" bIns="45720" rtlCol="0" anchor="t">
            <a:spAutoFit/>
          </a:bodyPr>
          <a:lstStyle/>
          <a:p>
            <a:pPr algn="ctr"/>
            <a:r>
              <a:rPr lang="ga-IE" sz="3600" b="1" dirty="0">
                <a:solidFill>
                  <a:schemeClr val="bg2"/>
                </a:solidFill>
              </a:rPr>
              <a:t>Ag úsáid mo chuid samhlaíochta!</a:t>
            </a:r>
            <a:endParaRPr lang="en-IE" sz="3600" b="1" dirty="0">
              <a:solidFill>
                <a:schemeClr val="bg2"/>
              </a:solidFill>
            </a:endParaRPr>
          </a:p>
        </p:txBody>
      </p:sp>
      <p:sp>
        <p:nvSpPr>
          <p:cNvPr id="7" name="TextBox 6">
            <a:extLst>
              <a:ext uri="{FF2B5EF4-FFF2-40B4-BE49-F238E27FC236}">
                <a16:creationId xmlns:a16="http://schemas.microsoft.com/office/drawing/2014/main" id="{AEC061EC-E7B0-BC88-8215-8A1D932DD45D}"/>
              </a:ext>
            </a:extLst>
          </p:cNvPr>
          <p:cNvSpPr txBox="1"/>
          <p:nvPr/>
        </p:nvSpPr>
        <p:spPr>
          <a:xfrm>
            <a:off x="1770093" y="1714334"/>
            <a:ext cx="8482295" cy="2246769"/>
          </a:xfrm>
          <a:prstGeom prst="rect">
            <a:avLst/>
          </a:prstGeom>
          <a:noFill/>
        </p:spPr>
        <p:txBody>
          <a:bodyPr wrap="square" lIns="91440" tIns="45720" rIns="91440" bIns="45720" rtlCol="0" anchor="t">
            <a:spAutoFit/>
          </a:bodyPr>
          <a:lstStyle/>
          <a:p>
            <a:pPr algn="ctr" defTabSz="457200"/>
            <a:r>
              <a:rPr lang="en-IE" sz="2000" dirty="0" err="1"/>
              <a:t>Anois</a:t>
            </a:r>
            <a:r>
              <a:rPr lang="en-IE" sz="2000" dirty="0"/>
              <a:t> </a:t>
            </a:r>
            <a:r>
              <a:rPr lang="en-IE" sz="2000" dirty="0" err="1"/>
              <a:t>agus</a:t>
            </a:r>
            <a:r>
              <a:rPr lang="en-IE" sz="2000" dirty="0"/>
              <a:t> </a:t>
            </a:r>
            <a:r>
              <a:rPr lang="en-IE" sz="2000" dirty="0" err="1"/>
              <a:t>níos</a:t>
            </a:r>
            <a:r>
              <a:rPr lang="en-IE" sz="2000" dirty="0"/>
              <a:t> </a:t>
            </a:r>
            <a:r>
              <a:rPr lang="en-IE" sz="2000" dirty="0" err="1"/>
              <a:t>mó</a:t>
            </a:r>
            <a:r>
              <a:rPr lang="en-IE" sz="2000" dirty="0"/>
              <a:t> </a:t>
            </a:r>
            <a:r>
              <a:rPr lang="en-IE" sz="2000" dirty="0" err="1"/>
              <a:t>eolais</a:t>
            </a:r>
            <a:r>
              <a:rPr lang="en-IE" sz="2000" dirty="0"/>
              <a:t> </a:t>
            </a:r>
            <a:r>
              <a:rPr lang="en-IE" sz="2000" dirty="0" err="1"/>
              <a:t>againn</a:t>
            </a:r>
            <a:r>
              <a:rPr lang="en-IE" sz="2000" dirty="0"/>
              <a:t> </a:t>
            </a:r>
            <a:r>
              <a:rPr lang="en-IE" sz="2000" dirty="0" err="1"/>
              <a:t>faoin</a:t>
            </a:r>
            <a:r>
              <a:rPr lang="en-IE" sz="2000" dirty="0"/>
              <a:t> </a:t>
            </a:r>
            <a:r>
              <a:rPr lang="en-IE" sz="2000" dirty="0" err="1"/>
              <a:t>mbia</a:t>
            </a:r>
            <a:r>
              <a:rPr lang="en-IE" sz="2000" dirty="0"/>
              <a:t> </a:t>
            </a:r>
            <a:r>
              <a:rPr lang="en-IE" sz="2000" dirty="0" err="1"/>
              <a:t>éagsúil</a:t>
            </a:r>
            <a:r>
              <a:rPr lang="en-IE" sz="2000" dirty="0"/>
              <a:t> </a:t>
            </a:r>
            <a:r>
              <a:rPr lang="en-IE" sz="2000" dirty="0" err="1"/>
              <a:t>atá</a:t>
            </a:r>
            <a:r>
              <a:rPr lang="en-IE" sz="2000" dirty="0"/>
              <a:t> </a:t>
            </a:r>
            <a:r>
              <a:rPr lang="en-IE" sz="2000" dirty="0" err="1"/>
              <a:t>againn</a:t>
            </a:r>
            <a:r>
              <a:rPr lang="en-IE" sz="2000" dirty="0"/>
              <a:t>, </a:t>
            </a:r>
            <a:r>
              <a:rPr lang="en-IE" sz="2000" dirty="0" err="1"/>
              <a:t>déanaimis</a:t>
            </a:r>
            <a:r>
              <a:rPr lang="en-IE" sz="2000" dirty="0"/>
              <a:t> </a:t>
            </a:r>
            <a:r>
              <a:rPr lang="en-IE" sz="2000" dirty="0" err="1"/>
              <a:t>iarracht</a:t>
            </a:r>
            <a:r>
              <a:rPr lang="en-IE" sz="2000" dirty="0"/>
              <a:t> a </a:t>
            </a:r>
            <a:r>
              <a:rPr lang="en-IE" sz="2000" dirty="0" err="1"/>
              <a:t>shamhlú</a:t>
            </a:r>
            <a:r>
              <a:rPr lang="en-IE" sz="2000" dirty="0"/>
              <a:t> </a:t>
            </a:r>
            <a:r>
              <a:rPr lang="en-IE" sz="2000" dirty="0" err="1"/>
              <a:t>cén</a:t>
            </a:r>
            <a:r>
              <a:rPr lang="en-IE" sz="2000" dirty="0"/>
              <a:t> </a:t>
            </a:r>
            <a:r>
              <a:rPr lang="en-IE" sz="2000" dirty="0" err="1"/>
              <a:t>chuma</a:t>
            </a:r>
            <a:r>
              <a:rPr lang="en-IE" sz="2000" dirty="0"/>
              <a:t> a </a:t>
            </a:r>
            <a:r>
              <a:rPr lang="en-IE" sz="2000" dirty="0" err="1"/>
              <a:t>bhí</a:t>
            </a:r>
            <a:r>
              <a:rPr lang="en-IE" sz="2000" dirty="0"/>
              <a:t> </a:t>
            </a:r>
            <a:r>
              <a:rPr lang="en-IE" sz="2000" dirty="0" err="1"/>
              <a:t>ar</a:t>
            </a:r>
            <a:r>
              <a:rPr lang="en-IE" sz="2000" dirty="0"/>
              <a:t> an </a:t>
            </a:r>
            <a:r>
              <a:rPr lang="en-IE" sz="2000" dirty="0" err="1"/>
              <a:t>turas</a:t>
            </a:r>
            <a:r>
              <a:rPr lang="en-IE" sz="2000" dirty="0"/>
              <a:t> a </a:t>
            </a:r>
            <a:r>
              <a:rPr lang="en-IE" sz="2000" dirty="0" err="1"/>
              <a:t>rinne</a:t>
            </a:r>
            <a:r>
              <a:rPr lang="en-IE" sz="2000" dirty="0"/>
              <a:t> </a:t>
            </a:r>
            <a:r>
              <a:rPr lang="en-IE" sz="2000" dirty="0" err="1"/>
              <a:t>sé</a:t>
            </a:r>
            <a:r>
              <a:rPr lang="en-IE" sz="2000" dirty="0"/>
              <a:t> go </a:t>
            </a:r>
            <a:r>
              <a:rPr lang="en-IE" sz="2000" dirty="0" err="1"/>
              <a:t>dtí</a:t>
            </a:r>
            <a:r>
              <a:rPr lang="en-IE" sz="2000" dirty="0"/>
              <a:t> </a:t>
            </a:r>
            <a:r>
              <a:rPr lang="en-IE" sz="2000" dirty="0" err="1"/>
              <a:t>bhur</a:t>
            </a:r>
            <a:r>
              <a:rPr lang="en-IE" sz="2000" dirty="0"/>
              <a:t> </a:t>
            </a:r>
            <a:r>
              <a:rPr lang="en-IE" sz="2000" dirty="0" err="1"/>
              <a:t>mboscaí</a:t>
            </a:r>
            <a:r>
              <a:rPr lang="en-IE" sz="2000" dirty="0"/>
              <a:t> </a:t>
            </a:r>
            <a:r>
              <a:rPr lang="en-IE" sz="2000" dirty="0" err="1"/>
              <a:t>lóin</a:t>
            </a:r>
            <a:r>
              <a:rPr lang="en-IE" sz="2000" dirty="0"/>
              <a:t>…</a:t>
            </a:r>
          </a:p>
          <a:p>
            <a:pPr lvl="0" algn="ctr" defTabSz="457200"/>
            <a:endParaRPr lang="en-IE" sz="2000" dirty="0"/>
          </a:p>
          <a:p>
            <a:pPr algn="ctr" defTabSz="457200"/>
            <a:r>
              <a:rPr lang="en-IE" sz="2000" dirty="0"/>
              <a:t> </a:t>
            </a:r>
            <a:r>
              <a:rPr lang="en-IE" sz="2000" dirty="0" err="1"/>
              <a:t>Cá</a:t>
            </a:r>
            <a:r>
              <a:rPr lang="en-IE" sz="2000" dirty="0"/>
              <a:t> </a:t>
            </a:r>
            <a:r>
              <a:rPr lang="en-IE" sz="2000" dirty="0" err="1"/>
              <a:t>háit</a:t>
            </a:r>
            <a:r>
              <a:rPr lang="en-IE" sz="2000" dirty="0"/>
              <a:t> </a:t>
            </a:r>
            <a:r>
              <a:rPr lang="en-IE" sz="2000" dirty="0" err="1"/>
              <a:t>ar</a:t>
            </a:r>
            <a:r>
              <a:rPr lang="en-IE" sz="2000" dirty="0"/>
              <a:t> </a:t>
            </a:r>
            <a:r>
              <a:rPr lang="en-IE" sz="2000" dirty="0" err="1"/>
              <a:t>thosaigh</a:t>
            </a:r>
            <a:r>
              <a:rPr lang="en-IE" sz="2000" dirty="0"/>
              <a:t> an </a:t>
            </a:r>
            <a:r>
              <a:rPr lang="en-IE" sz="2000" dirty="0" err="1"/>
              <a:t>turas</a:t>
            </a:r>
            <a:r>
              <a:rPr lang="en-IE" sz="2000" dirty="0"/>
              <a:t>? </a:t>
            </a:r>
            <a:r>
              <a:rPr lang="en-IE" sz="2000" dirty="0" err="1"/>
              <a:t>Tabhair</a:t>
            </a:r>
            <a:r>
              <a:rPr lang="en-IE" sz="2000" dirty="0"/>
              <a:t> </a:t>
            </a:r>
            <a:r>
              <a:rPr lang="en-IE" sz="2000" dirty="0" err="1"/>
              <a:t>ainm</a:t>
            </a:r>
            <a:r>
              <a:rPr lang="en-IE" sz="2000" dirty="0"/>
              <a:t> </a:t>
            </a:r>
            <a:r>
              <a:rPr lang="en-IE" sz="2000" dirty="0" err="1"/>
              <a:t>agus</a:t>
            </a:r>
            <a:r>
              <a:rPr lang="en-IE" sz="2000" dirty="0"/>
              <a:t> </a:t>
            </a:r>
            <a:r>
              <a:rPr lang="en-IE" sz="2000" dirty="0" err="1"/>
              <a:t>pearsantacht</a:t>
            </a:r>
            <a:r>
              <a:rPr lang="en-IE" sz="2000" dirty="0"/>
              <a:t> don </a:t>
            </a:r>
            <a:r>
              <a:rPr lang="en-IE" sz="2000" dirty="0" err="1"/>
              <a:t>bhia</a:t>
            </a:r>
            <a:r>
              <a:rPr lang="en-IE" sz="2000" dirty="0"/>
              <a:t>. Cén </a:t>
            </a:r>
            <a:r>
              <a:rPr lang="en-IE" sz="2000" dirty="0" err="1"/>
              <a:t>chaoi</a:t>
            </a:r>
            <a:r>
              <a:rPr lang="en-IE" sz="2000" dirty="0"/>
              <a:t> </a:t>
            </a:r>
            <a:r>
              <a:rPr lang="en-IE" sz="2000" dirty="0" err="1"/>
              <a:t>ar</a:t>
            </a:r>
            <a:r>
              <a:rPr lang="en-IE" sz="2000" dirty="0"/>
              <a:t> </a:t>
            </a:r>
            <a:r>
              <a:rPr lang="en-IE" sz="2000" dirty="0" err="1"/>
              <a:t>tháinig</a:t>
            </a:r>
            <a:r>
              <a:rPr lang="en-IE" sz="2000" dirty="0"/>
              <a:t> </a:t>
            </a:r>
            <a:r>
              <a:rPr lang="en-IE" sz="2000" dirty="0" err="1"/>
              <a:t>sé</a:t>
            </a:r>
            <a:r>
              <a:rPr lang="en-IE" sz="2000" dirty="0"/>
              <a:t> go </a:t>
            </a:r>
            <a:r>
              <a:rPr lang="en-IE" sz="2000" dirty="0" err="1"/>
              <a:t>hÉirinn</a:t>
            </a:r>
            <a:r>
              <a:rPr lang="en-IE" sz="2000" dirty="0"/>
              <a:t>? </a:t>
            </a:r>
            <a:r>
              <a:rPr lang="en-IE" sz="2000" dirty="0" err="1"/>
              <a:t>Déan</a:t>
            </a:r>
            <a:r>
              <a:rPr lang="en-IE" sz="2000" dirty="0"/>
              <a:t> cur </a:t>
            </a:r>
            <a:r>
              <a:rPr lang="en-IE" sz="2000" dirty="0" err="1"/>
              <a:t>síos</a:t>
            </a:r>
            <a:r>
              <a:rPr lang="en-IE" sz="2000" dirty="0"/>
              <a:t> </a:t>
            </a:r>
            <a:r>
              <a:rPr lang="en-IE" sz="2000" dirty="0" err="1"/>
              <a:t>ar</a:t>
            </a:r>
            <a:r>
              <a:rPr lang="en-IE" sz="2000" dirty="0"/>
              <a:t> an </a:t>
            </a:r>
            <a:r>
              <a:rPr lang="en-IE" sz="2000" dirty="0" err="1"/>
              <a:t>turas</a:t>
            </a:r>
            <a:r>
              <a:rPr lang="en-IE" sz="2000" dirty="0"/>
              <a:t> a </a:t>
            </a:r>
            <a:r>
              <a:rPr lang="en-IE" sz="2000" dirty="0" err="1"/>
              <a:t>rinne</a:t>
            </a:r>
            <a:r>
              <a:rPr lang="en-IE" sz="2000" dirty="0"/>
              <a:t> </a:t>
            </a:r>
            <a:r>
              <a:rPr lang="en-IE" sz="2000" dirty="0" err="1"/>
              <a:t>sé</a:t>
            </a:r>
            <a:r>
              <a:rPr lang="en-IE" sz="2000" dirty="0"/>
              <a:t> go </a:t>
            </a:r>
            <a:r>
              <a:rPr lang="en-IE" sz="2000" dirty="0" err="1"/>
              <a:t>dtí</a:t>
            </a:r>
            <a:r>
              <a:rPr lang="en-IE" sz="2000" dirty="0"/>
              <a:t> </a:t>
            </a:r>
            <a:r>
              <a:rPr lang="en-IE" sz="2000" dirty="0" err="1"/>
              <a:t>bhur</a:t>
            </a:r>
            <a:r>
              <a:rPr lang="en-IE" sz="2000" dirty="0"/>
              <a:t> </a:t>
            </a:r>
            <a:r>
              <a:rPr lang="en-IE" sz="2000" dirty="0" err="1"/>
              <a:t>mboscaí</a:t>
            </a:r>
            <a:r>
              <a:rPr lang="en-IE" sz="2000" dirty="0"/>
              <a:t> </a:t>
            </a:r>
            <a:r>
              <a:rPr lang="en-IE" sz="2000" dirty="0" err="1"/>
              <a:t>lóin</a:t>
            </a:r>
            <a:r>
              <a:rPr lang="en-IE" sz="2000" dirty="0"/>
              <a:t>!</a:t>
            </a:r>
            <a:endParaRPr kumimoji="0" lang="en-IE" sz="2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Freeform 2">
            <a:extLst>
              <a:ext uri="{FF2B5EF4-FFF2-40B4-BE49-F238E27FC236}">
                <a16:creationId xmlns:a16="http://schemas.microsoft.com/office/drawing/2014/main" id="{7CC821FF-5C0E-53F1-732F-70767D7D7A30}"/>
              </a:ext>
            </a:extLst>
          </p:cNvPr>
          <p:cNvSpPr/>
          <p:nvPr/>
        </p:nvSpPr>
        <p:spPr>
          <a:xfrm>
            <a:off x="4917339" y="5355962"/>
            <a:ext cx="2408155" cy="1333721"/>
          </a:xfrm>
          <a:custGeom>
            <a:avLst/>
            <a:gdLst/>
            <a:ahLst/>
            <a:cxnLst/>
            <a:rect l="l" t="t" r="r" b="b"/>
            <a:pathLst>
              <a:path w="3739329" h="2168811">
                <a:moveTo>
                  <a:pt x="0" y="0"/>
                </a:moveTo>
                <a:lnTo>
                  <a:pt x="3739328" y="0"/>
                </a:lnTo>
                <a:lnTo>
                  <a:pt x="3739328" y="2168811"/>
                </a:lnTo>
                <a:lnTo>
                  <a:pt x="0" y="216881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Freeform 3">
            <a:extLst>
              <a:ext uri="{FF2B5EF4-FFF2-40B4-BE49-F238E27FC236}">
                <a16:creationId xmlns:a16="http://schemas.microsoft.com/office/drawing/2014/main" id="{831625FE-4F88-A140-F61D-ECA0B86899DD}"/>
              </a:ext>
            </a:extLst>
          </p:cNvPr>
          <p:cNvSpPr/>
          <p:nvPr/>
        </p:nvSpPr>
        <p:spPr>
          <a:xfrm>
            <a:off x="135865" y="3093764"/>
            <a:ext cx="1634228" cy="1631217"/>
          </a:xfrm>
          <a:custGeom>
            <a:avLst/>
            <a:gdLst/>
            <a:ahLst/>
            <a:cxnLst/>
            <a:rect l="l" t="t" r="r" b="b"/>
            <a:pathLst>
              <a:path w="2593461" h="2476755">
                <a:moveTo>
                  <a:pt x="0" y="0"/>
                </a:moveTo>
                <a:lnTo>
                  <a:pt x="2593461" y="0"/>
                </a:lnTo>
                <a:lnTo>
                  <a:pt x="2593461" y="2476755"/>
                </a:lnTo>
                <a:lnTo>
                  <a:pt x="0" y="247675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Freeform 4">
            <a:extLst>
              <a:ext uri="{FF2B5EF4-FFF2-40B4-BE49-F238E27FC236}">
                <a16:creationId xmlns:a16="http://schemas.microsoft.com/office/drawing/2014/main" id="{EB5D50E5-3247-7141-E282-2058D69825B8}"/>
              </a:ext>
            </a:extLst>
          </p:cNvPr>
          <p:cNvSpPr/>
          <p:nvPr/>
        </p:nvSpPr>
        <p:spPr>
          <a:xfrm>
            <a:off x="10776786" y="4155440"/>
            <a:ext cx="1137487" cy="1440181"/>
          </a:xfrm>
          <a:custGeom>
            <a:avLst/>
            <a:gdLst/>
            <a:ahLst/>
            <a:cxnLst/>
            <a:rect l="l" t="t" r="r" b="b"/>
            <a:pathLst>
              <a:path w="1811771" h="2322783">
                <a:moveTo>
                  <a:pt x="0" y="0"/>
                </a:moveTo>
                <a:lnTo>
                  <a:pt x="1811771" y="0"/>
                </a:lnTo>
                <a:lnTo>
                  <a:pt x="1811771" y="2322783"/>
                </a:lnTo>
                <a:lnTo>
                  <a:pt x="0" y="232278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Freeform 5">
            <a:extLst>
              <a:ext uri="{FF2B5EF4-FFF2-40B4-BE49-F238E27FC236}">
                <a16:creationId xmlns:a16="http://schemas.microsoft.com/office/drawing/2014/main" id="{9AAC956A-1399-5AD8-7DED-D9E0D8B5A080}"/>
              </a:ext>
            </a:extLst>
          </p:cNvPr>
          <p:cNvSpPr/>
          <p:nvPr/>
        </p:nvSpPr>
        <p:spPr>
          <a:xfrm>
            <a:off x="831464" y="5370788"/>
            <a:ext cx="3425902" cy="1304070"/>
          </a:xfrm>
          <a:custGeom>
            <a:avLst/>
            <a:gdLst/>
            <a:ahLst/>
            <a:cxnLst/>
            <a:rect l="l" t="t" r="r" b="b"/>
            <a:pathLst>
              <a:path w="4657030" h="1932668">
                <a:moveTo>
                  <a:pt x="0" y="0"/>
                </a:moveTo>
                <a:lnTo>
                  <a:pt x="4657030" y="0"/>
                </a:lnTo>
                <a:lnTo>
                  <a:pt x="4657030" y="1932667"/>
                </a:lnTo>
                <a:lnTo>
                  <a:pt x="0" y="193266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1" name="Freeform 6">
            <a:extLst>
              <a:ext uri="{FF2B5EF4-FFF2-40B4-BE49-F238E27FC236}">
                <a16:creationId xmlns:a16="http://schemas.microsoft.com/office/drawing/2014/main" id="{3E43EABA-2F99-8E29-7B7F-CA8DD161F806}"/>
              </a:ext>
            </a:extLst>
          </p:cNvPr>
          <p:cNvSpPr/>
          <p:nvPr/>
        </p:nvSpPr>
        <p:spPr>
          <a:xfrm>
            <a:off x="10115507" y="1744803"/>
            <a:ext cx="2011133" cy="957757"/>
          </a:xfrm>
          <a:custGeom>
            <a:avLst/>
            <a:gdLst/>
            <a:ahLst/>
            <a:cxnLst/>
            <a:rect l="l" t="t" r="r" b="b"/>
            <a:pathLst>
              <a:path w="3054547" h="1527274">
                <a:moveTo>
                  <a:pt x="0" y="0"/>
                </a:moveTo>
                <a:lnTo>
                  <a:pt x="3054547" y="0"/>
                </a:lnTo>
                <a:lnTo>
                  <a:pt x="3054547" y="1527273"/>
                </a:lnTo>
                <a:lnTo>
                  <a:pt x="0" y="15272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Freeform 7">
            <a:extLst>
              <a:ext uri="{FF2B5EF4-FFF2-40B4-BE49-F238E27FC236}">
                <a16:creationId xmlns:a16="http://schemas.microsoft.com/office/drawing/2014/main" id="{74FA420B-A4E7-EBF3-CDEF-1F76EEDE0D5A}"/>
              </a:ext>
            </a:extLst>
          </p:cNvPr>
          <p:cNvSpPr/>
          <p:nvPr/>
        </p:nvSpPr>
        <p:spPr>
          <a:xfrm>
            <a:off x="8411762" y="5527618"/>
            <a:ext cx="2222783" cy="987746"/>
          </a:xfrm>
          <a:custGeom>
            <a:avLst/>
            <a:gdLst/>
            <a:ahLst/>
            <a:cxnLst/>
            <a:rect l="l" t="t" r="r" b="b"/>
            <a:pathLst>
              <a:path w="3802802" h="1825345">
                <a:moveTo>
                  <a:pt x="0" y="0"/>
                </a:moveTo>
                <a:lnTo>
                  <a:pt x="3802802" y="0"/>
                </a:lnTo>
                <a:lnTo>
                  <a:pt x="3802802" y="1825345"/>
                </a:lnTo>
                <a:lnTo>
                  <a:pt x="0" y="1825345"/>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Rectangle: Rounded Corners 23">
            <a:extLst>
              <a:ext uri="{FF2B5EF4-FFF2-40B4-BE49-F238E27FC236}">
                <a16:creationId xmlns:a16="http://schemas.microsoft.com/office/drawing/2014/main" id="{6F94AD92-D098-5BDA-F875-BBDAF6FCE842}"/>
              </a:ext>
            </a:extLst>
          </p:cNvPr>
          <p:cNvSpPr/>
          <p:nvPr/>
        </p:nvSpPr>
        <p:spPr>
          <a:xfrm>
            <a:off x="3302000" y="4155440"/>
            <a:ext cx="6045200" cy="1139083"/>
          </a:xfrm>
          <a:prstGeom prst="roundRect">
            <a:avLst/>
          </a:prstGeom>
          <a:solidFill>
            <a:srgbClr val="8FCCA0"/>
          </a:solidFill>
          <a:ln>
            <a:solidFill>
              <a:srgbClr val="8FCCA0"/>
            </a:solidFill>
          </a:ln>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ga-IE" sz="2000" dirty="0" err="1">
                <a:solidFill>
                  <a:schemeClr val="bg2"/>
                </a:solidFill>
              </a:rPr>
              <a:t>Cuirimi</a:t>
            </a:r>
            <a:r>
              <a:rPr lang="en-US" sz="2000" dirty="0">
                <a:solidFill>
                  <a:schemeClr val="bg2"/>
                </a:solidFill>
              </a:rPr>
              <a:t>d</a:t>
            </a:r>
            <a:r>
              <a:rPr lang="ga-IE" sz="2000" dirty="0">
                <a:solidFill>
                  <a:schemeClr val="bg2"/>
                </a:solidFill>
              </a:rPr>
              <a:t> aithne ar an gcaoi ar tháinig an bia go hÉirinn trí úsáid a bhaint as an mbileog oibre ‘Lá i mo Shaol’.</a:t>
            </a:r>
            <a:endParaRPr lang="en-IE" sz="2000" dirty="0">
              <a:solidFill>
                <a:schemeClr val="bg2"/>
              </a:solidFill>
            </a:endParaRPr>
          </a:p>
        </p:txBody>
      </p:sp>
      <p:grpSp>
        <p:nvGrpSpPr>
          <p:cNvPr id="3" name="Group 2">
            <a:extLst>
              <a:ext uri="{FF2B5EF4-FFF2-40B4-BE49-F238E27FC236}">
                <a16:creationId xmlns:a16="http://schemas.microsoft.com/office/drawing/2014/main" id="{EBCFD417-5F89-1EAC-D6FB-EF5BF00D63A9}"/>
              </a:ext>
            </a:extLst>
          </p:cNvPr>
          <p:cNvGrpSpPr/>
          <p:nvPr/>
        </p:nvGrpSpPr>
        <p:grpSpPr>
          <a:xfrm>
            <a:off x="10693031" y="60517"/>
            <a:ext cx="1346942" cy="1390498"/>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3524049D-E940-B06D-9837-9F47E3BD11BC}"/>
                </a:ext>
              </a:extLst>
            </p:cNvPr>
            <p:cNvPicPr>
              <a:picLocks noChangeAspect="1"/>
            </p:cNvPicPr>
            <p:nvPr/>
          </p:nvPicPr>
          <p:blipFill rotWithShape="1">
            <a:blip r:embed="rId9"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8" name="Picture 7" descr="Logo&#10;&#10;Description automatically generated">
              <a:extLst>
                <a:ext uri="{FF2B5EF4-FFF2-40B4-BE49-F238E27FC236}">
                  <a16:creationId xmlns:a16="http://schemas.microsoft.com/office/drawing/2014/main" id="{C1EAAB8C-1E1F-A359-8DF9-581542F1496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3550137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3098A832-B5E8-B968-C3EC-4821ED7D4F8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33F6851-77C0-DA28-3038-BE222F47E072}"/>
              </a:ext>
            </a:extLst>
          </p:cNvPr>
          <p:cNvSpPr txBox="1"/>
          <p:nvPr/>
        </p:nvSpPr>
        <p:spPr>
          <a:xfrm>
            <a:off x="874388" y="449239"/>
            <a:ext cx="10119360" cy="1077218"/>
          </a:xfrm>
          <a:prstGeom prst="rect">
            <a:avLst/>
          </a:prstGeom>
          <a:noFill/>
        </p:spPr>
        <p:txBody>
          <a:bodyPr wrap="square" lIns="91440" tIns="45720" rIns="91440" bIns="45720" rtlCol="0" anchor="t">
            <a:spAutoFit/>
          </a:bodyPr>
          <a:lstStyle/>
          <a:p>
            <a:pPr algn="ctr" defTabSz="457200">
              <a:defRPr/>
            </a:pPr>
            <a:r>
              <a:rPr lang="en-IE" sz="3200" b="1" dirty="0" err="1">
                <a:solidFill>
                  <a:schemeClr val="bg2"/>
                </a:solidFill>
                <a:latin typeface="Tahoma"/>
              </a:rPr>
              <a:t>Modúl</a:t>
            </a:r>
            <a:r>
              <a:rPr lang="en-IE" sz="3200" b="1" dirty="0">
                <a:solidFill>
                  <a:srgbClr val="FFFFFF"/>
                </a:solidFill>
                <a:latin typeface="Tahoma"/>
              </a:rPr>
              <a:t> </a:t>
            </a:r>
            <a:r>
              <a:rPr kumimoji="0" lang="en-IE" sz="3200" b="1" i="0" u="none" strike="noStrike" kern="1200" cap="none" spc="0" normalizeH="0" baseline="0" noProof="0" dirty="0">
                <a:ln>
                  <a:noFill/>
                </a:ln>
                <a:solidFill>
                  <a:srgbClr val="FFFFFF"/>
                </a:solidFill>
                <a:effectLst/>
                <a:uLnTx/>
                <a:uFillTx/>
                <a:latin typeface="Tahoma"/>
                <a:ea typeface="+mn-ea"/>
                <a:cs typeface="+mn-cs"/>
              </a:rPr>
              <a:t>2. </a:t>
            </a:r>
            <a:br>
              <a:rPr lang="en-IE" sz="3200" dirty="0"/>
            </a:br>
            <a:r>
              <a:rPr lang="en-IE" sz="3200" b="1" dirty="0">
                <a:solidFill>
                  <a:schemeClr val="bg2"/>
                </a:solidFill>
              </a:rPr>
              <a:t>Ag </a:t>
            </a:r>
            <a:r>
              <a:rPr lang="en-IE" sz="3200" b="1" dirty="0" err="1">
                <a:solidFill>
                  <a:schemeClr val="bg2"/>
                </a:solidFill>
              </a:rPr>
              <a:t>breathnú</a:t>
            </a:r>
            <a:r>
              <a:rPr lang="en-IE" sz="3200" b="1" dirty="0">
                <a:solidFill>
                  <a:schemeClr val="bg2"/>
                </a:solidFill>
              </a:rPr>
              <a:t> </a:t>
            </a:r>
            <a:r>
              <a:rPr lang="en-IE" sz="3200" b="1" dirty="0" err="1">
                <a:solidFill>
                  <a:schemeClr val="bg2"/>
                </a:solidFill>
              </a:rPr>
              <a:t>ar</a:t>
            </a:r>
            <a:r>
              <a:rPr lang="en-IE" sz="3200" b="1" dirty="0">
                <a:solidFill>
                  <a:schemeClr val="bg2"/>
                </a:solidFill>
              </a:rPr>
              <a:t> '</a:t>
            </a:r>
            <a:r>
              <a:rPr lang="en-IE" sz="3200" b="1" dirty="0" err="1">
                <a:solidFill>
                  <a:schemeClr val="bg2"/>
                </a:solidFill>
              </a:rPr>
              <a:t>mhílte</a:t>
            </a:r>
            <a:r>
              <a:rPr lang="en-IE" sz="3200" b="1" dirty="0">
                <a:solidFill>
                  <a:schemeClr val="bg2"/>
                </a:solidFill>
              </a:rPr>
              <a:t> </a:t>
            </a:r>
            <a:r>
              <a:rPr lang="en-IE" sz="3200" b="1" dirty="0" err="1">
                <a:solidFill>
                  <a:schemeClr val="bg2"/>
                </a:solidFill>
              </a:rPr>
              <a:t>bia</a:t>
            </a:r>
            <a:r>
              <a:rPr lang="en-IE" sz="3200" b="1" dirty="0">
                <a:solidFill>
                  <a:schemeClr val="bg2"/>
                </a:solidFill>
              </a:rPr>
              <a:t>'.</a:t>
            </a:r>
            <a:endParaRPr lang="en-IE" sz="3200" b="1" i="0" u="none" strike="noStrike" kern="1200" cap="none" spc="0" normalizeH="0" baseline="0" noProof="0" dirty="0">
              <a:ln>
                <a:noFill/>
              </a:ln>
              <a:solidFill>
                <a:schemeClr val="bg2"/>
              </a:solidFill>
              <a:effectLst/>
              <a:uLnTx/>
              <a:uFillTx/>
              <a:latin typeface="Tahoma"/>
              <a:ea typeface="Tahoma"/>
              <a:cs typeface="Tahoma"/>
            </a:endParaRPr>
          </a:p>
        </p:txBody>
      </p:sp>
      <p:sp>
        <p:nvSpPr>
          <p:cNvPr id="8" name="Freeform 2">
            <a:extLst>
              <a:ext uri="{FF2B5EF4-FFF2-40B4-BE49-F238E27FC236}">
                <a16:creationId xmlns:a16="http://schemas.microsoft.com/office/drawing/2014/main" id="{4E2AF50E-5D08-827D-00C0-910C426B5241}"/>
              </a:ext>
            </a:extLst>
          </p:cNvPr>
          <p:cNvSpPr/>
          <p:nvPr/>
        </p:nvSpPr>
        <p:spPr>
          <a:xfrm>
            <a:off x="1036320" y="1615440"/>
            <a:ext cx="10119360" cy="5266788"/>
          </a:xfrm>
          <a:custGeom>
            <a:avLst/>
            <a:gdLst/>
            <a:ahLst/>
            <a:cxnLst/>
            <a:rect l="l" t="t" r="r" b="b"/>
            <a:pathLst>
              <a:path w="6096000" h="2979420">
                <a:moveTo>
                  <a:pt x="0" y="0"/>
                </a:moveTo>
                <a:lnTo>
                  <a:pt x="6096000" y="0"/>
                </a:lnTo>
                <a:lnTo>
                  <a:pt x="6096000" y="2979420"/>
                </a:lnTo>
                <a:lnTo>
                  <a:pt x="0" y="29794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1" name="Straight Arrow Connector 10">
            <a:extLst>
              <a:ext uri="{FF2B5EF4-FFF2-40B4-BE49-F238E27FC236}">
                <a16:creationId xmlns:a16="http://schemas.microsoft.com/office/drawing/2014/main" id="{15E20E91-F9C9-B91F-F3EE-274C2D173EE8}"/>
              </a:ext>
            </a:extLst>
          </p:cNvPr>
          <p:cNvCxnSpPr>
            <a:cxnSpLocks/>
          </p:cNvCxnSpPr>
          <p:nvPr/>
        </p:nvCxnSpPr>
        <p:spPr>
          <a:xfrm>
            <a:off x="5587816" y="3249290"/>
            <a:ext cx="3720220" cy="2631971"/>
          </a:xfrm>
          <a:prstGeom prst="straightConnector1">
            <a:avLst/>
          </a:prstGeom>
          <a:ln w="34925">
            <a:solidFill>
              <a:srgbClr val="FF0000"/>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7F4ABC5-3F40-ADD9-F753-8FE053E8C9B8}"/>
              </a:ext>
            </a:extLst>
          </p:cNvPr>
          <p:cNvCxnSpPr>
            <a:cxnSpLocks/>
          </p:cNvCxnSpPr>
          <p:nvPr/>
        </p:nvCxnSpPr>
        <p:spPr>
          <a:xfrm flipH="1">
            <a:off x="4655820" y="3249290"/>
            <a:ext cx="883158" cy="2282830"/>
          </a:xfrm>
          <a:prstGeom prst="straightConnector1">
            <a:avLst/>
          </a:prstGeom>
          <a:ln w="34925">
            <a:solidFill>
              <a:srgbClr val="FF0000"/>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B468F30-47F5-BC8B-215D-57DF79E9689E}"/>
              </a:ext>
            </a:extLst>
          </p:cNvPr>
          <p:cNvCxnSpPr>
            <a:cxnSpLocks/>
          </p:cNvCxnSpPr>
          <p:nvPr/>
        </p:nvCxnSpPr>
        <p:spPr>
          <a:xfrm>
            <a:off x="5587816" y="3262625"/>
            <a:ext cx="109076" cy="557612"/>
          </a:xfrm>
          <a:prstGeom prst="straightConnector1">
            <a:avLst/>
          </a:prstGeom>
          <a:ln w="25400">
            <a:solidFill>
              <a:srgbClr val="FF0000"/>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04055E7-F430-C04E-1252-8A5DB0943CE1}"/>
              </a:ext>
            </a:extLst>
          </p:cNvPr>
          <p:cNvCxnSpPr>
            <a:cxnSpLocks/>
          </p:cNvCxnSpPr>
          <p:nvPr/>
        </p:nvCxnSpPr>
        <p:spPr>
          <a:xfrm flipV="1">
            <a:off x="3147060" y="3262625"/>
            <a:ext cx="2391918" cy="1225555"/>
          </a:xfrm>
          <a:prstGeom prst="straightConnector1">
            <a:avLst/>
          </a:prstGeom>
          <a:ln w="34925">
            <a:solidFill>
              <a:srgbClr val="FF0000"/>
            </a:solidFill>
            <a:prstDash val="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9EB66F43-950D-A928-5BA9-C37661B4FDB5}"/>
              </a:ext>
            </a:extLst>
          </p:cNvPr>
          <p:cNvGrpSpPr/>
          <p:nvPr/>
        </p:nvGrpSpPr>
        <p:grpSpPr>
          <a:xfrm>
            <a:off x="10693031" y="6051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11AEEF58-D9E6-3482-D98C-E992DF4891DC}"/>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6" name="Picture 5" descr="Logo&#10;&#10;Description automatically generated">
              <a:extLst>
                <a:ext uri="{FF2B5EF4-FFF2-40B4-BE49-F238E27FC236}">
                  <a16:creationId xmlns:a16="http://schemas.microsoft.com/office/drawing/2014/main" id="{0EF10DB6-1C59-CCCE-3BA8-65BA89E7188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194735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4EE3741-C646-EE62-9375-470C382C5D42}"/>
              </a:ext>
            </a:extLst>
          </p:cNvPr>
          <p:cNvSpPr/>
          <p:nvPr/>
        </p:nvSpPr>
        <p:spPr>
          <a:xfrm>
            <a:off x="5590722" y="2301833"/>
            <a:ext cx="6062798" cy="383501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3" name="Freeform 12">
            <a:extLst>
              <a:ext uri="{FF2B5EF4-FFF2-40B4-BE49-F238E27FC236}">
                <a16:creationId xmlns:a16="http://schemas.microsoft.com/office/drawing/2014/main" id="{E374DE60-922A-045A-B648-A35AC4E4E733}"/>
              </a:ext>
            </a:extLst>
          </p:cNvPr>
          <p:cNvSpPr/>
          <p:nvPr/>
        </p:nvSpPr>
        <p:spPr>
          <a:xfrm>
            <a:off x="538480" y="113747"/>
            <a:ext cx="2048998" cy="2313450"/>
          </a:xfrm>
          <a:custGeom>
            <a:avLst/>
            <a:gdLst/>
            <a:ahLst/>
            <a:cxnLst/>
            <a:rect l="l" t="t" r="r" b="b"/>
            <a:pathLst>
              <a:path w="1434544" h="1447208">
                <a:moveTo>
                  <a:pt x="0" y="0"/>
                </a:moveTo>
                <a:lnTo>
                  <a:pt x="1434545" y="0"/>
                </a:lnTo>
                <a:lnTo>
                  <a:pt x="1434545" y="1447207"/>
                </a:lnTo>
                <a:lnTo>
                  <a:pt x="0" y="14472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Freeform 2">
            <a:extLst>
              <a:ext uri="{FF2B5EF4-FFF2-40B4-BE49-F238E27FC236}">
                <a16:creationId xmlns:a16="http://schemas.microsoft.com/office/drawing/2014/main" id="{18AC64AC-E3E4-3753-0587-956468EC3A0B}"/>
              </a:ext>
            </a:extLst>
          </p:cNvPr>
          <p:cNvSpPr/>
          <p:nvPr/>
        </p:nvSpPr>
        <p:spPr>
          <a:xfrm>
            <a:off x="9919481" y="0"/>
            <a:ext cx="2023531" cy="1737360"/>
          </a:xfrm>
          <a:custGeom>
            <a:avLst/>
            <a:gdLst/>
            <a:ahLst/>
            <a:cxnLst/>
            <a:rect l="l" t="t" r="r" b="b"/>
            <a:pathLst>
              <a:path w="2835358" h="2835358">
                <a:moveTo>
                  <a:pt x="0" y="0"/>
                </a:moveTo>
                <a:lnTo>
                  <a:pt x="2835358" y="0"/>
                </a:lnTo>
                <a:lnTo>
                  <a:pt x="2835358" y="2835358"/>
                </a:lnTo>
                <a:lnTo>
                  <a:pt x="0" y="28353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B8EC8FFC-3B3E-3D6A-DAAB-09F7870BCD5B}"/>
              </a:ext>
            </a:extLst>
          </p:cNvPr>
          <p:cNvSpPr txBox="1"/>
          <p:nvPr/>
        </p:nvSpPr>
        <p:spPr>
          <a:xfrm>
            <a:off x="1930400" y="564473"/>
            <a:ext cx="8331200" cy="1077218"/>
          </a:xfrm>
          <a:prstGeom prst="rect">
            <a:avLst/>
          </a:prstGeom>
          <a:noFill/>
        </p:spPr>
        <p:txBody>
          <a:bodyPr wrap="square" lIns="91440" tIns="45720" rIns="91440" bIns="45720" anchor="t">
            <a:spAutoFit/>
          </a:bodyPr>
          <a:lstStyle/>
          <a:p>
            <a:pPr algn="ctr" defTabSz="457200">
              <a:defRPr/>
            </a:pPr>
            <a:r>
              <a:rPr lang="en-IE" sz="3200" b="1" err="1">
                <a:solidFill>
                  <a:schemeClr val="bg2"/>
                </a:solidFill>
                <a:latin typeface="Tahoma"/>
              </a:rPr>
              <a:t>Modúl</a:t>
            </a:r>
            <a:r>
              <a:rPr lang="en-IE" sz="3200" b="1">
                <a:solidFill>
                  <a:srgbClr val="FFFFFF"/>
                </a:solidFill>
                <a:latin typeface="Tahoma"/>
              </a:rPr>
              <a:t> </a:t>
            </a:r>
            <a:r>
              <a:rPr kumimoji="0" lang="en-IE" sz="3200" b="1" i="0" u="none" strike="noStrike" kern="1200" cap="none" spc="0" normalizeH="0" baseline="0" noProof="0">
                <a:ln>
                  <a:noFill/>
                </a:ln>
                <a:solidFill>
                  <a:srgbClr val="FFFFFF"/>
                </a:solidFill>
                <a:effectLst/>
                <a:uLnTx/>
                <a:uFillTx/>
                <a:latin typeface="Tahoma"/>
                <a:ea typeface="+mn-ea"/>
                <a:cs typeface="+mn-cs"/>
              </a:rPr>
              <a:t>2.</a:t>
            </a:r>
            <a:endParaRPr lang="en-US">
              <a:ea typeface="+mn-ea"/>
              <a:cs typeface="+mn-cs"/>
            </a:endParaRPr>
          </a:p>
          <a:p>
            <a:pPr algn="ctr" defTabSz="457200">
              <a:defRPr/>
            </a:pPr>
            <a:r>
              <a:rPr lang="en-IE" sz="3200" b="1">
                <a:solidFill>
                  <a:srgbClr val="FFFFFF"/>
                </a:solidFill>
                <a:ea typeface="Tahoma"/>
                <a:cs typeface="Tahoma"/>
              </a:rPr>
              <a:t>Tuisint </a:t>
            </a:r>
            <a:r>
              <a:rPr lang="en-IE" sz="3200" b="1" err="1">
                <a:solidFill>
                  <a:srgbClr val="FFFFFF"/>
                </a:solidFill>
                <a:ea typeface="Tahoma"/>
                <a:cs typeface="Tahoma"/>
              </a:rPr>
              <a:t>níos</a:t>
            </a:r>
            <a:r>
              <a:rPr lang="en-IE" sz="3200" b="1">
                <a:solidFill>
                  <a:srgbClr val="FFFFFF"/>
                </a:solidFill>
                <a:ea typeface="Tahoma"/>
                <a:cs typeface="Tahoma"/>
              </a:rPr>
              <a:t> </a:t>
            </a:r>
            <a:r>
              <a:rPr lang="en-IE" sz="3200" b="1" err="1">
                <a:solidFill>
                  <a:srgbClr val="FFFFFF"/>
                </a:solidFill>
                <a:ea typeface="Tahoma"/>
                <a:cs typeface="Tahoma"/>
              </a:rPr>
              <a:t>fearr</a:t>
            </a:r>
            <a:r>
              <a:rPr lang="en-IE" sz="3200" b="1">
                <a:solidFill>
                  <a:srgbClr val="FFFFFF"/>
                </a:solidFill>
                <a:ea typeface="Tahoma"/>
                <a:cs typeface="Tahoma"/>
              </a:rPr>
              <a:t> </a:t>
            </a:r>
            <a:r>
              <a:rPr lang="en-IE" sz="3200" b="1" err="1">
                <a:solidFill>
                  <a:srgbClr val="FFFFFF"/>
                </a:solidFill>
                <a:ea typeface="Tahoma"/>
                <a:cs typeface="Tahoma"/>
              </a:rPr>
              <a:t>ar</a:t>
            </a:r>
            <a:r>
              <a:rPr lang="en-IE" sz="3200" b="1">
                <a:solidFill>
                  <a:srgbClr val="FFFFFF"/>
                </a:solidFill>
                <a:ea typeface="Tahoma"/>
                <a:cs typeface="Tahoma"/>
              </a:rPr>
              <a:t> </a:t>
            </a:r>
            <a:r>
              <a:rPr lang="en-IE" sz="3200" b="1" err="1">
                <a:solidFill>
                  <a:srgbClr val="FFFFFF"/>
                </a:solidFill>
                <a:ea typeface="Tahoma"/>
                <a:cs typeface="Tahoma"/>
              </a:rPr>
              <a:t>mhíle</a:t>
            </a:r>
            <a:r>
              <a:rPr lang="en-IE" sz="3200" b="1">
                <a:solidFill>
                  <a:srgbClr val="FFFFFF"/>
                </a:solidFill>
                <a:ea typeface="Tahoma"/>
                <a:cs typeface="Tahoma"/>
              </a:rPr>
              <a:t> </a:t>
            </a:r>
            <a:r>
              <a:rPr lang="en-IE" sz="3200" b="1" err="1">
                <a:solidFill>
                  <a:srgbClr val="FFFFFF"/>
                </a:solidFill>
                <a:ea typeface="Tahoma"/>
                <a:cs typeface="Tahoma"/>
              </a:rPr>
              <a:t>bia</a:t>
            </a:r>
            <a:r>
              <a:rPr lang="en-IE" sz="3200" b="1">
                <a:solidFill>
                  <a:srgbClr val="FFFFFF"/>
                </a:solidFill>
                <a:ea typeface="Tahoma"/>
                <a:cs typeface="Tahoma"/>
              </a:rPr>
              <a:t>!</a:t>
            </a:r>
          </a:p>
        </p:txBody>
      </p:sp>
      <p:sp>
        <p:nvSpPr>
          <p:cNvPr id="8" name="TextBox 7">
            <a:extLst>
              <a:ext uri="{FF2B5EF4-FFF2-40B4-BE49-F238E27FC236}">
                <a16:creationId xmlns:a16="http://schemas.microsoft.com/office/drawing/2014/main" id="{33B50FEE-C584-D2D8-B6CF-A7BF2970C1EF}"/>
              </a:ext>
            </a:extLst>
          </p:cNvPr>
          <p:cNvSpPr txBox="1"/>
          <p:nvPr/>
        </p:nvSpPr>
        <p:spPr>
          <a:xfrm>
            <a:off x="332928" y="2877923"/>
            <a:ext cx="4969900" cy="1938992"/>
          </a:xfrm>
          <a:prstGeom prst="rect">
            <a:avLst/>
          </a:prstGeom>
          <a:noFill/>
        </p:spPr>
        <p:txBody>
          <a:bodyPr wrap="square" lIns="91440" tIns="45720" rIns="91440" bIns="45720" rtlCol="0" anchor="t">
            <a:spAutoFit/>
          </a:bodyPr>
          <a:lstStyle/>
          <a:p>
            <a:pPr algn="ctr" defTabSz="457200">
              <a:defRPr/>
            </a:pPr>
            <a:r>
              <a:rPr lang="en-IE" sz="2000" dirty="0">
                <a:solidFill>
                  <a:srgbClr val="FFFFFF"/>
                </a:solidFill>
                <a:latin typeface="Tahoma"/>
              </a:rPr>
              <a:t>Ag </a:t>
            </a:r>
            <a:r>
              <a:rPr lang="en-IE" sz="2000" dirty="0" err="1">
                <a:solidFill>
                  <a:srgbClr val="FFFFFF"/>
                </a:solidFill>
                <a:latin typeface="Tahoma"/>
              </a:rPr>
              <a:t>úsáid</a:t>
            </a:r>
            <a:r>
              <a:rPr lang="en-IE" sz="2000" dirty="0">
                <a:solidFill>
                  <a:srgbClr val="FFFFFF"/>
                </a:solidFill>
                <a:latin typeface="Tahoma"/>
              </a:rPr>
              <a:t> </a:t>
            </a:r>
            <a:r>
              <a:rPr lang="en-IE" sz="2000" dirty="0" err="1">
                <a:solidFill>
                  <a:srgbClr val="FFFFFF"/>
                </a:solidFill>
                <a:latin typeface="Tahoma"/>
              </a:rPr>
              <a:t>suíomh</a:t>
            </a:r>
            <a:r>
              <a:rPr lang="en-IE" sz="2000" dirty="0">
                <a:solidFill>
                  <a:srgbClr val="FFFFFF"/>
                </a:solidFill>
                <a:latin typeface="Tahoma"/>
              </a:rPr>
              <a:t> </a:t>
            </a:r>
            <a:r>
              <a:rPr lang="en-IE" sz="2000" dirty="0" err="1">
                <a:solidFill>
                  <a:srgbClr val="FFFFFF"/>
                </a:solidFill>
                <a:latin typeface="Tahoma"/>
              </a:rPr>
              <a:t>gréasáin</a:t>
            </a:r>
            <a:r>
              <a:rPr lang="en-IE" sz="2000" dirty="0">
                <a:solidFill>
                  <a:srgbClr val="FFFFFF"/>
                </a:solidFill>
                <a:latin typeface="Tahoma"/>
              </a:rPr>
              <a:t> an </a:t>
            </a:r>
            <a:r>
              <a:rPr lang="en-IE" sz="2000" dirty="0">
                <a:solidFill>
                  <a:srgbClr val="FFFFFF"/>
                </a:solidFill>
                <a:latin typeface="Tahoma"/>
                <a:hlinkClick r:id="rId5"/>
              </a:rPr>
              <a:t>'Áireamháin Mílte Bia</a:t>
            </a:r>
            <a:r>
              <a:rPr lang="en-IE" sz="2000" dirty="0">
                <a:solidFill>
                  <a:srgbClr val="FFFFFF"/>
                </a:solidFill>
                <a:latin typeface="Tahoma"/>
              </a:rPr>
              <a:t>' </a:t>
            </a:r>
            <a:r>
              <a:rPr lang="en-IE" sz="2000" dirty="0">
                <a:solidFill>
                  <a:srgbClr val="FFFFFF"/>
                </a:solidFill>
              </a:rPr>
              <a:t>is </a:t>
            </a:r>
            <a:r>
              <a:rPr lang="en-IE" sz="2000" dirty="0" err="1">
                <a:solidFill>
                  <a:srgbClr val="FFFFFF"/>
                </a:solidFill>
              </a:rPr>
              <a:t>féidir</a:t>
            </a:r>
            <a:r>
              <a:rPr lang="en-IE" sz="2000" dirty="0">
                <a:solidFill>
                  <a:srgbClr val="FFFFFF"/>
                </a:solidFill>
              </a:rPr>
              <a:t> an t-achar gur </a:t>
            </a:r>
            <a:r>
              <a:rPr lang="en-IE" sz="2000" dirty="0" err="1">
                <a:solidFill>
                  <a:srgbClr val="FFFFFF"/>
                </a:solidFill>
              </a:rPr>
              <a:t>thaisteal</a:t>
            </a:r>
            <a:r>
              <a:rPr lang="en-IE" sz="2000" dirty="0">
                <a:solidFill>
                  <a:srgbClr val="FFFFFF"/>
                </a:solidFill>
              </a:rPr>
              <a:t> do </a:t>
            </a:r>
            <a:r>
              <a:rPr lang="en-IE" sz="2000" dirty="0" err="1">
                <a:solidFill>
                  <a:srgbClr val="FFFFFF"/>
                </a:solidFill>
              </a:rPr>
              <a:t>bhia</a:t>
            </a:r>
            <a:r>
              <a:rPr lang="en-IE" sz="2000" dirty="0">
                <a:solidFill>
                  <a:srgbClr val="FFFFFF"/>
                </a:solidFill>
              </a:rPr>
              <a:t> go </a:t>
            </a:r>
            <a:r>
              <a:rPr lang="en-IE" sz="2000" dirty="0" err="1">
                <a:solidFill>
                  <a:srgbClr val="FFFFFF"/>
                </a:solidFill>
              </a:rPr>
              <a:t>hÉirinn</a:t>
            </a:r>
            <a:r>
              <a:rPr lang="en-IE" sz="2000" dirty="0">
                <a:solidFill>
                  <a:srgbClr val="FFFFFF"/>
                </a:solidFill>
              </a:rPr>
              <a:t> a </a:t>
            </a:r>
            <a:r>
              <a:rPr lang="en-IE" sz="2000" dirty="0" err="1">
                <a:solidFill>
                  <a:srgbClr val="FFFFFF"/>
                </a:solidFill>
              </a:rPr>
              <a:t>aimsiú</a:t>
            </a:r>
            <a:r>
              <a:rPr lang="en-IE" sz="2000" dirty="0">
                <a:solidFill>
                  <a:srgbClr val="FFFFFF"/>
                </a:solidFill>
              </a:rPr>
              <a:t>.  </a:t>
            </a:r>
          </a:p>
          <a:p>
            <a:pPr algn="ctr" defTabSz="457200">
              <a:defRPr/>
            </a:pPr>
            <a:r>
              <a:rPr lang="en-IE" sz="2000" dirty="0" err="1">
                <a:solidFill>
                  <a:srgbClr val="FFFFFF"/>
                </a:solidFill>
              </a:rPr>
              <a:t>Aistrígí</a:t>
            </a:r>
            <a:r>
              <a:rPr lang="en-IE" sz="2000" dirty="0">
                <a:solidFill>
                  <a:srgbClr val="FFFFFF"/>
                </a:solidFill>
              </a:rPr>
              <a:t> </a:t>
            </a:r>
            <a:r>
              <a:rPr lang="en-IE" sz="2000" dirty="0" err="1">
                <a:solidFill>
                  <a:srgbClr val="FFFFFF"/>
                </a:solidFill>
              </a:rPr>
              <a:t>na</a:t>
            </a:r>
            <a:r>
              <a:rPr lang="en-IE" sz="2000" dirty="0">
                <a:solidFill>
                  <a:srgbClr val="FFFFFF"/>
                </a:solidFill>
              </a:rPr>
              <a:t> </a:t>
            </a:r>
            <a:r>
              <a:rPr lang="en-IE" sz="2000" dirty="0" err="1">
                <a:solidFill>
                  <a:srgbClr val="FFFFFF"/>
                </a:solidFill>
              </a:rPr>
              <a:t>Ciliméadar</a:t>
            </a:r>
            <a:r>
              <a:rPr lang="en-IE" sz="2000" dirty="0">
                <a:solidFill>
                  <a:srgbClr val="FFFFFF"/>
                </a:solidFill>
              </a:rPr>
              <a:t> go </a:t>
            </a:r>
            <a:r>
              <a:rPr lang="en-IE" sz="2000" dirty="0" err="1">
                <a:solidFill>
                  <a:srgbClr val="FFFFFF"/>
                </a:solidFill>
              </a:rPr>
              <a:t>coiscéimeanna</a:t>
            </a:r>
            <a:r>
              <a:rPr lang="en-IE" sz="2000" dirty="0">
                <a:solidFill>
                  <a:srgbClr val="FFFFFF"/>
                </a:solidFill>
              </a:rPr>
              <a:t>:</a:t>
            </a:r>
          </a:p>
          <a:p>
            <a:pPr algn="ctr" defTabSz="457200">
              <a:defRPr/>
            </a:pPr>
            <a:r>
              <a:rPr lang="en-IE" sz="2000" dirty="0" err="1">
                <a:solidFill>
                  <a:srgbClr val="FFFFFF"/>
                </a:solidFill>
              </a:rPr>
              <a:t>Coiscéim</a:t>
            </a:r>
            <a:r>
              <a:rPr lang="en-IE" sz="2000" dirty="0">
                <a:solidFill>
                  <a:srgbClr val="FFFFFF"/>
                </a:solidFill>
              </a:rPr>
              <a:t> </a:t>
            </a:r>
            <a:r>
              <a:rPr lang="en-IE" sz="2000" dirty="0" err="1">
                <a:solidFill>
                  <a:srgbClr val="FFFFFF"/>
                </a:solidFill>
              </a:rPr>
              <a:t>mhór</a:t>
            </a:r>
            <a:r>
              <a:rPr lang="en-IE" sz="2000" dirty="0">
                <a:solidFill>
                  <a:srgbClr val="FFFFFF"/>
                </a:solidFill>
              </a:rPr>
              <a:t> 1 = 100 </a:t>
            </a:r>
            <a:r>
              <a:rPr lang="en-IE" sz="2000" dirty="0" err="1">
                <a:solidFill>
                  <a:srgbClr val="FFFFFF"/>
                </a:solidFill>
              </a:rPr>
              <a:t>Ciliméadar</a:t>
            </a:r>
            <a:r>
              <a:rPr lang="en-IE" sz="2000" dirty="0">
                <a:solidFill>
                  <a:srgbClr val="FFFFFF"/>
                </a:solidFill>
              </a:rPr>
              <a:t> </a:t>
            </a:r>
          </a:p>
          <a:p>
            <a:pPr algn="ctr" defTabSz="457200">
              <a:defRPr/>
            </a:pPr>
            <a:r>
              <a:rPr lang="en-IE" sz="2000" dirty="0" err="1">
                <a:solidFill>
                  <a:srgbClr val="FFFFFF"/>
                </a:solidFill>
              </a:rPr>
              <a:t>Dhá</a:t>
            </a:r>
            <a:r>
              <a:rPr lang="en-IE" sz="2000" dirty="0">
                <a:solidFill>
                  <a:srgbClr val="FFFFFF"/>
                </a:solidFill>
              </a:rPr>
              <a:t> </a:t>
            </a:r>
            <a:r>
              <a:rPr lang="en-IE" sz="2000" dirty="0" err="1">
                <a:solidFill>
                  <a:srgbClr val="FFFFFF"/>
                </a:solidFill>
              </a:rPr>
              <a:t>coiscéim</a:t>
            </a:r>
            <a:r>
              <a:rPr lang="en-IE" sz="2000" dirty="0">
                <a:solidFill>
                  <a:srgbClr val="FFFFFF"/>
                </a:solidFill>
              </a:rPr>
              <a:t> </a:t>
            </a:r>
            <a:r>
              <a:rPr lang="en-IE" sz="2000" dirty="0" err="1">
                <a:solidFill>
                  <a:srgbClr val="FFFFFF"/>
                </a:solidFill>
              </a:rPr>
              <a:t>móra</a:t>
            </a:r>
            <a:r>
              <a:rPr lang="en-IE" sz="2000" dirty="0">
                <a:solidFill>
                  <a:srgbClr val="FFFFFF"/>
                </a:solidFill>
              </a:rPr>
              <a:t> = 200 </a:t>
            </a:r>
            <a:r>
              <a:rPr lang="en-IE" sz="2000" dirty="0" err="1">
                <a:solidFill>
                  <a:srgbClr val="FFFFFF"/>
                </a:solidFill>
              </a:rPr>
              <a:t>Ciliméadar</a:t>
            </a:r>
            <a:r>
              <a:rPr lang="en-IE" sz="2000" dirty="0">
                <a:solidFill>
                  <a:srgbClr val="FFFFFF"/>
                </a:solidFill>
              </a:rPr>
              <a:t> </a:t>
            </a:r>
            <a:r>
              <a:rPr lang="en-IE" sz="2000" dirty="0">
                <a:solidFill>
                  <a:srgbClr val="FFFFFF"/>
                </a:solidFill>
                <a:latin typeface="Tahoma"/>
              </a:rPr>
              <a:t> </a:t>
            </a:r>
            <a:endParaRPr lang="en-IE" dirty="0">
              <a:ea typeface="+mn-ea"/>
              <a:cs typeface="+mn-cs"/>
            </a:endParaRPr>
          </a:p>
        </p:txBody>
      </p:sp>
      <p:sp>
        <p:nvSpPr>
          <p:cNvPr id="10" name="TextBox 9">
            <a:extLst>
              <a:ext uri="{FF2B5EF4-FFF2-40B4-BE49-F238E27FC236}">
                <a16:creationId xmlns:a16="http://schemas.microsoft.com/office/drawing/2014/main" id="{C49B228C-F1A9-6351-556A-32EF423785F2}"/>
              </a:ext>
            </a:extLst>
          </p:cNvPr>
          <p:cNvSpPr txBox="1"/>
          <p:nvPr/>
        </p:nvSpPr>
        <p:spPr>
          <a:xfrm>
            <a:off x="5564286" y="2301833"/>
            <a:ext cx="6115670" cy="4858068"/>
          </a:xfrm>
          <a:prstGeom prst="roundRect">
            <a:avLst/>
          </a:prstGeom>
          <a:noFill/>
        </p:spPr>
        <p:txBody>
          <a:bodyPr wrap="square" lIns="91440" tIns="45720" rIns="91440" bIns="45720" anchor="t">
            <a:spAutoFit/>
          </a:bodyPr>
          <a:lstStyle/>
          <a:p>
            <a:pPr algn="ctr" defTabSz="457200">
              <a:lnSpc>
                <a:spcPts val="2625"/>
              </a:lnSpc>
              <a:defRPr/>
            </a:pPr>
            <a:r>
              <a:rPr lang="en-IE" b="1" dirty="0" err="1">
                <a:solidFill>
                  <a:srgbClr val="00A857">
                    <a:lumMod val="50000"/>
                  </a:srgbClr>
                </a:solidFill>
              </a:rPr>
              <a:t>Beidh</a:t>
            </a:r>
            <a:r>
              <a:rPr lang="en-IE" b="1" dirty="0">
                <a:solidFill>
                  <a:srgbClr val="00A857">
                    <a:lumMod val="50000"/>
                  </a:srgbClr>
                </a:solidFill>
              </a:rPr>
              <a:t> </a:t>
            </a:r>
            <a:r>
              <a:rPr lang="en-IE" b="1" dirty="0" err="1">
                <a:solidFill>
                  <a:srgbClr val="00A857">
                    <a:lumMod val="50000"/>
                  </a:srgbClr>
                </a:solidFill>
              </a:rPr>
              <a:t>pléigh</a:t>
            </a:r>
            <a:r>
              <a:rPr lang="en-IE" b="1" dirty="0">
                <a:solidFill>
                  <a:srgbClr val="00A857">
                    <a:lumMod val="50000"/>
                  </a:srgbClr>
                </a:solidFill>
              </a:rPr>
              <a:t> </a:t>
            </a:r>
            <a:r>
              <a:rPr lang="en-IE" b="1" dirty="0" err="1">
                <a:solidFill>
                  <a:srgbClr val="00A857">
                    <a:lumMod val="50000"/>
                  </a:srgbClr>
                </a:solidFill>
              </a:rPr>
              <a:t>againn</a:t>
            </a:r>
            <a:r>
              <a:rPr lang="en-IE" b="1" dirty="0">
                <a:solidFill>
                  <a:srgbClr val="00A857">
                    <a:lumMod val="50000"/>
                  </a:srgbClr>
                </a:solidFill>
              </a:rPr>
              <a:t> </a:t>
            </a:r>
            <a:r>
              <a:rPr lang="en-IE" b="1" dirty="0" err="1">
                <a:solidFill>
                  <a:srgbClr val="00A857">
                    <a:lumMod val="50000"/>
                  </a:srgbClr>
                </a:solidFill>
              </a:rPr>
              <a:t>faoi</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1. Cén </a:t>
            </a:r>
            <a:r>
              <a:rPr lang="en-IE" b="1" dirty="0" err="1">
                <a:solidFill>
                  <a:srgbClr val="00A857">
                    <a:lumMod val="50000"/>
                  </a:srgbClr>
                </a:solidFill>
              </a:rPr>
              <a:t>bia</a:t>
            </a:r>
            <a:r>
              <a:rPr lang="en-IE" b="1" dirty="0">
                <a:solidFill>
                  <a:srgbClr val="00A857">
                    <a:lumMod val="50000"/>
                  </a:srgbClr>
                </a:solidFill>
              </a:rPr>
              <a:t> a </a:t>
            </a:r>
            <a:r>
              <a:rPr lang="en-IE" b="1" dirty="0" err="1">
                <a:solidFill>
                  <a:srgbClr val="00A857">
                    <a:lumMod val="50000"/>
                  </a:srgbClr>
                </a:solidFill>
              </a:rPr>
              <a:t>thaisteal</a:t>
            </a:r>
            <a:r>
              <a:rPr lang="en-IE" b="1" dirty="0">
                <a:solidFill>
                  <a:srgbClr val="00A857">
                    <a:lumMod val="50000"/>
                  </a:srgbClr>
                </a:solidFill>
              </a:rPr>
              <a:t> an t-achar is </a:t>
            </a:r>
            <a:r>
              <a:rPr lang="en-IE" b="1" dirty="0" err="1">
                <a:solidFill>
                  <a:srgbClr val="00A857">
                    <a:lumMod val="50000"/>
                  </a:srgbClr>
                </a:solidFill>
              </a:rPr>
              <a:t>faide</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2. Cén </a:t>
            </a:r>
            <a:r>
              <a:rPr lang="en-IE" b="1" dirty="0" err="1">
                <a:solidFill>
                  <a:srgbClr val="00A857">
                    <a:lumMod val="50000"/>
                  </a:srgbClr>
                </a:solidFill>
              </a:rPr>
              <a:t>bia</a:t>
            </a:r>
            <a:r>
              <a:rPr lang="en-IE" b="1" dirty="0">
                <a:solidFill>
                  <a:srgbClr val="00A857">
                    <a:lumMod val="50000"/>
                  </a:srgbClr>
                </a:solidFill>
              </a:rPr>
              <a:t> a </a:t>
            </a:r>
            <a:r>
              <a:rPr lang="en-IE" b="1" dirty="0" err="1">
                <a:solidFill>
                  <a:srgbClr val="00A857">
                    <a:lumMod val="50000"/>
                  </a:srgbClr>
                </a:solidFill>
              </a:rPr>
              <a:t>thaisteal</a:t>
            </a:r>
            <a:r>
              <a:rPr lang="en-IE" b="1" dirty="0">
                <a:solidFill>
                  <a:srgbClr val="00A857">
                    <a:lumMod val="50000"/>
                  </a:srgbClr>
                </a:solidFill>
              </a:rPr>
              <a:t> an t-achar is </a:t>
            </a:r>
            <a:r>
              <a:rPr lang="en-IE" b="1" dirty="0" err="1">
                <a:solidFill>
                  <a:srgbClr val="00A857">
                    <a:lumMod val="50000"/>
                  </a:srgbClr>
                </a:solidFill>
              </a:rPr>
              <a:t>lú</a:t>
            </a:r>
            <a:r>
              <a:rPr lang="en-IE" b="1" dirty="0">
                <a:solidFill>
                  <a:srgbClr val="00A857">
                    <a:lumMod val="50000"/>
                  </a:srgbClr>
                </a:solidFill>
              </a:rPr>
              <a:t>? </a:t>
            </a:r>
          </a:p>
          <a:p>
            <a:pPr algn="ctr" defTabSz="457200">
              <a:lnSpc>
                <a:spcPts val="2625"/>
              </a:lnSpc>
              <a:defRPr/>
            </a:pPr>
            <a:r>
              <a:rPr lang="en-IE" b="1" dirty="0">
                <a:solidFill>
                  <a:srgbClr val="00A857">
                    <a:lumMod val="50000"/>
                  </a:srgbClr>
                </a:solidFill>
              </a:rPr>
              <a:t>3. </a:t>
            </a:r>
            <a:r>
              <a:rPr lang="en-IE" b="1" dirty="0" err="1">
                <a:solidFill>
                  <a:srgbClr val="00A857">
                    <a:lumMod val="50000"/>
                  </a:srgbClr>
                </a:solidFill>
              </a:rPr>
              <a:t>Ar</a:t>
            </a:r>
            <a:r>
              <a:rPr lang="en-IE" b="1" dirty="0">
                <a:solidFill>
                  <a:srgbClr val="00A857">
                    <a:lumMod val="50000"/>
                  </a:srgbClr>
                </a:solidFill>
              </a:rPr>
              <a:t> </a:t>
            </a:r>
            <a:r>
              <a:rPr lang="en-IE" b="1" dirty="0" err="1">
                <a:solidFill>
                  <a:srgbClr val="00A857">
                    <a:lumMod val="50000"/>
                  </a:srgbClr>
                </a:solidFill>
              </a:rPr>
              <a:t>chuir</a:t>
            </a:r>
            <a:r>
              <a:rPr lang="en-IE" b="1" dirty="0">
                <a:solidFill>
                  <a:srgbClr val="00A857">
                    <a:lumMod val="50000"/>
                  </a:srgbClr>
                </a:solidFill>
              </a:rPr>
              <a:t> </a:t>
            </a:r>
            <a:r>
              <a:rPr lang="en-IE" b="1" dirty="0" err="1">
                <a:solidFill>
                  <a:srgbClr val="00A857">
                    <a:lumMod val="50000"/>
                  </a:srgbClr>
                </a:solidFill>
              </a:rPr>
              <a:t>aon</a:t>
            </a:r>
            <a:r>
              <a:rPr lang="en-IE" b="1" dirty="0">
                <a:solidFill>
                  <a:srgbClr val="00A857">
                    <a:lumMod val="50000"/>
                  </a:srgbClr>
                </a:solidFill>
              </a:rPr>
              <a:t> </a:t>
            </a:r>
            <a:r>
              <a:rPr lang="en-IE" b="1" dirty="0" err="1">
                <a:solidFill>
                  <a:srgbClr val="00A857">
                    <a:lumMod val="50000"/>
                  </a:srgbClr>
                </a:solidFill>
              </a:rPr>
              <a:t>aistear</a:t>
            </a:r>
            <a:r>
              <a:rPr lang="en-IE" b="1" dirty="0">
                <a:solidFill>
                  <a:srgbClr val="00A857">
                    <a:lumMod val="50000"/>
                  </a:srgbClr>
                </a:solidFill>
              </a:rPr>
              <a:t> </a:t>
            </a:r>
            <a:r>
              <a:rPr lang="en-IE" b="1" dirty="0" err="1">
                <a:solidFill>
                  <a:srgbClr val="00A857">
                    <a:lumMod val="50000"/>
                  </a:srgbClr>
                </a:solidFill>
              </a:rPr>
              <a:t>iontas</a:t>
            </a:r>
            <a:r>
              <a:rPr lang="en-IE" b="1" dirty="0">
                <a:solidFill>
                  <a:srgbClr val="00A857">
                    <a:lumMod val="50000"/>
                  </a:srgbClr>
                </a:solidFill>
              </a:rPr>
              <a:t> </a:t>
            </a:r>
            <a:r>
              <a:rPr lang="en-IE" b="1" dirty="0" err="1">
                <a:solidFill>
                  <a:srgbClr val="00A857">
                    <a:lumMod val="50000"/>
                  </a:srgbClr>
                </a:solidFill>
              </a:rPr>
              <a:t>oraibh</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4. </a:t>
            </a:r>
            <a:r>
              <a:rPr lang="en-IE" b="1" dirty="0" err="1">
                <a:solidFill>
                  <a:srgbClr val="00A857">
                    <a:lumMod val="50000"/>
                  </a:srgbClr>
                </a:solidFill>
              </a:rPr>
              <a:t>Céard</a:t>
            </a:r>
            <a:r>
              <a:rPr lang="en-IE" b="1" dirty="0">
                <a:solidFill>
                  <a:srgbClr val="00A857">
                    <a:lumMod val="50000"/>
                  </a:srgbClr>
                </a:solidFill>
              </a:rPr>
              <a:t> </a:t>
            </a:r>
            <a:r>
              <a:rPr lang="en-IE" b="1" dirty="0" err="1">
                <a:solidFill>
                  <a:srgbClr val="00A857">
                    <a:lumMod val="50000"/>
                  </a:srgbClr>
                </a:solidFill>
              </a:rPr>
              <a:t>iad</a:t>
            </a:r>
            <a:r>
              <a:rPr lang="en-IE" b="1" dirty="0">
                <a:solidFill>
                  <a:srgbClr val="00A857">
                    <a:lumMod val="50000"/>
                  </a:srgbClr>
                </a:solidFill>
              </a:rPr>
              <a:t> </a:t>
            </a:r>
            <a:r>
              <a:rPr lang="en-IE" b="1" dirty="0" err="1">
                <a:solidFill>
                  <a:srgbClr val="00A857">
                    <a:lumMod val="50000"/>
                  </a:srgbClr>
                </a:solidFill>
              </a:rPr>
              <a:t>na</a:t>
            </a:r>
            <a:r>
              <a:rPr lang="en-IE" b="1" dirty="0">
                <a:solidFill>
                  <a:srgbClr val="00A857">
                    <a:lumMod val="50000"/>
                  </a:srgbClr>
                </a:solidFill>
              </a:rPr>
              <a:t> </a:t>
            </a:r>
            <a:r>
              <a:rPr lang="en-IE" b="1" dirty="0" err="1">
                <a:solidFill>
                  <a:srgbClr val="00A857">
                    <a:lumMod val="50000"/>
                  </a:srgbClr>
                </a:solidFill>
              </a:rPr>
              <a:t>tíortha</a:t>
            </a:r>
            <a:r>
              <a:rPr lang="en-IE" b="1" dirty="0">
                <a:solidFill>
                  <a:srgbClr val="00A857">
                    <a:lumMod val="50000"/>
                  </a:srgbClr>
                </a:solidFill>
              </a:rPr>
              <a:t> a </a:t>
            </a:r>
            <a:r>
              <a:rPr lang="en-IE" b="1" dirty="0" err="1">
                <a:solidFill>
                  <a:srgbClr val="00A857">
                    <a:lumMod val="50000"/>
                  </a:srgbClr>
                </a:solidFill>
              </a:rPr>
              <a:t>luadh</a:t>
            </a:r>
            <a:r>
              <a:rPr lang="en-IE" b="1" dirty="0">
                <a:solidFill>
                  <a:srgbClr val="00A857">
                    <a:lumMod val="50000"/>
                  </a:srgbClr>
                </a:solidFill>
              </a:rPr>
              <a:t> is </a:t>
            </a:r>
            <a:r>
              <a:rPr lang="en-IE" b="1" dirty="0" err="1">
                <a:solidFill>
                  <a:srgbClr val="00A857">
                    <a:lumMod val="50000"/>
                  </a:srgbClr>
                </a:solidFill>
              </a:rPr>
              <a:t>minice</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5. An </a:t>
            </a:r>
            <a:r>
              <a:rPr lang="en-IE" b="1" dirty="0" err="1">
                <a:solidFill>
                  <a:srgbClr val="00A857">
                    <a:lumMod val="50000"/>
                  </a:srgbClr>
                </a:solidFill>
              </a:rPr>
              <a:t>bhfuil</a:t>
            </a:r>
            <a:r>
              <a:rPr lang="en-IE" b="1" dirty="0">
                <a:solidFill>
                  <a:srgbClr val="00A857">
                    <a:lumMod val="50000"/>
                  </a:srgbClr>
                </a:solidFill>
              </a:rPr>
              <a:t> </a:t>
            </a:r>
            <a:r>
              <a:rPr lang="en-IE" b="1" dirty="0" err="1">
                <a:solidFill>
                  <a:srgbClr val="00A857">
                    <a:lumMod val="50000"/>
                  </a:srgbClr>
                </a:solidFill>
              </a:rPr>
              <a:t>aon</a:t>
            </a:r>
            <a:r>
              <a:rPr lang="en-IE" b="1" dirty="0">
                <a:solidFill>
                  <a:srgbClr val="00A857">
                    <a:lumMod val="50000"/>
                  </a:srgbClr>
                </a:solidFill>
              </a:rPr>
              <a:t> </a:t>
            </a:r>
            <a:r>
              <a:rPr lang="en-IE" b="1" dirty="0" err="1">
                <a:solidFill>
                  <a:srgbClr val="00A857">
                    <a:lumMod val="50000"/>
                  </a:srgbClr>
                </a:solidFill>
              </a:rPr>
              <a:t>phatrún</a:t>
            </a:r>
            <a:r>
              <a:rPr lang="en-IE" b="1" dirty="0">
                <a:solidFill>
                  <a:srgbClr val="00A857">
                    <a:lumMod val="50000"/>
                  </a:srgbClr>
                </a:solidFill>
              </a:rPr>
              <a:t> le </a:t>
            </a:r>
            <a:r>
              <a:rPr lang="en-IE" b="1" dirty="0" err="1">
                <a:solidFill>
                  <a:srgbClr val="00A857">
                    <a:lumMod val="50000"/>
                  </a:srgbClr>
                </a:solidFill>
              </a:rPr>
              <a:t>feiceáil</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6. Cén </a:t>
            </a:r>
            <a:r>
              <a:rPr lang="en-IE" b="1" dirty="0" err="1">
                <a:solidFill>
                  <a:srgbClr val="00A857">
                    <a:lumMod val="50000"/>
                  </a:srgbClr>
                </a:solidFill>
              </a:rPr>
              <a:t>fáth</a:t>
            </a:r>
            <a:r>
              <a:rPr lang="en-IE" b="1" dirty="0">
                <a:solidFill>
                  <a:srgbClr val="00A857">
                    <a:lumMod val="50000"/>
                  </a:srgbClr>
                </a:solidFill>
              </a:rPr>
              <a:t> go </a:t>
            </a:r>
            <a:r>
              <a:rPr lang="en-IE" b="1" dirty="0" err="1">
                <a:solidFill>
                  <a:srgbClr val="00A857">
                    <a:lumMod val="50000"/>
                  </a:srgbClr>
                </a:solidFill>
              </a:rPr>
              <a:t>bhfuil</a:t>
            </a:r>
            <a:r>
              <a:rPr lang="en-IE" b="1" dirty="0">
                <a:solidFill>
                  <a:srgbClr val="00A857">
                    <a:lumMod val="50000"/>
                  </a:srgbClr>
                </a:solidFill>
              </a:rPr>
              <a:t> </a:t>
            </a:r>
            <a:r>
              <a:rPr lang="en-IE" b="1" dirty="0" err="1">
                <a:solidFill>
                  <a:srgbClr val="00A857">
                    <a:lumMod val="50000"/>
                  </a:srgbClr>
                </a:solidFill>
              </a:rPr>
              <a:t>aistear</a:t>
            </a:r>
            <a:r>
              <a:rPr lang="en-IE" b="1" dirty="0">
                <a:solidFill>
                  <a:srgbClr val="00A857">
                    <a:lumMod val="50000"/>
                  </a:srgbClr>
                </a:solidFill>
              </a:rPr>
              <a:t> </a:t>
            </a:r>
            <a:r>
              <a:rPr lang="en-IE" b="1" dirty="0" err="1">
                <a:solidFill>
                  <a:srgbClr val="00A857">
                    <a:lumMod val="50000"/>
                  </a:srgbClr>
                </a:solidFill>
              </a:rPr>
              <a:t>níos</a:t>
            </a:r>
            <a:r>
              <a:rPr lang="en-IE" b="1" dirty="0">
                <a:solidFill>
                  <a:srgbClr val="00A857">
                    <a:lumMod val="50000"/>
                  </a:srgbClr>
                </a:solidFill>
              </a:rPr>
              <a:t> </a:t>
            </a:r>
            <a:r>
              <a:rPr lang="en-IE" b="1" dirty="0" err="1">
                <a:solidFill>
                  <a:srgbClr val="00A857">
                    <a:lumMod val="50000"/>
                  </a:srgbClr>
                </a:solidFill>
              </a:rPr>
              <a:t>faide</a:t>
            </a:r>
            <a:r>
              <a:rPr lang="en-IE" b="1" dirty="0">
                <a:solidFill>
                  <a:srgbClr val="00A857">
                    <a:lumMod val="50000"/>
                  </a:srgbClr>
                </a:solidFill>
              </a:rPr>
              <a:t> ag </a:t>
            </a:r>
            <a:r>
              <a:rPr lang="en-IE" b="1" dirty="0" err="1">
                <a:solidFill>
                  <a:srgbClr val="00A857">
                    <a:lumMod val="50000"/>
                  </a:srgbClr>
                </a:solidFill>
              </a:rPr>
              <a:t>bia</a:t>
            </a:r>
            <a:r>
              <a:rPr lang="en-IE" b="1" dirty="0">
                <a:solidFill>
                  <a:srgbClr val="00A857">
                    <a:lumMod val="50000"/>
                  </a:srgbClr>
                </a:solidFill>
              </a:rPr>
              <a:t> </a:t>
            </a:r>
            <a:r>
              <a:rPr lang="en-IE" b="1" dirty="0" err="1">
                <a:solidFill>
                  <a:srgbClr val="00A857">
                    <a:lumMod val="50000"/>
                  </a:srgbClr>
                </a:solidFill>
              </a:rPr>
              <a:t>amháin</a:t>
            </a:r>
            <a:r>
              <a:rPr lang="en-IE" b="1" dirty="0">
                <a:solidFill>
                  <a:srgbClr val="00A857">
                    <a:lumMod val="50000"/>
                  </a:srgbClr>
                </a:solidFill>
              </a:rPr>
              <a:t> </a:t>
            </a:r>
            <a:r>
              <a:rPr lang="en-IE" b="1" dirty="0" err="1">
                <a:solidFill>
                  <a:srgbClr val="00A857">
                    <a:lumMod val="50000"/>
                  </a:srgbClr>
                </a:solidFill>
              </a:rPr>
              <a:t>ná</a:t>
            </a:r>
            <a:r>
              <a:rPr lang="en-IE" b="1" dirty="0">
                <a:solidFill>
                  <a:srgbClr val="00A857">
                    <a:lumMod val="50000"/>
                  </a:srgbClr>
                </a:solidFill>
              </a:rPr>
              <a:t> </a:t>
            </a:r>
            <a:r>
              <a:rPr lang="en-IE" b="1" dirty="0" err="1">
                <a:solidFill>
                  <a:srgbClr val="00A857">
                    <a:lumMod val="50000"/>
                  </a:srgbClr>
                </a:solidFill>
              </a:rPr>
              <a:t>bia</a:t>
            </a:r>
            <a:r>
              <a:rPr lang="en-IE" b="1" dirty="0">
                <a:solidFill>
                  <a:srgbClr val="00A857">
                    <a:lumMod val="50000"/>
                  </a:srgbClr>
                </a:solidFill>
              </a:rPr>
              <a:t> </a:t>
            </a:r>
            <a:r>
              <a:rPr lang="en-IE" b="1" dirty="0" err="1">
                <a:solidFill>
                  <a:srgbClr val="00A857">
                    <a:lumMod val="50000"/>
                  </a:srgbClr>
                </a:solidFill>
              </a:rPr>
              <a:t>eile</a:t>
            </a:r>
            <a:r>
              <a:rPr lang="en-IE" b="1" dirty="0">
                <a:solidFill>
                  <a:srgbClr val="00A857">
                    <a:lumMod val="50000"/>
                  </a:srgbClr>
                </a:solidFill>
              </a:rPr>
              <a:t>?</a:t>
            </a:r>
          </a:p>
          <a:p>
            <a:pPr algn="ctr" defTabSz="457200">
              <a:lnSpc>
                <a:spcPts val="2625"/>
              </a:lnSpc>
              <a:defRPr/>
            </a:pPr>
            <a:r>
              <a:rPr lang="en-IE" b="1" dirty="0">
                <a:solidFill>
                  <a:srgbClr val="00A857">
                    <a:lumMod val="50000"/>
                  </a:srgbClr>
                </a:solidFill>
              </a:rPr>
              <a:t>7. An </a:t>
            </a:r>
            <a:r>
              <a:rPr lang="en-IE" b="1" dirty="0" err="1">
                <a:solidFill>
                  <a:srgbClr val="00A857">
                    <a:lumMod val="50000"/>
                  </a:srgbClr>
                </a:solidFill>
              </a:rPr>
              <a:t>féidir</a:t>
            </a:r>
            <a:r>
              <a:rPr lang="en-IE" b="1" dirty="0">
                <a:solidFill>
                  <a:srgbClr val="00A857">
                    <a:lumMod val="50000"/>
                  </a:srgbClr>
                </a:solidFill>
              </a:rPr>
              <a:t> linn </a:t>
            </a:r>
            <a:r>
              <a:rPr lang="en-IE" b="1" dirty="0" err="1">
                <a:solidFill>
                  <a:srgbClr val="00A857">
                    <a:lumMod val="50000"/>
                  </a:srgbClr>
                </a:solidFill>
              </a:rPr>
              <a:t>malartú</a:t>
            </a:r>
            <a:r>
              <a:rPr lang="en-IE" b="1" dirty="0">
                <a:solidFill>
                  <a:srgbClr val="00A857">
                    <a:lumMod val="50000"/>
                  </a:srgbClr>
                </a:solidFill>
              </a:rPr>
              <a:t> a </a:t>
            </a:r>
            <a:r>
              <a:rPr lang="en-IE" b="1" dirty="0" err="1">
                <a:solidFill>
                  <a:srgbClr val="00A857">
                    <a:lumMod val="50000"/>
                  </a:srgbClr>
                </a:solidFill>
              </a:rPr>
              <a:t>dhéanamh</a:t>
            </a:r>
            <a:r>
              <a:rPr lang="en-IE" b="1" dirty="0">
                <a:solidFill>
                  <a:srgbClr val="00A857">
                    <a:lumMod val="50000"/>
                  </a:srgbClr>
                </a:solidFill>
              </a:rPr>
              <a:t> </a:t>
            </a:r>
            <a:r>
              <a:rPr lang="en-IE" b="1" dirty="0" err="1">
                <a:solidFill>
                  <a:srgbClr val="00A857">
                    <a:lumMod val="50000"/>
                  </a:srgbClr>
                </a:solidFill>
              </a:rPr>
              <a:t>idir</a:t>
            </a:r>
            <a:r>
              <a:rPr lang="en-IE" b="1" dirty="0">
                <a:solidFill>
                  <a:srgbClr val="00A857">
                    <a:lumMod val="50000"/>
                  </a:srgbClr>
                </a:solidFill>
              </a:rPr>
              <a:t> </a:t>
            </a:r>
            <a:r>
              <a:rPr lang="en-IE" b="1" dirty="0" err="1">
                <a:solidFill>
                  <a:srgbClr val="00A857">
                    <a:lumMod val="50000"/>
                  </a:srgbClr>
                </a:solidFill>
              </a:rPr>
              <a:t>bhia</a:t>
            </a:r>
            <a:r>
              <a:rPr lang="en-IE" b="1" dirty="0">
                <a:solidFill>
                  <a:srgbClr val="00A857">
                    <a:lumMod val="50000"/>
                  </a:srgbClr>
                </a:solidFill>
              </a:rPr>
              <a:t> a </a:t>
            </a:r>
            <a:r>
              <a:rPr lang="en-IE" b="1" dirty="0" err="1">
                <a:solidFill>
                  <a:srgbClr val="00A857">
                    <a:lumMod val="50000"/>
                  </a:srgbClr>
                </a:solidFill>
              </a:rPr>
              <a:t>fhástar</a:t>
            </a:r>
            <a:r>
              <a:rPr lang="en-IE" b="1" dirty="0">
                <a:solidFill>
                  <a:srgbClr val="00A857">
                    <a:lumMod val="50000"/>
                  </a:srgbClr>
                </a:solidFill>
              </a:rPr>
              <a:t> in </a:t>
            </a:r>
            <a:r>
              <a:rPr lang="en-IE" b="1" dirty="0" err="1">
                <a:solidFill>
                  <a:srgbClr val="00A857">
                    <a:lumMod val="50000"/>
                  </a:srgbClr>
                </a:solidFill>
              </a:rPr>
              <a:t>Éirinn</a:t>
            </a:r>
            <a:r>
              <a:rPr lang="en-IE" b="1" dirty="0">
                <a:solidFill>
                  <a:srgbClr val="00A857">
                    <a:lumMod val="50000"/>
                  </a:srgbClr>
                </a:solidFill>
              </a:rPr>
              <a:t> </a:t>
            </a:r>
            <a:r>
              <a:rPr lang="en-IE" b="1" dirty="0" err="1">
                <a:solidFill>
                  <a:srgbClr val="00A857">
                    <a:lumMod val="50000"/>
                  </a:srgbClr>
                </a:solidFill>
              </a:rPr>
              <a:t>agus</a:t>
            </a:r>
            <a:r>
              <a:rPr lang="en-IE" b="1" dirty="0">
                <a:solidFill>
                  <a:srgbClr val="00A857">
                    <a:lumMod val="50000"/>
                  </a:srgbClr>
                </a:solidFill>
              </a:rPr>
              <a:t> </a:t>
            </a:r>
            <a:r>
              <a:rPr lang="en-IE" b="1" dirty="0" err="1">
                <a:solidFill>
                  <a:srgbClr val="00A857">
                    <a:lumMod val="50000"/>
                  </a:srgbClr>
                </a:solidFill>
              </a:rPr>
              <a:t>bia</a:t>
            </a:r>
            <a:r>
              <a:rPr lang="en-IE" b="1" dirty="0">
                <a:solidFill>
                  <a:srgbClr val="00A857">
                    <a:lumMod val="50000"/>
                  </a:srgbClr>
                </a:solidFill>
              </a:rPr>
              <a:t> ó </a:t>
            </a:r>
            <a:r>
              <a:rPr lang="en-IE" b="1" dirty="0" err="1">
                <a:solidFill>
                  <a:srgbClr val="00A857">
                    <a:lumMod val="50000"/>
                  </a:srgbClr>
                </a:solidFill>
              </a:rPr>
              <a:t>fhad</a:t>
            </a:r>
            <a:r>
              <a:rPr lang="en-IE" b="1" dirty="0">
                <a:solidFill>
                  <a:srgbClr val="00A857">
                    <a:lumMod val="50000"/>
                  </a:srgbClr>
                </a:solidFill>
              </a:rPr>
              <a:t> </a:t>
            </a:r>
            <a:r>
              <a:rPr lang="en-IE" b="1" dirty="0" err="1">
                <a:solidFill>
                  <a:srgbClr val="00A857">
                    <a:lumMod val="50000"/>
                  </a:srgbClr>
                </a:solidFill>
              </a:rPr>
              <a:t>i</a:t>
            </a:r>
            <a:r>
              <a:rPr lang="en-IE" b="1" dirty="0">
                <a:solidFill>
                  <a:srgbClr val="00A857">
                    <a:lumMod val="50000"/>
                  </a:srgbClr>
                </a:solidFill>
              </a:rPr>
              <a:t> </a:t>
            </a:r>
            <a:r>
              <a:rPr lang="en-IE" b="1" dirty="0" err="1">
                <a:solidFill>
                  <a:srgbClr val="00A857">
                    <a:lumMod val="50000"/>
                  </a:srgbClr>
                </a:solidFill>
              </a:rPr>
              <a:t>gcéin</a:t>
            </a:r>
            <a:r>
              <a:rPr lang="en-IE" b="1" dirty="0">
                <a:solidFill>
                  <a:srgbClr val="00A857">
                    <a:lumMod val="50000"/>
                  </a:srgbClr>
                </a:solidFill>
              </a:rPr>
              <a:t>…</a:t>
            </a:r>
          </a:p>
          <a:p>
            <a:pPr algn="ctr" defTabSz="457200">
              <a:lnSpc>
                <a:spcPts val="2625"/>
              </a:lnSpc>
              <a:defRPr/>
            </a:pPr>
            <a:endParaRPr lang="en-IE" b="1" dirty="0">
              <a:solidFill>
                <a:srgbClr val="00A857">
                  <a:lumMod val="50000"/>
                </a:srgbClr>
              </a:solidFill>
            </a:endParaRPr>
          </a:p>
          <a:p>
            <a:pPr algn="ctr" defTabSz="457200">
              <a:lnSpc>
                <a:spcPts val="2625"/>
              </a:lnSpc>
              <a:defRPr/>
            </a:pPr>
            <a:endParaRPr lang="en-IE" b="1" dirty="0">
              <a:solidFill>
                <a:srgbClr val="00A857">
                  <a:lumMod val="50000"/>
                </a:srgbClr>
              </a:solidFill>
            </a:endParaRPr>
          </a:p>
          <a:p>
            <a:pPr algn="ctr" defTabSz="457200">
              <a:lnSpc>
                <a:spcPts val="2625"/>
              </a:lnSpc>
              <a:defRPr/>
            </a:pPr>
            <a:endParaRPr lang="en-IE" b="1" dirty="0">
              <a:solidFill>
                <a:srgbClr val="00A857">
                  <a:lumMod val="50000"/>
                </a:srgbClr>
              </a:solidFill>
            </a:endParaRPr>
          </a:p>
        </p:txBody>
      </p:sp>
    </p:spTree>
    <p:extLst>
      <p:ext uri="{BB962C8B-B14F-4D97-AF65-F5344CB8AC3E}">
        <p14:creationId xmlns:p14="http://schemas.microsoft.com/office/powerpoint/2010/main" val="2904589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A685223-1C6D-59AB-6D38-39A80C22655D}"/>
            </a:ext>
          </a:extLst>
        </p:cNvPr>
        <p:cNvGrpSpPr/>
        <p:nvPr/>
      </p:nvGrpSpPr>
      <p:grpSpPr>
        <a:xfrm>
          <a:off x="0" y="0"/>
          <a:ext cx="0" cy="0"/>
          <a:chOff x="0" y="0"/>
          <a:chExt cx="0" cy="0"/>
        </a:xfrm>
      </p:grpSpPr>
      <p:sp>
        <p:nvSpPr>
          <p:cNvPr id="83" name="Rectangle 82">
            <a:extLst>
              <a:ext uri="{FF2B5EF4-FFF2-40B4-BE49-F238E27FC236}">
                <a16:creationId xmlns:a16="http://schemas.microsoft.com/office/drawing/2014/main" id="{EC559170-E84E-ECB3-39E0-B74DC871B2F0}"/>
              </a:ext>
            </a:extLst>
          </p:cNvPr>
          <p:cNvSpPr/>
          <p:nvPr/>
        </p:nvSpPr>
        <p:spPr>
          <a:xfrm>
            <a:off x="-122598" y="0"/>
            <a:ext cx="12314598" cy="1490725"/>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4" name="TextBox 3">
            <a:extLst>
              <a:ext uri="{FF2B5EF4-FFF2-40B4-BE49-F238E27FC236}">
                <a16:creationId xmlns:a16="http://schemas.microsoft.com/office/drawing/2014/main" id="{1E2C43D7-2722-8ACD-767F-523E11DD47AD}"/>
              </a:ext>
            </a:extLst>
          </p:cNvPr>
          <p:cNvSpPr txBox="1"/>
          <p:nvPr/>
        </p:nvSpPr>
        <p:spPr>
          <a:xfrm>
            <a:off x="596694" y="60960"/>
            <a:ext cx="10119360" cy="1077218"/>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E" sz="3200" b="1" dirty="0" err="1">
                <a:solidFill>
                  <a:srgbClr val="FFFFFF"/>
                </a:solidFill>
                <a:latin typeface="Tahoma"/>
              </a:rPr>
              <a:t>Modúl</a:t>
            </a:r>
            <a:r>
              <a:rPr kumimoji="0" lang="en-IE" sz="3200" b="1" i="0" u="none" strike="noStrike" kern="1200" cap="none" spc="0" normalizeH="0" baseline="0" noProof="0" dirty="0">
                <a:ln>
                  <a:noFill/>
                </a:ln>
                <a:solidFill>
                  <a:srgbClr val="FFFFFF"/>
                </a:solidFill>
                <a:effectLst/>
                <a:uLnTx/>
                <a:uFillTx/>
                <a:latin typeface="Tahoma"/>
                <a:ea typeface="+mn-ea"/>
                <a:cs typeface="+mn-cs"/>
              </a:rPr>
              <a:t> 3.</a:t>
            </a:r>
          </a:p>
          <a:p>
            <a:pPr algn="ctr" defTabSz="457200">
              <a:defRPr/>
            </a:pPr>
            <a:r>
              <a:rPr lang="en-IE" sz="3200" b="1" dirty="0">
                <a:solidFill>
                  <a:srgbClr val="FFFFFF"/>
                </a:solidFill>
                <a:latin typeface="Tahoma"/>
              </a:rPr>
              <a:t> </a:t>
            </a:r>
            <a:r>
              <a:rPr lang="en-IE" sz="3200" b="1" dirty="0" err="1">
                <a:solidFill>
                  <a:srgbClr val="FFFFFF"/>
                </a:solidFill>
                <a:latin typeface="Tahoma"/>
              </a:rPr>
              <a:t>Glaoigh</a:t>
            </a:r>
            <a:r>
              <a:rPr lang="en-IE" sz="3200" b="1" dirty="0">
                <a:solidFill>
                  <a:srgbClr val="FFFFFF"/>
                </a:solidFill>
                <a:latin typeface="Tahoma"/>
              </a:rPr>
              <a:t> do </a:t>
            </a:r>
            <a:r>
              <a:rPr lang="en-IE" sz="3200" b="1" dirty="0" err="1">
                <a:solidFill>
                  <a:srgbClr val="FFFFFF"/>
                </a:solidFill>
                <a:latin typeface="Tahoma"/>
              </a:rPr>
              <a:t>Bhleachtairí</a:t>
            </a:r>
            <a:r>
              <a:rPr lang="en-IE" sz="3200" b="1" dirty="0">
                <a:solidFill>
                  <a:srgbClr val="FFFFFF"/>
                </a:solidFill>
                <a:latin typeface="Tahoma"/>
              </a:rPr>
              <a:t> </a:t>
            </a:r>
            <a:r>
              <a:rPr lang="en-IE" sz="3200" b="1" dirty="0" err="1">
                <a:solidFill>
                  <a:srgbClr val="FFFFFF"/>
                </a:solidFill>
                <a:latin typeface="Tahoma"/>
              </a:rPr>
              <a:t>Dramhaíola</a:t>
            </a:r>
            <a:r>
              <a:rPr lang="en-IE" sz="3200" b="1" dirty="0">
                <a:solidFill>
                  <a:srgbClr val="FFFFFF"/>
                </a:solidFill>
                <a:latin typeface="Tahoma"/>
              </a:rPr>
              <a:t> </a:t>
            </a:r>
            <a:r>
              <a:rPr lang="en-IE" sz="3200" b="1" dirty="0" err="1">
                <a:solidFill>
                  <a:srgbClr val="FFFFFF"/>
                </a:solidFill>
                <a:latin typeface="Tahoma"/>
              </a:rPr>
              <a:t>Bhia</a:t>
            </a:r>
            <a:r>
              <a:rPr kumimoji="0" lang="en-IE" sz="3200" b="1" i="0" u="none" strike="noStrike" kern="1200" cap="none" spc="0" normalizeH="0" baseline="0" noProof="0" dirty="0">
                <a:ln>
                  <a:noFill/>
                </a:ln>
                <a:solidFill>
                  <a:srgbClr val="FFFFFF"/>
                </a:solidFill>
                <a:effectLst/>
                <a:uLnTx/>
                <a:uFillTx/>
                <a:latin typeface="Tahoma"/>
                <a:ea typeface="+mn-ea"/>
                <a:cs typeface="+mn-cs"/>
              </a:rPr>
              <a:t>! </a:t>
            </a:r>
            <a:endParaRPr lang="en-IE" sz="3200" b="1" i="0" u="none" strike="noStrike" kern="1200" cap="none" spc="0" normalizeH="0" baseline="0" noProof="0" dirty="0">
              <a:ln>
                <a:noFill/>
              </a:ln>
              <a:solidFill>
                <a:srgbClr val="FFFFFF"/>
              </a:solidFill>
              <a:effectLst/>
              <a:uLnTx/>
              <a:uFillTx/>
              <a:latin typeface="Tahoma"/>
              <a:ea typeface="Tahoma"/>
              <a:cs typeface="Tahoma"/>
            </a:endParaRPr>
          </a:p>
        </p:txBody>
      </p:sp>
      <p:sp>
        <p:nvSpPr>
          <p:cNvPr id="5" name="Freeform 7">
            <a:extLst>
              <a:ext uri="{FF2B5EF4-FFF2-40B4-BE49-F238E27FC236}">
                <a16:creationId xmlns:a16="http://schemas.microsoft.com/office/drawing/2014/main" id="{797C0FD4-B3AB-8566-2F95-12C1211C1524}"/>
              </a:ext>
            </a:extLst>
          </p:cNvPr>
          <p:cNvSpPr/>
          <p:nvPr/>
        </p:nvSpPr>
        <p:spPr>
          <a:xfrm>
            <a:off x="296305" y="5152062"/>
            <a:ext cx="1924380" cy="1644977"/>
          </a:xfrm>
          <a:custGeom>
            <a:avLst/>
            <a:gdLst/>
            <a:ahLst/>
            <a:cxnLst/>
            <a:rect l="l" t="t" r="r" b="b"/>
            <a:pathLst>
              <a:path w="3935725" h="3429000">
                <a:moveTo>
                  <a:pt x="0" y="0"/>
                </a:moveTo>
                <a:lnTo>
                  <a:pt x="3935724" y="0"/>
                </a:lnTo>
                <a:lnTo>
                  <a:pt x="3935724" y="3429000"/>
                </a:lnTo>
                <a:lnTo>
                  <a:pt x="0" y="3429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2" name="Group 1">
            <a:extLst>
              <a:ext uri="{FF2B5EF4-FFF2-40B4-BE49-F238E27FC236}">
                <a16:creationId xmlns:a16="http://schemas.microsoft.com/office/drawing/2014/main" id="{22FCFC68-3090-76A7-2E0E-02F1D61F16BB}"/>
              </a:ext>
            </a:extLst>
          </p:cNvPr>
          <p:cNvGrpSpPr/>
          <p:nvPr/>
        </p:nvGrpSpPr>
        <p:grpSpPr>
          <a:xfrm>
            <a:off x="10693031" y="60517"/>
            <a:ext cx="1346942" cy="1390498"/>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FC330BC0-C756-75F8-7617-1F0D7A8B7E3E}"/>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7" name="Picture 6" descr="Logo&#10;&#10;Description automatically generated">
              <a:extLst>
                <a:ext uri="{FF2B5EF4-FFF2-40B4-BE49-F238E27FC236}">
                  <a16:creationId xmlns:a16="http://schemas.microsoft.com/office/drawing/2014/main" id="{DB3AC93B-4CBA-3A18-ECA4-6EA61AE38D7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pic>
        <p:nvPicPr>
          <p:cNvPr id="9" name="Picture 8">
            <a:extLst>
              <a:ext uri="{FF2B5EF4-FFF2-40B4-BE49-F238E27FC236}">
                <a16:creationId xmlns:a16="http://schemas.microsoft.com/office/drawing/2014/main" id="{80F4AA17-AEAD-31F4-BF2D-6D7F166A8E7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93548" y="1551685"/>
            <a:ext cx="3751804" cy="5306654"/>
          </a:xfrm>
          <a:prstGeom prst="rect">
            <a:avLst/>
          </a:prstGeom>
        </p:spPr>
      </p:pic>
      <p:pic>
        <p:nvPicPr>
          <p:cNvPr id="11" name="Picture 10">
            <a:extLst>
              <a:ext uri="{FF2B5EF4-FFF2-40B4-BE49-F238E27FC236}">
                <a16:creationId xmlns:a16="http://schemas.microsoft.com/office/drawing/2014/main" id="{6919FC4C-1B46-8032-A4DF-E912238A5BD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03346" y="1612647"/>
            <a:ext cx="3708466" cy="5245354"/>
          </a:xfrm>
          <a:prstGeom prst="rect">
            <a:avLst/>
          </a:prstGeom>
        </p:spPr>
      </p:pic>
    </p:spTree>
    <p:extLst>
      <p:ext uri="{BB962C8B-B14F-4D97-AF65-F5344CB8AC3E}">
        <p14:creationId xmlns:p14="http://schemas.microsoft.com/office/powerpoint/2010/main" val="2361906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5B4387C-1023-A8F5-A5CA-CD4452F87EF0}"/>
            </a:ext>
          </a:extLst>
        </p:cNvPr>
        <p:cNvGrpSpPr/>
        <p:nvPr/>
      </p:nvGrpSpPr>
      <p:grpSpPr>
        <a:xfrm>
          <a:off x="0" y="0"/>
          <a:ext cx="0" cy="0"/>
          <a:chOff x="0" y="0"/>
          <a:chExt cx="0" cy="0"/>
        </a:xfrm>
      </p:grpSpPr>
      <p:sp>
        <p:nvSpPr>
          <p:cNvPr id="83" name="Rectangle 82">
            <a:extLst>
              <a:ext uri="{FF2B5EF4-FFF2-40B4-BE49-F238E27FC236}">
                <a16:creationId xmlns:a16="http://schemas.microsoft.com/office/drawing/2014/main" id="{91C3CAD9-4654-5E22-0351-6396E358CBAD}"/>
              </a:ext>
            </a:extLst>
          </p:cNvPr>
          <p:cNvSpPr/>
          <p:nvPr/>
        </p:nvSpPr>
        <p:spPr>
          <a:xfrm>
            <a:off x="-122598" y="0"/>
            <a:ext cx="12314598" cy="1490725"/>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4" name="TextBox 3">
            <a:extLst>
              <a:ext uri="{FF2B5EF4-FFF2-40B4-BE49-F238E27FC236}">
                <a16:creationId xmlns:a16="http://schemas.microsoft.com/office/drawing/2014/main" id="{D7F0783B-CB10-945E-4B73-DE98EBEE991B}"/>
              </a:ext>
            </a:extLst>
          </p:cNvPr>
          <p:cNvSpPr txBox="1"/>
          <p:nvPr/>
        </p:nvSpPr>
        <p:spPr>
          <a:xfrm>
            <a:off x="699331" y="452974"/>
            <a:ext cx="10119360" cy="584775"/>
          </a:xfrm>
          <a:prstGeom prst="rect">
            <a:avLst/>
          </a:prstGeom>
          <a:noFill/>
        </p:spPr>
        <p:txBody>
          <a:bodyPr wrap="square" lIns="91440" tIns="45720" rIns="91440" bIns="45720" rtlCol="0" anchor="t">
            <a:spAutoFit/>
          </a:bodyPr>
          <a:lstStyle/>
          <a:p>
            <a:pPr algn="ctr" defTabSz="457200">
              <a:defRPr/>
            </a:pPr>
            <a:r>
              <a:rPr lang="en-IE" sz="3200" b="1" dirty="0" err="1">
                <a:solidFill>
                  <a:srgbClr val="FFFFFF"/>
                </a:solidFill>
                <a:latin typeface="Tahoma"/>
              </a:rPr>
              <a:t>Leabhar</a:t>
            </a:r>
            <a:r>
              <a:rPr lang="en-IE" sz="3200" b="1" dirty="0">
                <a:solidFill>
                  <a:srgbClr val="FFFFFF"/>
                </a:solidFill>
                <a:latin typeface="Tahoma"/>
              </a:rPr>
              <a:t> </a:t>
            </a:r>
            <a:r>
              <a:rPr lang="en-IE" sz="3200" b="1" dirty="0" err="1">
                <a:solidFill>
                  <a:srgbClr val="FFFFFF"/>
                </a:solidFill>
                <a:latin typeface="Tahoma"/>
              </a:rPr>
              <a:t>notaí</a:t>
            </a:r>
            <a:r>
              <a:rPr lang="en-IE" sz="3200" b="1" dirty="0">
                <a:solidFill>
                  <a:srgbClr val="FFFFFF"/>
                </a:solidFill>
                <a:latin typeface="Tahoma"/>
              </a:rPr>
              <a:t> an </a:t>
            </a:r>
            <a:r>
              <a:rPr lang="en-IE" sz="3200" b="1" dirty="0" err="1">
                <a:solidFill>
                  <a:srgbClr val="FFFFFF"/>
                </a:solidFill>
                <a:latin typeface="Tahoma"/>
              </a:rPr>
              <a:t>Bhleachtaire</a:t>
            </a:r>
            <a:r>
              <a:rPr lang="en-IE" sz="3200" b="1" dirty="0">
                <a:solidFill>
                  <a:srgbClr val="FFFFFF"/>
                </a:solidFill>
                <a:latin typeface="Tahoma"/>
              </a:rPr>
              <a:t> </a:t>
            </a:r>
            <a:r>
              <a:rPr lang="en-IE" sz="3200" b="1" dirty="0" err="1">
                <a:solidFill>
                  <a:srgbClr val="FFFFFF"/>
                </a:solidFill>
                <a:latin typeface="Tahoma"/>
              </a:rPr>
              <a:t>Dramhaíola</a:t>
            </a:r>
            <a:r>
              <a:rPr lang="en-IE" sz="3200" b="1" dirty="0">
                <a:solidFill>
                  <a:srgbClr val="FFFFFF"/>
                </a:solidFill>
                <a:latin typeface="Tahoma"/>
              </a:rPr>
              <a:t> </a:t>
            </a:r>
            <a:r>
              <a:rPr lang="en-IE" sz="3200" b="1" dirty="0" err="1">
                <a:solidFill>
                  <a:srgbClr val="FFFFFF"/>
                </a:solidFill>
                <a:latin typeface="Tahoma"/>
              </a:rPr>
              <a:t>Bhia</a:t>
            </a:r>
            <a:endParaRPr lang="en-US" dirty="0">
              <a:ea typeface="+mn-ea"/>
              <a:cs typeface="+mn-cs"/>
            </a:endParaRPr>
          </a:p>
        </p:txBody>
      </p:sp>
      <p:sp>
        <p:nvSpPr>
          <p:cNvPr id="5" name="Freeform 7">
            <a:extLst>
              <a:ext uri="{FF2B5EF4-FFF2-40B4-BE49-F238E27FC236}">
                <a16:creationId xmlns:a16="http://schemas.microsoft.com/office/drawing/2014/main" id="{180F7C74-D622-9CED-EC75-565755E0C181}"/>
              </a:ext>
            </a:extLst>
          </p:cNvPr>
          <p:cNvSpPr/>
          <p:nvPr/>
        </p:nvSpPr>
        <p:spPr>
          <a:xfrm flipH="1">
            <a:off x="9377331" y="4828475"/>
            <a:ext cx="2347309" cy="1963139"/>
          </a:xfrm>
          <a:custGeom>
            <a:avLst/>
            <a:gdLst/>
            <a:ahLst/>
            <a:cxnLst/>
            <a:rect l="l" t="t" r="r" b="b"/>
            <a:pathLst>
              <a:path w="3935725" h="3429000">
                <a:moveTo>
                  <a:pt x="0" y="0"/>
                </a:moveTo>
                <a:lnTo>
                  <a:pt x="3935724" y="0"/>
                </a:lnTo>
                <a:lnTo>
                  <a:pt x="3935724" y="3429000"/>
                </a:lnTo>
                <a:lnTo>
                  <a:pt x="0" y="3429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2" name="Group 1">
            <a:extLst>
              <a:ext uri="{FF2B5EF4-FFF2-40B4-BE49-F238E27FC236}">
                <a16:creationId xmlns:a16="http://schemas.microsoft.com/office/drawing/2014/main" id="{4B01D21B-B97A-41D6-CDD6-BEA0FDB9A728}"/>
              </a:ext>
            </a:extLst>
          </p:cNvPr>
          <p:cNvGrpSpPr/>
          <p:nvPr/>
        </p:nvGrpSpPr>
        <p:grpSpPr>
          <a:xfrm>
            <a:off x="10693031" y="60517"/>
            <a:ext cx="1346942" cy="1390498"/>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C1D0ED6B-1E7E-D6EB-DE30-01F88D4B35F8}"/>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8" name="Picture 7" descr="Logo&#10;&#10;Description automatically generated">
              <a:extLst>
                <a:ext uri="{FF2B5EF4-FFF2-40B4-BE49-F238E27FC236}">
                  <a16:creationId xmlns:a16="http://schemas.microsoft.com/office/drawing/2014/main" id="{768D08B7-9CA5-046C-FC40-FF03E02760A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pic>
        <p:nvPicPr>
          <p:cNvPr id="10" name="Picture 9">
            <a:extLst>
              <a:ext uri="{FF2B5EF4-FFF2-40B4-BE49-F238E27FC236}">
                <a16:creationId xmlns:a16="http://schemas.microsoft.com/office/drawing/2014/main" id="{9B44C5D2-3735-7A22-5558-427844C27A0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26487" y="1552103"/>
            <a:ext cx="3704335" cy="5239512"/>
          </a:xfrm>
          <a:prstGeom prst="rect">
            <a:avLst/>
          </a:prstGeom>
        </p:spPr>
      </p:pic>
      <p:pic>
        <p:nvPicPr>
          <p:cNvPr id="12" name="Picture 11">
            <a:extLst>
              <a:ext uri="{FF2B5EF4-FFF2-40B4-BE49-F238E27FC236}">
                <a16:creationId xmlns:a16="http://schemas.microsoft.com/office/drawing/2014/main" id="{4E215153-2330-DCFD-6BFD-F234672E2AE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30822" y="1552103"/>
            <a:ext cx="3704335" cy="5239511"/>
          </a:xfrm>
          <a:prstGeom prst="rect">
            <a:avLst/>
          </a:prstGeom>
        </p:spPr>
      </p:pic>
    </p:spTree>
    <p:extLst>
      <p:ext uri="{BB962C8B-B14F-4D97-AF65-F5344CB8AC3E}">
        <p14:creationId xmlns:p14="http://schemas.microsoft.com/office/powerpoint/2010/main" val="172758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8CE06CA4-D91A-B4DD-5583-2930F0EF4B8F}"/>
            </a:ext>
          </a:extLst>
        </p:cNvPr>
        <p:cNvGrpSpPr/>
        <p:nvPr/>
      </p:nvGrpSpPr>
      <p:grpSpPr>
        <a:xfrm>
          <a:off x="0" y="0"/>
          <a:ext cx="0" cy="0"/>
          <a:chOff x="0" y="0"/>
          <a:chExt cx="0" cy="0"/>
        </a:xfrm>
      </p:grpSpPr>
      <p:sp>
        <p:nvSpPr>
          <p:cNvPr id="14" name="Freeform 2">
            <a:extLst>
              <a:ext uri="{FF2B5EF4-FFF2-40B4-BE49-F238E27FC236}">
                <a16:creationId xmlns:a16="http://schemas.microsoft.com/office/drawing/2014/main" id="{DBF3622F-F95F-E9EF-A0B2-969ED13E929D}"/>
              </a:ext>
            </a:extLst>
          </p:cNvPr>
          <p:cNvSpPr/>
          <p:nvPr/>
        </p:nvSpPr>
        <p:spPr>
          <a:xfrm>
            <a:off x="1210832" y="2807730"/>
            <a:ext cx="9161574" cy="3180441"/>
          </a:xfrm>
          <a:custGeom>
            <a:avLst/>
            <a:gdLst/>
            <a:ahLst/>
            <a:cxnLst/>
            <a:rect l="l" t="t" r="r" b="b"/>
            <a:pathLst>
              <a:path w="4906901" h="4882367">
                <a:moveTo>
                  <a:pt x="0" y="0"/>
                </a:moveTo>
                <a:lnTo>
                  <a:pt x="4906901" y="0"/>
                </a:lnTo>
                <a:lnTo>
                  <a:pt x="4906901" y="4882366"/>
                </a:lnTo>
                <a:lnTo>
                  <a:pt x="0" y="48823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76FFF68A-7004-67C2-9444-4B27B55EF5AC}"/>
              </a:ext>
            </a:extLst>
          </p:cNvPr>
          <p:cNvSpPr txBox="1"/>
          <p:nvPr/>
        </p:nvSpPr>
        <p:spPr>
          <a:xfrm>
            <a:off x="855726" y="538222"/>
            <a:ext cx="10119360" cy="1077218"/>
          </a:xfrm>
          <a:prstGeom prst="rect">
            <a:avLst/>
          </a:prstGeom>
          <a:noFill/>
        </p:spPr>
        <p:txBody>
          <a:bodyPr wrap="square" lIns="91440" tIns="45720" rIns="91440" bIns="45720" rtlCol="0" anchor="t">
            <a:spAutoFit/>
          </a:bodyPr>
          <a:lstStyle/>
          <a:p>
            <a:pPr algn="ctr" defTabSz="457200">
              <a:defRPr/>
            </a:pPr>
            <a:r>
              <a:rPr lang="en-IE" sz="3200" b="1" err="1">
                <a:solidFill>
                  <a:srgbClr val="FFFFFF"/>
                </a:solidFill>
                <a:latin typeface="Tahoma"/>
              </a:rPr>
              <a:t>Modúl</a:t>
            </a:r>
            <a:r>
              <a:rPr lang="en-IE" sz="3200" b="1">
                <a:solidFill>
                  <a:srgbClr val="FFFFFF"/>
                </a:solidFill>
                <a:latin typeface="Tahoma"/>
              </a:rPr>
              <a:t> 4</a:t>
            </a:r>
            <a:r>
              <a:rPr kumimoji="0" lang="en-IE" sz="3200" b="1" i="0" u="none" strike="noStrike" kern="1200" cap="none" spc="0" normalizeH="0" baseline="0" noProof="0">
                <a:ln>
                  <a:noFill/>
                </a:ln>
                <a:solidFill>
                  <a:srgbClr val="FFFFFF"/>
                </a:solidFill>
                <a:effectLst/>
                <a:uLnTx/>
                <a:uFillTx/>
                <a:latin typeface="Tahoma"/>
                <a:ea typeface="+mn-ea"/>
                <a:cs typeface="+mn-cs"/>
              </a:rPr>
              <a:t>.</a:t>
            </a:r>
            <a:endParaRPr lang="en-US"/>
          </a:p>
          <a:p>
            <a:pPr algn="ctr" defTabSz="457200">
              <a:defRPr/>
            </a:pPr>
            <a:r>
              <a:rPr lang="en-IE" sz="3200" b="1">
                <a:solidFill>
                  <a:srgbClr val="FFFFFF"/>
                </a:solidFill>
                <a:latin typeface="Tahoma"/>
              </a:rPr>
              <a:t>Ag </a:t>
            </a:r>
            <a:r>
              <a:rPr lang="en-IE" sz="3200" b="1" err="1">
                <a:solidFill>
                  <a:srgbClr val="FFFFFF"/>
                </a:solidFill>
                <a:latin typeface="Tahoma"/>
              </a:rPr>
              <a:t>dul</a:t>
            </a:r>
            <a:r>
              <a:rPr lang="en-IE" sz="3200" b="1">
                <a:solidFill>
                  <a:srgbClr val="FFFFFF"/>
                </a:solidFill>
                <a:latin typeface="Tahoma"/>
              </a:rPr>
              <a:t> </a:t>
            </a:r>
            <a:r>
              <a:rPr lang="en-IE" sz="3200" b="1" err="1">
                <a:solidFill>
                  <a:srgbClr val="FFFFFF"/>
                </a:solidFill>
                <a:latin typeface="Tahoma"/>
              </a:rPr>
              <a:t>i</a:t>
            </a:r>
            <a:r>
              <a:rPr lang="en-IE" sz="3200" b="1">
                <a:solidFill>
                  <a:srgbClr val="FFFFFF"/>
                </a:solidFill>
                <a:latin typeface="Tahoma"/>
              </a:rPr>
              <a:t> </a:t>
            </a:r>
            <a:r>
              <a:rPr lang="en-IE" sz="3200" b="1" err="1">
                <a:solidFill>
                  <a:srgbClr val="FFFFFF"/>
                </a:solidFill>
                <a:latin typeface="Tahoma"/>
              </a:rPr>
              <a:t>mbun</a:t>
            </a:r>
            <a:r>
              <a:rPr lang="en-IE" sz="3200" b="1">
                <a:solidFill>
                  <a:srgbClr val="FFFFFF"/>
                </a:solidFill>
                <a:latin typeface="Tahoma"/>
              </a:rPr>
              <a:t> </a:t>
            </a:r>
            <a:r>
              <a:rPr lang="en-IE" sz="3200" b="1" err="1">
                <a:solidFill>
                  <a:srgbClr val="FFFFFF"/>
                </a:solidFill>
                <a:ea typeface="+mn-lt"/>
                <a:cs typeface="+mn-lt"/>
              </a:rPr>
              <a:t>na</a:t>
            </a:r>
            <a:r>
              <a:rPr lang="en-IE" sz="3200" b="1">
                <a:solidFill>
                  <a:srgbClr val="FFFFFF"/>
                </a:solidFill>
                <a:ea typeface="+mn-lt"/>
                <a:cs typeface="+mn-lt"/>
              </a:rPr>
              <a:t> </a:t>
            </a:r>
            <a:r>
              <a:rPr lang="en-IE" sz="3200" b="1" err="1">
                <a:solidFill>
                  <a:srgbClr val="FFFFFF"/>
                </a:solidFill>
                <a:ea typeface="+mn-lt"/>
                <a:cs typeface="+mn-lt"/>
              </a:rPr>
              <a:t>fréamhshamhla</a:t>
            </a:r>
            <a:endParaRPr lang="en-IE" sz="3200" b="1" i="0" u="none" strike="noStrike" kern="1200" cap="none" spc="0" normalizeH="0" baseline="0" noProof="0">
              <a:ln>
                <a:noFill/>
              </a:ln>
              <a:solidFill>
                <a:srgbClr val="FFFFFF"/>
              </a:solidFill>
              <a:effectLst/>
              <a:uLnTx/>
              <a:uFillTx/>
              <a:ea typeface="+mn-lt"/>
              <a:cs typeface="+mn-lt"/>
            </a:endParaRPr>
          </a:p>
        </p:txBody>
      </p:sp>
      <p:sp>
        <p:nvSpPr>
          <p:cNvPr id="6" name="Freeform 10">
            <a:extLst>
              <a:ext uri="{FF2B5EF4-FFF2-40B4-BE49-F238E27FC236}">
                <a16:creationId xmlns:a16="http://schemas.microsoft.com/office/drawing/2014/main" id="{B54EA0ED-959C-D5EC-A0B1-552AE7062B3D}"/>
              </a:ext>
            </a:extLst>
          </p:cNvPr>
          <p:cNvSpPr/>
          <p:nvPr/>
        </p:nvSpPr>
        <p:spPr>
          <a:xfrm>
            <a:off x="232233" y="5018433"/>
            <a:ext cx="1246986" cy="1436693"/>
          </a:xfrm>
          <a:custGeom>
            <a:avLst/>
            <a:gdLst/>
            <a:ahLst/>
            <a:cxnLst/>
            <a:rect l="l" t="t" r="r" b="b"/>
            <a:pathLst>
              <a:path w="1956856" h="1981626">
                <a:moveTo>
                  <a:pt x="0" y="0"/>
                </a:moveTo>
                <a:lnTo>
                  <a:pt x="1956856" y="0"/>
                </a:lnTo>
                <a:lnTo>
                  <a:pt x="1956856" y="1981627"/>
                </a:lnTo>
                <a:lnTo>
                  <a:pt x="0" y="198162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Freeform 4">
            <a:extLst>
              <a:ext uri="{FF2B5EF4-FFF2-40B4-BE49-F238E27FC236}">
                <a16:creationId xmlns:a16="http://schemas.microsoft.com/office/drawing/2014/main" id="{19C2404E-4970-54AF-4CBB-E9EB8EFD54D4}"/>
              </a:ext>
            </a:extLst>
          </p:cNvPr>
          <p:cNvSpPr/>
          <p:nvPr/>
        </p:nvSpPr>
        <p:spPr>
          <a:xfrm>
            <a:off x="9006851" y="4664480"/>
            <a:ext cx="2995501" cy="2144598"/>
          </a:xfrm>
          <a:custGeom>
            <a:avLst/>
            <a:gdLst/>
            <a:ahLst/>
            <a:cxnLst/>
            <a:rect l="l" t="t" r="r" b="b"/>
            <a:pathLst>
              <a:path w="4795804" h="3429000">
                <a:moveTo>
                  <a:pt x="0" y="0"/>
                </a:moveTo>
                <a:lnTo>
                  <a:pt x="4795804" y="0"/>
                </a:lnTo>
                <a:lnTo>
                  <a:pt x="4795804" y="3429000"/>
                </a:lnTo>
                <a:lnTo>
                  <a:pt x="0" y="3429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TextBox 9">
            <a:extLst>
              <a:ext uri="{FF2B5EF4-FFF2-40B4-BE49-F238E27FC236}">
                <a16:creationId xmlns:a16="http://schemas.microsoft.com/office/drawing/2014/main" id="{E8046DC8-E606-152F-0496-88064939C23F}"/>
              </a:ext>
            </a:extLst>
          </p:cNvPr>
          <p:cNvSpPr txBox="1"/>
          <p:nvPr/>
        </p:nvSpPr>
        <p:spPr>
          <a:xfrm>
            <a:off x="105518" y="1734066"/>
            <a:ext cx="11980964" cy="523220"/>
          </a:xfrm>
          <a:prstGeom prst="rect">
            <a:avLst/>
          </a:prstGeom>
          <a:noFill/>
        </p:spPr>
        <p:txBody>
          <a:bodyPr wrap="square" lIns="91440" tIns="45720" rIns="91440" bIns="45720" anchor="t">
            <a:spAutoFit/>
          </a:bodyPr>
          <a:lstStyle/>
          <a:p>
            <a:pPr algn="ctr" defTabSz="457200">
              <a:defRPr/>
            </a:pPr>
            <a:r>
              <a:rPr lang="en-IE" sz="2800" dirty="0">
                <a:solidFill>
                  <a:srgbClr val="FFFFFF"/>
                </a:solidFill>
                <a:latin typeface="Tahoma"/>
                <a:ea typeface="Tahoma"/>
                <a:cs typeface="Tahoma"/>
              </a:rPr>
              <a:t>Ní </a:t>
            </a:r>
            <a:r>
              <a:rPr lang="en-IE" sz="2800" dirty="0" err="1">
                <a:solidFill>
                  <a:srgbClr val="FFFFFF"/>
                </a:solidFill>
                <a:latin typeface="Tahoma"/>
                <a:ea typeface="Tahoma"/>
                <a:cs typeface="Tahoma"/>
              </a:rPr>
              <a:t>mór</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dúinn</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dul</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i</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mbun</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taighde</a:t>
            </a:r>
            <a:r>
              <a:rPr lang="en-IE" sz="2800" dirty="0">
                <a:solidFill>
                  <a:srgbClr val="FFFFFF"/>
                </a:solidFill>
                <a:latin typeface="Tahoma"/>
                <a:ea typeface="Tahoma"/>
                <a:cs typeface="Tahoma"/>
              </a:rPr>
              <a:t> ach </a:t>
            </a:r>
            <a:r>
              <a:rPr lang="en-IE" sz="2800" dirty="0" err="1">
                <a:solidFill>
                  <a:srgbClr val="FFFFFF"/>
                </a:solidFill>
                <a:latin typeface="Tahoma"/>
                <a:ea typeface="Tahoma"/>
                <a:cs typeface="Tahoma"/>
              </a:rPr>
              <a:t>i</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mbun</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reitigh</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chomh</a:t>
            </a:r>
            <a:r>
              <a:rPr lang="en-IE" sz="2800" dirty="0">
                <a:solidFill>
                  <a:srgbClr val="FFFFFF"/>
                </a:solidFill>
                <a:latin typeface="Tahoma"/>
                <a:ea typeface="Tahoma"/>
                <a:cs typeface="Tahoma"/>
              </a:rPr>
              <a:t> </a:t>
            </a:r>
            <a:r>
              <a:rPr lang="en-IE" sz="2800" dirty="0" err="1">
                <a:solidFill>
                  <a:srgbClr val="FFFFFF"/>
                </a:solidFill>
                <a:latin typeface="Tahoma"/>
                <a:ea typeface="Tahoma"/>
                <a:cs typeface="Tahoma"/>
              </a:rPr>
              <a:t>maith</a:t>
            </a:r>
            <a:r>
              <a:rPr lang="en-IE" sz="2800" dirty="0">
                <a:solidFill>
                  <a:srgbClr val="FFFFFF"/>
                </a:solidFill>
                <a:latin typeface="Tahoma"/>
                <a:ea typeface="Tahoma"/>
                <a:cs typeface="Tahoma"/>
              </a:rPr>
              <a:t>!</a:t>
            </a:r>
            <a:endParaRPr lang="en-IE" sz="2800" b="0" i="0" u="none" strike="noStrike" kern="1200" cap="none" spc="0" normalizeH="0" baseline="0" noProof="0" dirty="0">
              <a:ln>
                <a:noFill/>
              </a:ln>
              <a:solidFill>
                <a:srgbClr val="FFFFFF"/>
              </a:solidFill>
              <a:effectLst/>
              <a:uLnTx/>
              <a:uFillTx/>
              <a:latin typeface="Tahoma"/>
              <a:ea typeface="Tahoma"/>
              <a:cs typeface="Tahoma"/>
            </a:endParaRPr>
          </a:p>
        </p:txBody>
      </p:sp>
      <p:sp>
        <p:nvSpPr>
          <p:cNvPr id="12" name="TextBox 11">
            <a:extLst>
              <a:ext uri="{FF2B5EF4-FFF2-40B4-BE49-F238E27FC236}">
                <a16:creationId xmlns:a16="http://schemas.microsoft.com/office/drawing/2014/main" id="{37588C5E-C6D1-F5F2-71EF-AAB385676548}"/>
              </a:ext>
            </a:extLst>
          </p:cNvPr>
          <p:cNvSpPr txBox="1"/>
          <p:nvPr/>
        </p:nvSpPr>
        <p:spPr>
          <a:xfrm>
            <a:off x="1811185" y="3085982"/>
            <a:ext cx="8208442" cy="2677656"/>
          </a:xfrm>
          <a:prstGeom prst="rect">
            <a:avLst/>
          </a:prstGeom>
          <a:noFill/>
        </p:spPr>
        <p:txBody>
          <a:bodyPr wrap="square" lIns="91440" tIns="45720" rIns="91440" bIns="45720" anchor="t">
            <a:spAutoFit/>
          </a:bodyPr>
          <a:lstStyle/>
          <a:p>
            <a:pPr marL="514350" indent="-514350" defTabSz="457200">
              <a:buFont typeface="+mj-lt"/>
              <a:buAutoNum type="arabicPeriod"/>
              <a:defRPr/>
            </a:pPr>
            <a:r>
              <a:rPr lang="en-IE" sz="2800">
                <a:solidFill>
                  <a:srgbClr val="00A857"/>
                </a:solidFill>
                <a:latin typeface="Tahoma"/>
              </a:rPr>
              <a:t>Roghnaigh </a:t>
            </a:r>
            <a:r>
              <a:rPr lang="en-IE" sz="2800" err="1">
                <a:solidFill>
                  <a:srgbClr val="00A857"/>
                </a:solidFill>
                <a:latin typeface="Tahoma"/>
              </a:rPr>
              <a:t>fadhb</a:t>
            </a:r>
            <a:r>
              <a:rPr lang="en-IE" sz="2800">
                <a:solidFill>
                  <a:srgbClr val="00A857"/>
                </a:solidFill>
                <a:latin typeface="Tahoma"/>
              </a:rPr>
              <a:t> </a:t>
            </a:r>
            <a:r>
              <a:rPr lang="en-IE" sz="2800" err="1">
                <a:solidFill>
                  <a:srgbClr val="00A857"/>
                </a:solidFill>
                <a:latin typeface="Tahoma"/>
              </a:rPr>
              <a:t>dhramhaíola</a:t>
            </a:r>
            <a:r>
              <a:rPr lang="en-IE" sz="2800">
                <a:solidFill>
                  <a:srgbClr val="00A857"/>
                </a:solidFill>
                <a:latin typeface="Tahoma"/>
              </a:rPr>
              <a:t> </a:t>
            </a:r>
            <a:r>
              <a:rPr lang="en-IE" sz="2800" err="1">
                <a:solidFill>
                  <a:srgbClr val="00A857"/>
                </a:solidFill>
                <a:latin typeface="Tahoma"/>
              </a:rPr>
              <a:t>bia</a:t>
            </a:r>
            <a:r>
              <a:rPr lang="en-IE" sz="2800">
                <a:solidFill>
                  <a:srgbClr val="00A857"/>
                </a:solidFill>
                <a:latin typeface="Tahoma"/>
              </a:rPr>
              <a:t> </a:t>
            </a:r>
            <a:r>
              <a:rPr lang="en-IE" sz="2800" err="1">
                <a:solidFill>
                  <a:srgbClr val="00A857"/>
                </a:solidFill>
                <a:latin typeface="Tahoma"/>
              </a:rPr>
              <a:t>amháin</a:t>
            </a:r>
            <a:r>
              <a:rPr lang="en-IE" sz="2800">
                <a:solidFill>
                  <a:srgbClr val="00A857"/>
                </a:solidFill>
                <a:latin typeface="Tahoma"/>
              </a:rPr>
              <a:t> </a:t>
            </a:r>
            <a:r>
              <a:rPr lang="en-IE" sz="2800" err="1">
                <a:solidFill>
                  <a:srgbClr val="00A857"/>
                </a:solidFill>
                <a:latin typeface="Tahoma"/>
              </a:rPr>
              <a:t>ón</a:t>
            </a:r>
            <a:r>
              <a:rPr lang="en-IE" sz="2800">
                <a:solidFill>
                  <a:srgbClr val="00A857"/>
                </a:solidFill>
                <a:latin typeface="Tahoma"/>
              </a:rPr>
              <a:t> </a:t>
            </a:r>
            <a:r>
              <a:rPr lang="en-IE" sz="2800" err="1">
                <a:solidFill>
                  <a:srgbClr val="00A857"/>
                </a:solidFill>
                <a:latin typeface="Tahoma"/>
              </a:rPr>
              <a:t>iniúcadh</a:t>
            </a:r>
            <a:r>
              <a:rPr lang="en-IE" sz="2800">
                <a:solidFill>
                  <a:srgbClr val="00A857"/>
                </a:solidFill>
                <a:latin typeface="Tahoma"/>
              </a:rPr>
              <a:t> </a:t>
            </a:r>
            <a:r>
              <a:rPr lang="en-IE" sz="2800" err="1">
                <a:solidFill>
                  <a:srgbClr val="00A857"/>
                </a:solidFill>
                <a:latin typeface="Tahoma"/>
              </a:rPr>
              <a:t>ranga</a:t>
            </a:r>
            <a:r>
              <a:rPr lang="en-IE" sz="2800">
                <a:solidFill>
                  <a:srgbClr val="00A857"/>
                </a:solidFill>
                <a:latin typeface="Tahoma"/>
              </a:rPr>
              <a:t> a </a:t>
            </a:r>
            <a:r>
              <a:rPr lang="en-IE" sz="2800" err="1">
                <a:solidFill>
                  <a:srgbClr val="00A857"/>
                </a:solidFill>
                <a:latin typeface="Tahoma"/>
              </a:rPr>
              <a:t>rinneadh</a:t>
            </a:r>
            <a:r>
              <a:rPr lang="en-IE" sz="2800">
                <a:solidFill>
                  <a:srgbClr val="00A857"/>
                </a:solidFill>
                <a:latin typeface="Tahoma"/>
              </a:rPr>
              <a:t>.</a:t>
            </a:r>
            <a:r>
              <a:rPr kumimoji="0" lang="en-IE" sz="2800" b="0" i="0" u="none" strike="noStrike" kern="1200" cap="none" spc="0" normalizeH="0" baseline="0" noProof="0">
                <a:ln>
                  <a:noFill/>
                </a:ln>
                <a:solidFill>
                  <a:srgbClr val="00A857"/>
                </a:solidFill>
                <a:effectLst/>
                <a:uLnTx/>
                <a:uFillTx/>
                <a:latin typeface="Tahoma"/>
                <a:ea typeface="+mn-ea"/>
                <a:cs typeface="+mn-cs"/>
              </a:rPr>
              <a:t> </a:t>
            </a:r>
          </a:p>
          <a:p>
            <a:pPr marL="514350" indent="-514350" defTabSz="457200">
              <a:buFont typeface="+mj-lt"/>
              <a:buAutoNum type="arabicPeriod"/>
              <a:defRPr/>
            </a:pPr>
            <a:r>
              <a:rPr lang="en-IE" sz="2800" err="1">
                <a:solidFill>
                  <a:srgbClr val="00A857"/>
                </a:solidFill>
                <a:latin typeface="Tahoma"/>
              </a:rPr>
              <a:t>Déan</a:t>
            </a:r>
            <a:r>
              <a:rPr lang="en-IE" sz="2800">
                <a:solidFill>
                  <a:srgbClr val="00A857"/>
                </a:solidFill>
                <a:latin typeface="Tahoma"/>
              </a:rPr>
              <a:t> </a:t>
            </a:r>
            <a:r>
              <a:rPr lang="en-IE" sz="2800" err="1">
                <a:solidFill>
                  <a:srgbClr val="00A857"/>
                </a:solidFill>
                <a:latin typeface="Tahoma"/>
              </a:rPr>
              <a:t>tobsmaointeoireacht</a:t>
            </a:r>
            <a:r>
              <a:rPr lang="en-IE" sz="2800">
                <a:solidFill>
                  <a:srgbClr val="00A857"/>
                </a:solidFill>
                <a:latin typeface="Tahoma"/>
              </a:rPr>
              <a:t> leis an </a:t>
            </a:r>
            <a:r>
              <a:rPr lang="en-IE" sz="2800" err="1">
                <a:solidFill>
                  <a:srgbClr val="00A857"/>
                </a:solidFill>
                <a:latin typeface="Tahoma"/>
              </a:rPr>
              <a:t>bhfoireann</a:t>
            </a:r>
            <a:r>
              <a:rPr lang="en-IE" sz="2800">
                <a:solidFill>
                  <a:srgbClr val="00A857"/>
                </a:solidFill>
                <a:latin typeface="Tahoma"/>
              </a:rPr>
              <a:t> </a:t>
            </a:r>
            <a:r>
              <a:rPr lang="en-IE" sz="2800" err="1">
                <a:solidFill>
                  <a:srgbClr val="00A857"/>
                </a:solidFill>
                <a:latin typeface="Tahoma"/>
              </a:rPr>
              <a:t>agus</a:t>
            </a:r>
            <a:r>
              <a:rPr lang="en-IE" sz="2800">
                <a:solidFill>
                  <a:srgbClr val="00A857"/>
                </a:solidFill>
                <a:latin typeface="Tahoma"/>
              </a:rPr>
              <a:t> </a:t>
            </a:r>
            <a:r>
              <a:rPr lang="en-IE" sz="2800" err="1">
                <a:solidFill>
                  <a:srgbClr val="00A857"/>
                </a:solidFill>
                <a:latin typeface="Tahoma"/>
              </a:rPr>
              <a:t>roghnaigh</a:t>
            </a:r>
            <a:r>
              <a:rPr lang="en-IE" sz="2800">
                <a:solidFill>
                  <a:srgbClr val="00A857"/>
                </a:solidFill>
                <a:latin typeface="Tahoma"/>
              </a:rPr>
              <a:t> an </a:t>
            </a:r>
            <a:r>
              <a:rPr lang="en-IE" sz="2800" err="1">
                <a:solidFill>
                  <a:srgbClr val="00A857"/>
                </a:solidFill>
                <a:latin typeface="Tahoma"/>
              </a:rPr>
              <a:t>ceann</a:t>
            </a:r>
            <a:r>
              <a:rPr lang="en-IE" sz="2800">
                <a:solidFill>
                  <a:srgbClr val="00A857"/>
                </a:solidFill>
                <a:latin typeface="Tahoma"/>
              </a:rPr>
              <a:t> is </a:t>
            </a:r>
            <a:r>
              <a:rPr lang="en-IE" sz="2800" err="1">
                <a:solidFill>
                  <a:srgbClr val="00A857"/>
                </a:solidFill>
                <a:latin typeface="Tahoma"/>
              </a:rPr>
              <a:t>fearr</a:t>
            </a:r>
            <a:r>
              <a:rPr lang="en-IE" sz="2800">
                <a:solidFill>
                  <a:srgbClr val="00A857"/>
                </a:solidFill>
                <a:latin typeface="Tahoma"/>
              </a:rPr>
              <a:t> </a:t>
            </a:r>
            <a:r>
              <a:rPr lang="en-IE" sz="2800" err="1">
                <a:solidFill>
                  <a:srgbClr val="00A857"/>
                </a:solidFill>
                <a:latin typeface="Tahoma"/>
              </a:rPr>
              <a:t>libh</a:t>
            </a:r>
            <a:r>
              <a:rPr lang="en-IE" sz="2800">
                <a:solidFill>
                  <a:srgbClr val="00A857"/>
                </a:solidFill>
                <a:latin typeface="Tahoma"/>
              </a:rPr>
              <a:t>.</a:t>
            </a:r>
          </a:p>
          <a:p>
            <a:pPr marL="514350" indent="-514350" defTabSz="457200">
              <a:buAutoNum type="arabicPeriod"/>
              <a:defRPr/>
            </a:pPr>
            <a:r>
              <a:rPr lang="en-IE" sz="2800">
                <a:solidFill>
                  <a:srgbClr val="00A857"/>
                </a:solidFill>
                <a:latin typeface="Tahoma"/>
              </a:rPr>
              <a:t>Ag </a:t>
            </a:r>
            <a:r>
              <a:rPr lang="en-IE" sz="2800" err="1">
                <a:solidFill>
                  <a:srgbClr val="00A857"/>
                </a:solidFill>
                <a:latin typeface="Tahoma"/>
              </a:rPr>
              <a:t>úsáid</a:t>
            </a:r>
            <a:r>
              <a:rPr lang="en-IE" sz="2800">
                <a:solidFill>
                  <a:srgbClr val="00A857"/>
                </a:solidFill>
                <a:latin typeface="Tahoma"/>
              </a:rPr>
              <a:t> </a:t>
            </a:r>
            <a:r>
              <a:rPr lang="en-IE" sz="2800" err="1">
                <a:solidFill>
                  <a:srgbClr val="00A857"/>
                </a:solidFill>
                <a:latin typeface="Tahoma"/>
              </a:rPr>
              <a:t>na</a:t>
            </a:r>
            <a:r>
              <a:rPr lang="en-IE" sz="2800">
                <a:solidFill>
                  <a:srgbClr val="00A857"/>
                </a:solidFill>
                <a:latin typeface="Tahoma"/>
              </a:rPr>
              <a:t> </a:t>
            </a:r>
            <a:r>
              <a:rPr lang="en-IE" sz="2800" err="1">
                <a:solidFill>
                  <a:srgbClr val="00A857"/>
                </a:solidFill>
                <a:latin typeface="Tahoma"/>
              </a:rPr>
              <a:t>bileoga</a:t>
            </a:r>
            <a:r>
              <a:rPr lang="en-IE" sz="2800">
                <a:solidFill>
                  <a:srgbClr val="00A857"/>
                </a:solidFill>
                <a:latin typeface="Tahoma"/>
              </a:rPr>
              <a:t> </a:t>
            </a:r>
            <a:r>
              <a:rPr lang="en-IE" sz="2800" err="1">
                <a:solidFill>
                  <a:srgbClr val="00A857"/>
                </a:solidFill>
                <a:latin typeface="Tahoma"/>
              </a:rPr>
              <a:t>oibre</a:t>
            </a:r>
            <a:r>
              <a:rPr lang="en-IE" sz="2800">
                <a:solidFill>
                  <a:srgbClr val="00A857"/>
                </a:solidFill>
                <a:latin typeface="Tahoma"/>
              </a:rPr>
              <a:t>, </a:t>
            </a:r>
            <a:r>
              <a:rPr lang="en-IE" sz="2800" err="1">
                <a:solidFill>
                  <a:srgbClr val="00A857"/>
                </a:solidFill>
                <a:latin typeface="Tahoma"/>
              </a:rPr>
              <a:t>tiocfaidh</a:t>
            </a:r>
            <a:r>
              <a:rPr lang="en-IE" sz="2800">
                <a:solidFill>
                  <a:srgbClr val="00A857"/>
                </a:solidFill>
                <a:latin typeface="Tahoma"/>
              </a:rPr>
              <a:t> </a:t>
            </a:r>
            <a:r>
              <a:rPr lang="en-IE" sz="2800" err="1">
                <a:solidFill>
                  <a:srgbClr val="00A857"/>
                </a:solidFill>
                <a:latin typeface="Tahoma"/>
              </a:rPr>
              <a:t>cruth</a:t>
            </a:r>
            <a:r>
              <a:rPr lang="en-IE" sz="2800">
                <a:solidFill>
                  <a:srgbClr val="00A857"/>
                </a:solidFill>
                <a:latin typeface="Tahoma"/>
              </a:rPr>
              <a:t> </a:t>
            </a:r>
            <a:r>
              <a:rPr lang="en-IE" sz="2800" err="1">
                <a:solidFill>
                  <a:srgbClr val="00A857"/>
                </a:solidFill>
                <a:latin typeface="Tahoma"/>
              </a:rPr>
              <a:t>ar</a:t>
            </a:r>
            <a:r>
              <a:rPr lang="en-IE" sz="2800">
                <a:solidFill>
                  <a:srgbClr val="00A857"/>
                </a:solidFill>
                <a:latin typeface="Tahoma"/>
              </a:rPr>
              <a:t> an </a:t>
            </a:r>
            <a:r>
              <a:rPr lang="en-IE" sz="2800" err="1">
                <a:solidFill>
                  <a:srgbClr val="00A857"/>
                </a:solidFill>
                <a:latin typeface="Tahoma"/>
              </a:rPr>
              <a:t>bplean</a:t>
            </a:r>
            <a:r>
              <a:rPr lang="en-IE" sz="2800">
                <a:solidFill>
                  <a:srgbClr val="00A857"/>
                </a:solidFill>
                <a:latin typeface="Tahoma"/>
              </a:rPr>
              <a:t>. </a:t>
            </a:r>
            <a:endParaRPr lang="en-IE" sz="2800" b="0" i="0" u="none" strike="noStrike" kern="1200" cap="none" spc="0" normalizeH="0" baseline="0" noProof="0">
              <a:ln>
                <a:noFill/>
              </a:ln>
              <a:solidFill>
                <a:srgbClr val="00A857"/>
              </a:solidFill>
              <a:effectLst/>
              <a:uLnTx/>
              <a:uFillTx/>
              <a:latin typeface="Tahoma"/>
              <a:ea typeface="Tahoma"/>
              <a:cs typeface="Tahoma"/>
            </a:endParaRPr>
          </a:p>
        </p:txBody>
      </p:sp>
      <p:grpSp>
        <p:nvGrpSpPr>
          <p:cNvPr id="2" name="Group 1">
            <a:extLst>
              <a:ext uri="{FF2B5EF4-FFF2-40B4-BE49-F238E27FC236}">
                <a16:creationId xmlns:a16="http://schemas.microsoft.com/office/drawing/2014/main" id="{1811DC86-F83D-6043-9153-FDC3D7633475}"/>
              </a:ext>
            </a:extLst>
          </p:cNvPr>
          <p:cNvGrpSpPr/>
          <p:nvPr/>
        </p:nvGrpSpPr>
        <p:grpSpPr>
          <a:xfrm>
            <a:off x="10693031" y="6051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34D32BF6-A662-D0EC-9471-105AA4A425D0}"/>
                </a:ext>
              </a:extLst>
            </p:cNvPr>
            <p:cNvPicPr>
              <a:picLocks noChangeAspect="1"/>
            </p:cNvPicPr>
            <p:nvPr/>
          </p:nvPicPr>
          <p:blipFill rotWithShape="1">
            <a:blip r:embed="rId5"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7" name="Picture 6" descr="Logo&#10;&#10;Description automatically generated">
              <a:extLst>
                <a:ext uri="{FF2B5EF4-FFF2-40B4-BE49-F238E27FC236}">
                  <a16:creationId xmlns:a16="http://schemas.microsoft.com/office/drawing/2014/main" id="{751FA501-0E20-240F-722C-8FB8C9C7FDF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791908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AF7E188-78ED-AD58-9CCA-89058E3D995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7CB19F4-311B-39AD-50C9-64D1EAEBC0F3}"/>
              </a:ext>
            </a:extLst>
          </p:cNvPr>
          <p:cNvPicPr>
            <a:picLocks noChangeAspect="1"/>
          </p:cNvPicPr>
          <p:nvPr/>
        </p:nvPicPr>
        <p:blipFill>
          <a:blip r:embed="rId3"/>
          <a:stretch>
            <a:fillRect/>
          </a:stretch>
        </p:blipFill>
        <p:spPr>
          <a:xfrm>
            <a:off x="1769481" y="1782547"/>
            <a:ext cx="8419547" cy="5410798"/>
          </a:xfrm>
          <a:prstGeom prst="rect">
            <a:avLst/>
          </a:prstGeom>
        </p:spPr>
      </p:pic>
      <p:sp>
        <p:nvSpPr>
          <p:cNvPr id="3" name="Rectangle 2">
            <a:extLst>
              <a:ext uri="{FF2B5EF4-FFF2-40B4-BE49-F238E27FC236}">
                <a16:creationId xmlns:a16="http://schemas.microsoft.com/office/drawing/2014/main" id="{2BC73936-66FA-29A4-CBAA-59A2926BBA65}"/>
              </a:ext>
            </a:extLst>
          </p:cNvPr>
          <p:cNvSpPr/>
          <p:nvPr/>
        </p:nvSpPr>
        <p:spPr>
          <a:xfrm>
            <a:off x="-61299" y="-33739"/>
            <a:ext cx="12314598" cy="2086474"/>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ahoma"/>
              <a:ea typeface="+mn-ea"/>
              <a:cs typeface="+mn-cs"/>
            </a:endParaRPr>
          </a:p>
        </p:txBody>
      </p:sp>
      <p:sp>
        <p:nvSpPr>
          <p:cNvPr id="9" name="TextBox 8">
            <a:extLst>
              <a:ext uri="{FF2B5EF4-FFF2-40B4-BE49-F238E27FC236}">
                <a16:creationId xmlns:a16="http://schemas.microsoft.com/office/drawing/2014/main" id="{1BF6C25E-C5ED-4A46-18D9-8326E8709802}"/>
              </a:ext>
            </a:extLst>
          </p:cNvPr>
          <p:cNvSpPr txBox="1"/>
          <p:nvPr/>
        </p:nvSpPr>
        <p:spPr>
          <a:xfrm>
            <a:off x="1040410" y="404367"/>
            <a:ext cx="9526555" cy="2554545"/>
          </a:xfrm>
          <a:prstGeom prst="rect">
            <a:avLst/>
          </a:prstGeom>
          <a:noFill/>
        </p:spPr>
        <p:txBody>
          <a:bodyPr wrap="square" lIns="91440" tIns="45720" rIns="91440" bIns="45720" rtlCol="0" anchor="t">
            <a:spAutoFit/>
          </a:bodyPr>
          <a:lstStyle/>
          <a:p>
            <a:pPr algn="ctr" defTabSz="457200"/>
            <a:r>
              <a:rPr lang="en-IE" sz="2000" dirty="0" err="1">
                <a:solidFill>
                  <a:schemeClr val="bg2"/>
                </a:solidFill>
              </a:rPr>
              <a:t>Cabhróidh</a:t>
            </a:r>
            <a:r>
              <a:rPr lang="en-IE" sz="2000" dirty="0">
                <a:solidFill>
                  <a:schemeClr val="bg2"/>
                </a:solidFill>
              </a:rPr>
              <a:t> an </a:t>
            </a:r>
            <a:r>
              <a:rPr lang="en-IE" sz="2000" dirty="0" err="1">
                <a:solidFill>
                  <a:schemeClr val="bg2"/>
                </a:solidFill>
              </a:rPr>
              <a:t>cleachtadh</a:t>
            </a:r>
            <a:r>
              <a:rPr lang="en-IE" sz="2000" dirty="0">
                <a:solidFill>
                  <a:schemeClr val="bg2"/>
                </a:solidFill>
              </a:rPr>
              <a:t> </a:t>
            </a:r>
            <a:r>
              <a:rPr lang="en-IE" sz="2000" dirty="0" err="1">
                <a:solidFill>
                  <a:schemeClr val="bg2"/>
                </a:solidFill>
              </a:rPr>
              <a:t>seo</a:t>
            </a:r>
            <a:r>
              <a:rPr lang="en-IE" sz="2000" dirty="0">
                <a:solidFill>
                  <a:schemeClr val="bg2"/>
                </a:solidFill>
              </a:rPr>
              <a:t> </a:t>
            </a:r>
            <a:r>
              <a:rPr lang="en-IE" sz="2000" dirty="0" err="1">
                <a:solidFill>
                  <a:schemeClr val="bg2"/>
                </a:solidFill>
              </a:rPr>
              <a:t>libh</a:t>
            </a:r>
            <a:r>
              <a:rPr lang="en-IE" sz="2000" dirty="0">
                <a:solidFill>
                  <a:schemeClr val="bg2"/>
                </a:solidFill>
              </a:rPr>
              <a:t> </a:t>
            </a:r>
            <a:r>
              <a:rPr lang="en-IE" sz="2000" dirty="0" err="1">
                <a:solidFill>
                  <a:schemeClr val="bg2"/>
                </a:solidFill>
              </a:rPr>
              <a:t>teacht</a:t>
            </a:r>
            <a:r>
              <a:rPr lang="en-IE" sz="2000" dirty="0">
                <a:solidFill>
                  <a:schemeClr val="bg2"/>
                </a:solidFill>
              </a:rPr>
              <a:t> </a:t>
            </a:r>
            <a:r>
              <a:rPr lang="en-IE" sz="2000" dirty="0" err="1">
                <a:solidFill>
                  <a:schemeClr val="bg2"/>
                </a:solidFill>
              </a:rPr>
              <a:t>ar</a:t>
            </a:r>
            <a:r>
              <a:rPr lang="en-IE" sz="2000" dirty="0">
                <a:solidFill>
                  <a:schemeClr val="bg2"/>
                </a:solidFill>
              </a:rPr>
              <a:t> </a:t>
            </a:r>
            <a:r>
              <a:rPr lang="en-IE" sz="2000" dirty="0" err="1">
                <a:solidFill>
                  <a:schemeClr val="bg2"/>
                </a:solidFill>
              </a:rPr>
              <a:t>réitigh</a:t>
            </a:r>
            <a:r>
              <a:rPr lang="en-IE" sz="2000" dirty="0">
                <a:solidFill>
                  <a:schemeClr val="bg2"/>
                </a:solidFill>
              </a:rPr>
              <a:t> </a:t>
            </a:r>
            <a:r>
              <a:rPr lang="en-IE" sz="2000" dirty="0" err="1">
                <a:solidFill>
                  <a:schemeClr val="bg2"/>
                </a:solidFill>
              </a:rPr>
              <a:t>ar</a:t>
            </a:r>
            <a:r>
              <a:rPr lang="en-IE" sz="2000" dirty="0">
                <a:solidFill>
                  <a:schemeClr val="bg2"/>
                </a:solidFill>
              </a:rPr>
              <a:t> an </a:t>
            </a:r>
            <a:r>
              <a:rPr lang="en-IE" sz="2000" dirty="0" err="1">
                <a:solidFill>
                  <a:schemeClr val="bg2"/>
                </a:solidFill>
              </a:rPr>
              <a:t>bhfadhb</a:t>
            </a:r>
            <a:r>
              <a:rPr lang="en-IE" sz="2000" dirty="0">
                <a:solidFill>
                  <a:schemeClr val="bg2"/>
                </a:solidFill>
              </a:rPr>
              <a:t> </a:t>
            </a:r>
            <a:r>
              <a:rPr lang="en-IE" sz="2000" dirty="0" err="1">
                <a:solidFill>
                  <a:schemeClr val="bg2"/>
                </a:solidFill>
              </a:rPr>
              <a:t>dhramhaíola</a:t>
            </a:r>
            <a:r>
              <a:rPr lang="en-IE" sz="2000" dirty="0">
                <a:solidFill>
                  <a:schemeClr val="bg2"/>
                </a:solidFill>
              </a:rPr>
              <a:t> </a:t>
            </a:r>
            <a:r>
              <a:rPr lang="en-IE" sz="2000" dirty="0" err="1">
                <a:solidFill>
                  <a:schemeClr val="bg2"/>
                </a:solidFill>
              </a:rPr>
              <a:t>bhia</a:t>
            </a:r>
            <a:r>
              <a:rPr lang="en-IE" sz="2000" dirty="0">
                <a:solidFill>
                  <a:schemeClr val="bg2"/>
                </a:solidFill>
              </a:rPr>
              <a:t>. </a:t>
            </a:r>
            <a:r>
              <a:rPr lang="en-IE" sz="2000" dirty="0" err="1">
                <a:solidFill>
                  <a:schemeClr val="bg2"/>
                </a:solidFill>
              </a:rPr>
              <a:t>Oibrígí</a:t>
            </a:r>
            <a:r>
              <a:rPr lang="en-IE" sz="2000" dirty="0">
                <a:solidFill>
                  <a:schemeClr val="bg2"/>
                </a:solidFill>
              </a:rPr>
              <a:t> le </a:t>
            </a:r>
            <a:r>
              <a:rPr lang="en-IE" sz="2000" dirty="0" err="1">
                <a:solidFill>
                  <a:schemeClr val="bg2"/>
                </a:solidFill>
              </a:rPr>
              <a:t>chéile</a:t>
            </a:r>
            <a:r>
              <a:rPr lang="en-IE" sz="2000" dirty="0">
                <a:solidFill>
                  <a:schemeClr val="bg2"/>
                </a:solidFill>
              </a:rPr>
              <a:t> mar </a:t>
            </a:r>
            <a:r>
              <a:rPr lang="en-IE" sz="2000" dirty="0" err="1">
                <a:solidFill>
                  <a:schemeClr val="bg2"/>
                </a:solidFill>
              </a:rPr>
              <a:t>fhoireann</a:t>
            </a:r>
            <a:r>
              <a:rPr lang="en-IE" sz="2000" dirty="0">
                <a:solidFill>
                  <a:schemeClr val="bg2"/>
                </a:solidFill>
              </a:rPr>
              <a:t> </a:t>
            </a:r>
            <a:r>
              <a:rPr lang="en-IE" sz="2000" dirty="0" err="1">
                <a:solidFill>
                  <a:schemeClr val="bg2"/>
                </a:solidFill>
              </a:rPr>
              <a:t>agus</a:t>
            </a:r>
            <a:r>
              <a:rPr lang="en-IE" sz="2000" dirty="0">
                <a:solidFill>
                  <a:schemeClr val="bg2"/>
                </a:solidFill>
              </a:rPr>
              <a:t> </a:t>
            </a:r>
            <a:r>
              <a:rPr lang="en-IE" sz="2000" dirty="0" err="1">
                <a:solidFill>
                  <a:schemeClr val="bg2"/>
                </a:solidFill>
              </a:rPr>
              <a:t>scríobhaigí</a:t>
            </a:r>
            <a:r>
              <a:rPr lang="en-IE" sz="2000" dirty="0">
                <a:solidFill>
                  <a:schemeClr val="bg2"/>
                </a:solidFill>
              </a:rPr>
              <a:t> </a:t>
            </a:r>
            <a:r>
              <a:rPr lang="en-IE" sz="2000" dirty="0" err="1">
                <a:solidFill>
                  <a:schemeClr val="bg2"/>
                </a:solidFill>
              </a:rPr>
              <a:t>síos</a:t>
            </a:r>
            <a:r>
              <a:rPr lang="en-IE" sz="2000" dirty="0">
                <a:solidFill>
                  <a:schemeClr val="bg2"/>
                </a:solidFill>
              </a:rPr>
              <a:t> </a:t>
            </a:r>
            <a:r>
              <a:rPr lang="en-IE" sz="2000" dirty="0" err="1">
                <a:solidFill>
                  <a:schemeClr val="bg2"/>
                </a:solidFill>
              </a:rPr>
              <a:t>réiteach</a:t>
            </a:r>
            <a:r>
              <a:rPr lang="en-IE" sz="2000" dirty="0">
                <a:solidFill>
                  <a:schemeClr val="bg2"/>
                </a:solidFill>
              </a:rPr>
              <a:t> do </a:t>
            </a:r>
            <a:r>
              <a:rPr lang="en-IE" sz="2000" dirty="0" err="1">
                <a:solidFill>
                  <a:schemeClr val="bg2"/>
                </a:solidFill>
              </a:rPr>
              <a:t>gach</a:t>
            </a:r>
            <a:r>
              <a:rPr lang="en-IE" sz="2000" dirty="0">
                <a:solidFill>
                  <a:schemeClr val="bg2"/>
                </a:solidFill>
              </a:rPr>
              <a:t> </a:t>
            </a:r>
            <a:r>
              <a:rPr lang="en-IE" sz="2000" dirty="0" err="1">
                <a:solidFill>
                  <a:schemeClr val="bg2"/>
                </a:solidFill>
              </a:rPr>
              <a:t>litir</a:t>
            </a:r>
            <a:r>
              <a:rPr lang="en-IE" sz="2000" dirty="0">
                <a:solidFill>
                  <a:schemeClr val="bg2"/>
                </a:solidFill>
              </a:rPr>
              <a:t> den </a:t>
            </a:r>
            <a:r>
              <a:rPr lang="en-IE" sz="2000" dirty="0" err="1">
                <a:solidFill>
                  <a:schemeClr val="bg2"/>
                </a:solidFill>
              </a:rPr>
              <a:t>aibítir</a:t>
            </a:r>
            <a:r>
              <a:rPr lang="en-IE" sz="2000" dirty="0">
                <a:solidFill>
                  <a:schemeClr val="bg2"/>
                </a:solidFill>
              </a:rPr>
              <a:t>. </a:t>
            </a:r>
            <a:r>
              <a:rPr lang="en-IE" sz="2000" dirty="0" err="1">
                <a:solidFill>
                  <a:schemeClr val="bg2"/>
                </a:solidFill>
              </a:rPr>
              <a:t>Ná</a:t>
            </a:r>
            <a:r>
              <a:rPr lang="en-IE" sz="2000" dirty="0">
                <a:solidFill>
                  <a:schemeClr val="bg2"/>
                </a:solidFill>
              </a:rPr>
              <a:t> </a:t>
            </a:r>
            <a:r>
              <a:rPr lang="en-IE" sz="2000" dirty="0" err="1">
                <a:solidFill>
                  <a:schemeClr val="bg2"/>
                </a:solidFill>
              </a:rPr>
              <a:t>déan</a:t>
            </a:r>
            <a:r>
              <a:rPr lang="en-IE" sz="2000" dirty="0">
                <a:solidFill>
                  <a:schemeClr val="bg2"/>
                </a:solidFill>
              </a:rPr>
              <a:t> </a:t>
            </a:r>
            <a:r>
              <a:rPr lang="en-IE" sz="2000" dirty="0" err="1">
                <a:solidFill>
                  <a:schemeClr val="bg2"/>
                </a:solidFill>
              </a:rPr>
              <a:t>dearmad</a:t>
            </a:r>
            <a:r>
              <a:rPr lang="en-IE" sz="2000" dirty="0">
                <a:solidFill>
                  <a:schemeClr val="bg2"/>
                </a:solidFill>
              </a:rPr>
              <a:t> </a:t>
            </a:r>
            <a:r>
              <a:rPr lang="en-IE" sz="2000" dirty="0" err="1">
                <a:solidFill>
                  <a:schemeClr val="bg2"/>
                </a:solidFill>
              </a:rPr>
              <a:t>ar</a:t>
            </a:r>
            <a:r>
              <a:rPr lang="en-IE" sz="2000" dirty="0">
                <a:solidFill>
                  <a:schemeClr val="bg2"/>
                </a:solidFill>
              </a:rPr>
              <a:t> an </a:t>
            </a:r>
            <a:r>
              <a:rPr lang="en-IE" sz="2000" dirty="0" err="1">
                <a:solidFill>
                  <a:schemeClr val="bg2"/>
                </a:solidFill>
              </a:rPr>
              <a:t>aidhm</a:t>
            </a:r>
            <a:r>
              <a:rPr lang="en-IE" sz="2000" dirty="0">
                <a:solidFill>
                  <a:schemeClr val="bg2"/>
                </a:solidFill>
              </a:rPr>
              <a:t>! </a:t>
            </a:r>
            <a:r>
              <a:rPr lang="en-IE" sz="2000" dirty="0" err="1">
                <a:solidFill>
                  <a:schemeClr val="bg2"/>
                </a:solidFill>
              </a:rPr>
              <a:t>Tá</a:t>
            </a:r>
            <a:r>
              <a:rPr lang="en-IE" sz="2000" dirty="0">
                <a:solidFill>
                  <a:schemeClr val="bg2"/>
                </a:solidFill>
              </a:rPr>
              <a:t> 5 </a:t>
            </a:r>
            <a:r>
              <a:rPr lang="en-IE" sz="2000" dirty="0" err="1">
                <a:solidFill>
                  <a:schemeClr val="bg2"/>
                </a:solidFill>
              </a:rPr>
              <a:t>nóiméad</a:t>
            </a:r>
            <a:r>
              <a:rPr lang="en-IE" sz="2000" dirty="0">
                <a:solidFill>
                  <a:schemeClr val="bg2"/>
                </a:solidFill>
              </a:rPr>
              <a:t> </a:t>
            </a:r>
            <a:r>
              <a:rPr lang="en-IE" sz="2000" dirty="0" err="1">
                <a:solidFill>
                  <a:schemeClr val="bg2"/>
                </a:solidFill>
              </a:rPr>
              <a:t>agaibh</a:t>
            </a:r>
            <a:r>
              <a:rPr lang="en-IE" sz="2000" dirty="0">
                <a:solidFill>
                  <a:schemeClr val="bg2"/>
                </a:solidFill>
              </a:rPr>
              <a:t> chun a </a:t>
            </a:r>
            <a:r>
              <a:rPr lang="en-IE" sz="2000" dirty="0" err="1">
                <a:solidFill>
                  <a:schemeClr val="bg2"/>
                </a:solidFill>
              </a:rPr>
              <a:t>bhreacadh</a:t>
            </a:r>
            <a:r>
              <a:rPr lang="en-IE" sz="2000" dirty="0">
                <a:solidFill>
                  <a:schemeClr val="bg2"/>
                </a:solidFill>
              </a:rPr>
              <a:t> </a:t>
            </a:r>
            <a:r>
              <a:rPr lang="en-IE" sz="2000" dirty="0" err="1">
                <a:solidFill>
                  <a:schemeClr val="bg2"/>
                </a:solidFill>
              </a:rPr>
              <a:t>síos</a:t>
            </a:r>
            <a:r>
              <a:rPr lang="en-IE" sz="2000" dirty="0">
                <a:solidFill>
                  <a:schemeClr val="bg2"/>
                </a:solidFill>
              </a:rPr>
              <a:t> an </a:t>
            </a:r>
            <a:r>
              <a:rPr lang="en-IE" sz="2000" dirty="0" err="1">
                <a:solidFill>
                  <a:schemeClr val="bg2"/>
                </a:solidFill>
              </a:rPr>
              <a:t>méid</a:t>
            </a:r>
            <a:r>
              <a:rPr lang="en-IE" sz="2000" dirty="0">
                <a:solidFill>
                  <a:schemeClr val="bg2"/>
                </a:solidFill>
              </a:rPr>
              <a:t> is </a:t>
            </a:r>
            <a:r>
              <a:rPr lang="en-IE" sz="2000" dirty="0" err="1">
                <a:solidFill>
                  <a:schemeClr val="bg2"/>
                </a:solidFill>
              </a:rPr>
              <a:t>mó</a:t>
            </a:r>
            <a:r>
              <a:rPr lang="en-IE" sz="2000" dirty="0">
                <a:solidFill>
                  <a:schemeClr val="bg2"/>
                </a:solidFill>
              </a:rPr>
              <a:t> </a:t>
            </a:r>
            <a:r>
              <a:rPr lang="en-IE" sz="2000" dirty="0" err="1">
                <a:solidFill>
                  <a:schemeClr val="bg2"/>
                </a:solidFill>
              </a:rPr>
              <a:t>réitigh</a:t>
            </a:r>
            <a:r>
              <a:rPr lang="en-IE" sz="2000" dirty="0">
                <a:solidFill>
                  <a:schemeClr val="bg2"/>
                </a:solidFill>
              </a:rPr>
              <a:t> </a:t>
            </a:r>
            <a:r>
              <a:rPr lang="en-IE" sz="2000" dirty="0" err="1">
                <a:solidFill>
                  <a:schemeClr val="bg2"/>
                </a:solidFill>
              </a:rPr>
              <a:t>inar</a:t>
            </a:r>
            <a:r>
              <a:rPr lang="en-IE" sz="2000" dirty="0">
                <a:solidFill>
                  <a:schemeClr val="bg2"/>
                </a:solidFill>
              </a:rPr>
              <a:t> </a:t>
            </a:r>
            <a:r>
              <a:rPr lang="en-IE" sz="2000" dirty="0" err="1">
                <a:solidFill>
                  <a:schemeClr val="bg2"/>
                </a:solidFill>
              </a:rPr>
              <a:t>féidir</a:t>
            </a:r>
            <a:r>
              <a:rPr lang="en-IE" sz="2000" dirty="0">
                <a:solidFill>
                  <a:schemeClr val="bg2"/>
                </a:solidFill>
              </a:rPr>
              <a:t>. </a:t>
            </a:r>
            <a:r>
              <a:rPr lang="en-IE" sz="2000" dirty="0" err="1">
                <a:solidFill>
                  <a:schemeClr val="bg2"/>
                </a:solidFill>
              </a:rPr>
              <a:t>Réidh</a:t>
            </a:r>
            <a:r>
              <a:rPr lang="en-IE" sz="2000" dirty="0">
                <a:solidFill>
                  <a:schemeClr val="bg2"/>
                </a:solidFill>
              </a:rPr>
              <a:t>... </a:t>
            </a:r>
            <a:r>
              <a:rPr lang="en-IE" sz="2000" dirty="0" err="1">
                <a:solidFill>
                  <a:schemeClr val="bg2"/>
                </a:solidFill>
              </a:rPr>
              <a:t>Socraígí</a:t>
            </a:r>
            <a:r>
              <a:rPr lang="en-IE" sz="2000" dirty="0">
                <a:solidFill>
                  <a:schemeClr val="bg2"/>
                </a:solidFill>
              </a:rPr>
              <a:t>... </a:t>
            </a:r>
            <a:r>
              <a:rPr lang="en-IE" sz="2000" dirty="0" err="1">
                <a:solidFill>
                  <a:schemeClr val="bg2"/>
                </a:solidFill>
              </a:rPr>
              <a:t>Tosaígí</a:t>
            </a:r>
            <a:r>
              <a:rPr lang="en-IE" sz="2000" dirty="0">
                <a:solidFill>
                  <a:schemeClr val="bg2"/>
                </a:solidFill>
              </a:rPr>
              <a:t>...</a:t>
            </a:r>
          </a:p>
          <a:p>
            <a:pPr algn="ctr" defTabSz="457200"/>
            <a:endParaRPr lang="en-IE" sz="2000" dirty="0">
              <a:solidFill>
                <a:schemeClr val="bg2"/>
              </a:solidFill>
            </a:endParaRPr>
          </a:p>
          <a:p>
            <a:pPr algn="ctr" defTabSz="457200"/>
            <a:endParaRPr lang="en-IE" sz="2000" dirty="0">
              <a:solidFill>
                <a:schemeClr val="bg2"/>
              </a:solidFill>
            </a:endParaRPr>
          </a:p>
          <a:p>
            <a:pPr algn="ctr" defTabSz="457200"/>
            <a:endParaRPr lang="en-IE" sz="2000" dirty="0">
              <a:solidFill>
                <a:schemeClr val="bg2"/>
              </a:solidFill>
            </a:endParaRPr>
          </a:p>
          <a:p>
            <a:pPr algn="ctr" defTabSz="457200"/>
            <a:endParaRPr lang="en-IE" sz="2000" dirty="0" err="1">
              <a:solidFill>
                <a:schemeClr val="bg2"/>
              </a:solidFill>
            </a:endParaRPr>
          </a:p>
        </p:txBody>
      </p:sp>
      <p:sp>
        <p:nvSpPr>
          <p:cNvPr id="4" name="Freeform 11">
            <a:extLst>
              <a:ext uri="{FF2B5EF4-FFF2-40B4-BE49-F238E27FC236}">
                <a16:creationId xmlns:a16="http://schemas.microsoft.com/office/drawing/2014/main" id="{85343284-7A8F-C3C6-ECB0-301BC7653643}"/>
              </a:ext>
            </a:extLst>
          </p:cNvPr>
          <p:cNvSpPr/>
          <p:nvPr/>
        </p:nvSpPr>
        <p:spPr>
          <a:xfrm>
            <a:off x="176607" y="5024486"/>
            <a:ext cx="1727607" cy="1495279"/>
          </a:xfrm>
          <a:custGeom>
            <a:avLst/>
            <a:gdLst/>
            <a:ahLst/>
            <a:cxnLst/>
            <a:rect l="l" t="t" r="r" b="b"/>
            <a:pathLst>
              <a:path w="1826365" h="1714500">
                <a:moveTo>
                  <a:pt x="0" y="0"/>
                </a:moveTo>
                <a:lnTo>
                  <a:pt x="1826364" y="0"/>
                </a:lnTo>
                <a:lnTo>
                  <a:pt x="1826364" y="1714500"/>
                </a:lnTo>
                <a:lnTo>
                  <a:pt x="0" y="17145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2" name="Group 1">
            <a:extLst>
              <a:ext uri="{FF2B5EF4-FFF2-40B4-BE49-F238E27FC236}">
                <a16:creationId xmlns:a16="http://schemas.microsoft.com/office/drawing/2014/main" id="{13E328B6-322B-87B3-17DD-37DBA12A38A4}"/>
              </a:ext>
            </a:extLst>
          </p:cNvPr>
          <p:cNvGrpSpPr/>
          <p:nvPr/>
        </p:nvGrpSpPr>
        <p:grpSpPr>
          <a:xfrm>
            <a:off x="10693031" y="6051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087F42FE-92B8-990A-A5D9-49AA8CFBA9F5}"/>
                </a:ext>
              </a:extLst>
            </p:cNvPr>
            <p:cNvPicPr>
              <a:picLocks noChangeAspect="1"/>
            </p:cNvPicPr>
            <p:nvPr/>
          </p:nvPicPr>
          <p:blipFill rotWithShape="1">
            <a:blip r:embed="rId5"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6" name="Picture 5" descr="Logo&#10;&#10;Description automatically generated">
              <a:extLst>
                <a:ext uri="{FF2B5EF4-FFF2-40B4-BE49-F238E27FC236}">
                  <a16:creationId xmlns:a16="http://schemas.microsoft.com/office/drawing/2014/main" id="{3F4C3AA5-4DA6-96F9-F13E-32A9C8DA189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2591177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A7CC5E9-A401-E43D-06C8-4E7672067E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2E59B10-A91F-1971-9601-4BDB1E371CF6}"/>
              </a:ext>
            </a:extLst>
          </p:cNvPr>
          <p:cNvSpPr/>
          <p:nvPr/>
        </p:nvSpPr>
        <p:spPr>
          <a:xfrm>
            <a:off x="-61299" y="-33739"/>
            <a:ext cx="12314598" cy="1358686"/>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defTabSz="457200"/>
            <a:r>
              <a:rPr lang="en-IE" sz="2800" b="1" err="1"/>
              <a:t>Scríobhaigí</a:t>
            </a:r>
            <a:r>
              <a:rPr lang="en-IE" sz="2800" b="1" i="0">
                <a:effectLst/>
              </a:rPr>
              <a:t> </a:t>
            </a:r>
            <a:r>
              <a:rPr lang="en-IE" sz="2800" b="1" err="1"/>
              <a:t>síos</a:t>
            </a:r>
            <a:r>
              <a:rPr lang="en-IE" sz="2800" b="1"/>
              <a:t> </a:t>
            </a:r>
            <a:r>
              <a:rPr lang="en-IE" sz="2800" b="1" err="1"/>
              <a:t>na</a:t>
            </a:r>
            <a:r>
              <a:rPr lang="en-IE" sz="2800" b="1"/>
              <a:t> </a:t>
            </a:r>
            <a:r>
              <a:rPr lang="en-IE" sz="2800" b="1" err="1"/>
              <a:t>Smaointí</a:t>
            </a:r>
            <a:endParaRPr kumimoji="0" lang="en-IE" sz="2800" b="1" i="0" u="none" strike="noStrike" kern="1200" cap="none" spc="0" normalizeH="0" baseline="0" noProof="0" err="1">
              <a:ln>
                <a:noFill/>
              </a:ln>
              <a:effectLst/>
              <a:uLnTx/>
              <a:uFillTx/>
              <a:latin typeface="Tahoma"/>
              <a:ea typeface="+mn-ea"/>
              <a:cs typeface="+mn-cs"/>
            </a:endParaRPr>
          </a:p>
        </p:txBody>
      </p:sp>
      <p:grpSp>
        <p:nvGrpSpPr>
          <p:cNvPr id="2" name="Group 1">
            <a:extLst>
              <a:ext uri="{FF2B5EF4-FFF2-40B4-BE49-F238E27FC236}">
                <a16:creationId xmlns:a16="http://schemas.microsoft.com/office/drawing/2014/main" id="{14FF8C75-7057-AE19-36BB-1291096830F8}"/>
              </a:ext>
            </a:extLst>
          </p:cNvPr>
          <p:cNvGrpSpPr/>
          <p:nvPr/>
        </p:nvGrpSpPr>
        <p:grpSpPr>
          <a:xfrm>
            <a:off x="10808207" y="60517"/>
            <a:ext cx="1231765" cy="1137347"/>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651F42C9-0E71-8A47-F3A1-001D2916BA8C}"/>
                </a:ext>
              </a:extLst>
            </p:cNvPr>
            <p:cNvPicPr>
              <a:picLocks noChangeAspect="1"/>
            </p:cNvPicPr>
            <p:nvPr/>
          </p:nvPicPr>
          <p:blipFill rotWithShape="1">
            <a:blip r:embed="rId3"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7" name="Picture 6" descr="Logo&#10;&#10;Description automatically generated">
              <a:extLst>
                <a:ext uri="{FF2B5EF4-FFF2-40B4-BE49-F238E27FC236}">
                  <a16:creationId xmlns:a16="http://schemas.microsoft.com/office/drawing/2014/main" id="{68F20BD4-114F-8D17-7F3E-252B9F616FC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pic>
        <p:nvPicPr>
          <p:cNvPr id="9" name="Picture 8">
            <a:extLst>
              <a:ext uri="{FF2B5EF4-FFF2-40B4-BE49-F238E27FC236}">
                <a16:creationId xmlns:a16="http://schemas.microsoft.com/office/drawing/2014/main" id="{82E1DDB7-F7F4-7B14-6A1B-807C053722F0}"/>
              </a:ext>
            </a:extLst>
          </p:cNvPr>
          <p:cNvPicPr>
            <a:picLocks noChangeAspect="1"/>
          </p:cNvPicPr>
          <p:nvPr/>
        </p:nvPicPr>
        <p:blipFill>
          <a:blip r:embed="rId5"/>
          <a:stretch>
            <a:fillRect/>
          </a:stretch>
        </p:blipFill>
        <p:spPr>
          <a:xfrm>
            <a:off x="1386182" y="1400455"/>
            <a:ext cx="8973970" cy="5436998"/>
          </a:xfrm>
          <a:prstGeom prst="rect">
            <a:avLst/>
          </a:prstGeom>
        </p:spPr>
      </p:pic>
      <p:sp>
        <p:nvSpPr>
          <p:cNvPr id="5" name="Freeform 9">
            <a:extLst>
              <a:ext uri="{FF2B5EF4-FFF2-40B4-BE49-F238E27FC236}">
                <a16:creationId xmlns:a16="http://schemas.microsoft.com/office/drawing/2014/main" id="{C0BA1985-49C5-60FB-01B6-3A2164F47DBA}"/>
              </a:ext>
            </a:extLst>
          </p:cNvPr>
          <p:cNvSpPr/>
          <p:nvPr/>
        </p:nvSpPr>
        <p:spPr>
          <a:xfrm>
            <a:off x="10275216" y="4817097"/>
            <a:ext cx="1847654" cy="1762812"/>
          </a:xfrm>
          <a:custGeom>
            <a:avLst/>
            <a:gdLst/>
            <a:ahLst/>
            <a:cxnLst/>
            <a:rect l="l" t="t" r="r" b="b"/>
            <a:pathLst>
              <a:path w="3429000" h="3429000">
                <a:moveTo>
                  <a:pt x="0" y="0"/>
                </a:moveTo>
                <a:lnTo>
                  <a:pt x="3429000" y="0"/>
                </a:lnTo>
                <a:lnTo>
                  <a:pt x="3429000" y="3429000"/>
                </a:lnTo>
                <a:lnTo>
                  <a:pt x="0" y="34290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04278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47142F2C-B123-A4B6-CD88-9B4D422122A6}"/>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EB097DC8-E6B4-3423-2106-9E84E78955E7}"/>
              </a:ext>
            </a:extLst>
          </p:cNvPr>
          <p:cNvSpPr/>
          <p:nvPr/>
        </p:nvSpPr>
        <p:spPr>
          <a:xfrm>
            <a:off x="2226832" y="3470875"/>
            <a:ext cx="9161574" cy="3180441"/>
          </a:xfrm>
          <a:custGeom>
            <a:avLst/>
            <a:gdLst/>
            <a:ahLst/>
            <a:cxnLst/>
            <a:rect l="l" t="t" r="r" b="b"/>
            <a:pathLst>
              <a:path w="4906901" h="4882367">
                <a:moveTo>
                  <a:pt x="0" y="0"/>
                </a:moveTo>
                <a:lnTo>
                  <a:pt x="4906901" y="0"/>
                </a:lnTo>
                <a:lnTo>
                  <a:pt x="4906901" y="4882366"/>
                </a:lnTo>
                <a:lnTo>
                  <a:pt x="0" y="48823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1FF5DD89-60B0-19DC-C591-F23CCABBB68A}"/>
              </a:ext>
            </a:extLst>
          </p:cNvPr>
          <p:cNvSpPr txBox="1"/>
          <p:nvPr/>
        </p:nvSpPr>
        <p:spPr>
          <a:xfrm>
            <a:off x="874388" y="449239"/>
            <a:ext cx="10119360" cy="584775"/>
          </a:xfrm>
          <a:prstGeom prst="rect">
            <a:avLst/>
          </a:prstGeom>
          <a:noFill/>
        </p:spPr>
        <p:txBody>
          <a:bodyPr wrap="square" lIns="91440" tIns="45720" rIns="91440" bIns="45720" rtlCol="0" anchor="t">
            <a:spAutoFit/>
          </a:bodyPr>
          <a:lstStyle/>
          <a:p>
            <a:pPr algn="ctr" defTabSz="457200">
              <a:defRPr/>
            </a:pPr>
            <a:r>
              <a:rPr lang="en-IE" sz="3200" b="1" dirty="0" err="1">
                <a:solidFill>
                  <a:srgbClr val="FFFFFF"/>
                </a:solidFill>
                <a:latin typeface="Tahoma"/>
              </a:rPr>
              <a:t>Cuir</a:t>
            </a:r>
            <a:r>
              <a:rPr lang="en-IE" sz="3200" b="1" dirty="0">
                <a:solidFill>
                  <a:srgbClr val="FFFFFF"/>
                </a:solidFill>
                <a:latin typeface="Tahoma"/>
              </a:rPr>
              <a:t> </a:t>
            </a:r>
            <a:r>
              <a:rPr lang="en-IE" sz="3200" b="1" dirty="0" err="1">
                <a:solidFill>
                  <a:srgbClr val="FFFFFF"/>
                </a:solidFill>
                <a:latin typeface="Tahoma"/>
              </a:rPr>
              <a:t>bhur</a:t>
            </a:r>
            <a:r>
              <a:rPr lang="en-IE" sz="3200" b="1" dirty="0">
                <a:solidFill>
                  <a:srgbClr val="FFFFFF"/>
                </a:solidFill>
                <a:latin typeface="Tahoma"/>
              </a:rPr>
              <a:t> </a:t>
            </a:r>
            <a:r>
              <a:rPr lang="en-IE" sz="3200" b="1" dirty="0" err="1">
                <a:solidFill>
                  <a:srgbClr val="FFFFFF"/>
                </a:solidFill>
                <a:latin typeface="Tahoma"/>
              </a:rPr>
              <a:t>bhfréamhshamhail</a:t>
            </a:r>
            <a:r>
              <a:rPr lang="en-IE" sz="3200" b="1" dirty="0">
                <a:solidFill>
                  <a:srgbClr val="FFFFFF"/>
                </a:solidFill>
                <a:latin typeface="Tahoma"/>
              </a:rPr>
              <a:t> </a:t>
            </a:r>
            <a:r>
              <a:rPr lang="en-IE" sz="3200" b="1" dirty="0" err="1">
                <a:solidFill>
                  <a:srgbClr val="FFFFFF"/>
                </a:solidFill>
                <a:latin typeface="Tahoma"/>
              </a:rPr>
              <a:t>i</a:t>
            </a:r>
            <a:r>
              <a:rPr lang="en-IE" sz="3200" b="1" dirty="0">
                <a:solidFill>
                  <a:srgbClr val="FFFFFF"/>
                </a:solidFill>
                <a:latin typeface="Tahoma"/>
              </a:rPr>
              <a:t> </a:t>
            </a:r>
            <a:r>
              <a:rPr lang="en-IE" sz="3200" b="1" dirty="0" err="1">
                <a:solidFill>
                  <a:srgbClr val="FFFFFF"/>
                </a:solidFill>
                <a:latin typeface="Tahoma"/>
              </a:rPr>
              <a:t>bhfeidhm</a:t>
            </a:r>
            <a:r>
              <a:rPr kumimoji="0" lang="en-IE" sz="3200" b="1" i="0" u="none" strike="noStrike" kern="1200" cap="none" spc="0" normalizeH="0" baseline="0" noProof="0" dirty="0">
                <a:ln>
                  <a:noFill/>
                </a:ln>
                <a:solidFill>
                  <a:srgbClr val="FFFFFF"/>
                </a:solidFill>
                <a:effectLst/>
                <a:uLnTx/>
                <a:uFillTx/>
                <a:latin typeface="Tahoma"/>
                <a:ea typeface="+mn-ea"/>
                <a:cs typeface="+mn-cs"/>
              </a:rPr>
              <a:t>!</a:t>
            </a:r>
          </a:p>
        </p:txBody>
      </p:sp>
      <p:sp>
        <p:nvSpPr>
          <p:cNvPr id="5" name="TextBox 4">
            <a:extLst>
              <a:ext uri="{FF2B5EF4-FFF2-40B4-BE49-F238E27FC236}">
                <a16:creationId xmlns:a16="http://schemas.microsoft.com/office/drawing/2014/main" id="{02C3E45D-1D50-4DC9-5B2B-2842BF03A719}"/>
              </a:ext>
            </a:extLst>
          </p:cNvPr>
          <p:cNvSpPr txBox="1"/>
          <p:nvPr/>
        </p:nvSpPr>
        <p:spPr>
          <a:xfrm>
            <a:off x="896801" y="1149402"/>
            <a:ext cx="10454239" cy="4062651"/>
          </a:xfrm>
          <a:prstGeom prst="rect">
            <a:avLst/>
          </a:prstGeom>
          <a:noFill/>
        </p:spPr>
        <p:txBody>
          <a:bodyPr wrap="square" lIns="91440" tIns="45720" rIns="91440" bIns="45720" rtlCol="0" anchor="t">
            <a:spAutoFit/>
          </a:bodyPr>
          <a:lstStyle/>
          <a:p>
            <a:pPr defTabSz="457200">
              <a:defRPr/>
            </a:pPr>
            <a:r>
              <a:rPr lang="en-IE" sz="2400" dirty="0">
                <a:solidFill>
                  <a:srgbClr val="FFFFFF"/>
                </a:solidFill>
                <a:latin typeface="Tahoma"/>
              </a:rPr>
              <a:t>Is </a:t>
            </a:r>
            <a:r>
              <a:rPr lang="en-IE" sz="2400" b="1" dirty="0" err="1">
                <a:solidFill>
                  <a:srgbClr val="FFFFFF"/>
                </a:solidFill>
                <a:latin typeface="Tahoma"/>
              </a:rPr>
              <a:t>fréamhshamhail</a:t>
            </a:r>
            <a:r>
              <a:rPr lang="en-IE" sz="2400" b="1" dirty="0">
                <a:solidFill>
                  <a:srgbClr val="FFFFFF"/>
                </a:solidFill>
                <a:latin typeface="Tahoma"/>
              </a:rPr>
              <a:t> </a:t>
            </a:r>
            <a:r>
              <a:rPr lang="en-IE" sz="2400" dirty="0">
                <a:solidFill>
                  <a:srgbClr val="FFFFFF"/>
                </a:solidFill>
                <a:latin typeface="Tahoma"/>
              </a:rPr>
              <a:t>(prototype) é </a:t>
            </a:r>
            <a:r>
              <a:rPr lang="en-IE" sz="2400" dirty="0" err="1">
                <a:solidFill>
                  <a:srgbClr val="FFFFFF"/>
                </a:solidFill>
                <a:latin typeface="Tahoma"/>
              </a:rPr>
              <a:t>céad</a:t>
            </a:r>
            <a:r>
              <a:rPr lang="en-IE" sz="2400" dirty="0">
                <a:solidFill>
                  <a:srgbClr val="FFFFFF"/>
                </a:solidFill>
                <a:latin typeface="Tahoma"/>
              </a:rPr>
              <a:t> </a:t>
            </a:r>
            <a:r>
              <a:rPr lang="en-IE" sz="2400" dirty="0" err="1">
                <a:solidFill>
                  <a:srgbClr val="FFFFFF"/>
                </a:solidFill>
                <a:latin typeface="Tahoma"/>
              </a:rPr>
              <a:t>leagan</a:t>
            </a:r>
            <a:r>
              <a:rPr lang="en-IE" sz="2400" dirty="0">
                <a:solidFill>
                  <a:srgbClr val="FFFFFF"/>
                </a:solidFill>
                <a:latin typeface="Tahoma"/>
              </a:rPr>
              <a:t> don </a:t>
            </a:r>
            <a:r>
              <a:rPr lang="en-IE" sz="2400" dirty="0" err="1">
                <a:solidFill>
                  <a:srgbClr val="FFFFFF"/>
                </a:solidFill>
                <a:latin typeface="Tahoma"/>
              </a:rPr>
              <a:t>smaoineamh</a:t>
            </a:r>
            <a:r>
              <a:rPr lang="en-IE" sz="2400" dirty="0">
                <a:solidFill>
                  <a:srgbClr val="FFFFFF"/>
                </a:solidFill>
                <a:latin typeface="Tahoma"/>
              </a:rPr>
              <a:t> </a:t>
            </a:r>
            <a:r>
              <a:rPr lang="en-IE" sz="2400" dirty="0" err="1">
                <a:solidFill>
                  <a:srgbClr val="FFFFFF"/>
                </a:solidFill>
                <a:latin typeface="Tahoma"/>
              </a:rPr>
              <a:t>atá</a:t>
            </a:r>
            <a:r>
              <a:rPr lang="en-IE" sz="2400" dirty="0">
                <a:solidFill>
                  <a:srgbClr val="FFFFFF"/>
                </a:solidFill>
                <a:latin typeface="Tahoma"/>
              </a:rPr>
              <a:t> </a:t>
            </a:r>
            <a:r>
              <a:rPr lang="en-IE" sz="2400" dirty="0" err="1">
                <a:solidFill>
                  <a:srgbClr val="FFFFFF"/>
                </a:solidFill>
                <a:latin typeface="Tahoma"/>
              </a:rPr>
              <a:t>agat</a:t>
            </a:r>
            <a:r>
              <a:rPr lang="en-IE" sz="2400" dirty="0">
                <a:solidFill>
                  <a:srgbClr val="FFFFFF"/>
                </a:solidFill>
                <a:latin typeface="Tahoma"/>
              </a:rPr>
              <a:t>. Ní </a:t>
            </a:r>
            <a:r>
              <a:rPr lang="en-IE" sz="2400" dirty="0" err="1">
                <a:solidFill>
                  <a:srgbClr val="FFFFFF"/>
                </a:solidFill>
                <a:latin typeface="Tahoma"/>
              </a:rPr>
              <a:t>chaithfidh</a:t>
            </a:r>
            <a:r>
              <a:rPr lang="en-IE" sz="2400" dirty="0">
                <a:solidFill>
                  <a:srgbClr val="FFFFFF"/>
                </a:solidFill>
                <a:latin typeface="Tahoma"/>
              </a:rPr>
              <a:t> </a:t>
            </a:r>
            <a:r>
              <a:rPr lang="en-IE" sz="2400" dirty="0" err="1">
                <a:solidFill>
                  <a:srgbClr val="FFFFFF"/>
                </a:solidFill>
                <a:latin typeface="Tahoma"/>
              </a:rPr>
              <a:t>sé</a:t>
            </a:r>
            <a:r>
              <a:rPr lang="en-IE" sz="2400" dirty="0">
                <a:solidFill>
                  <a:srgbClr val="FFFFFF"/>
                </a:solidFill>
                <a:latin typeface="Tahoma"/>
              </a:rPr>
              <a:t> a </a:t>
            </a:r>
            <a:r>
              <a:rPr lang="en-IE" sz="2400" dirty="0" err="1">
                <a:solidFill>
                  <a:srgbClr val="FFFFFF"/>
                </a:solidFill>
                <a:latin typeface="Tahoma"/>
              </a:rPr>
              <a:t>bheith</a:t>
            </a:r>
            <a:r>
              <a:rPr lang="en-IE" sz="2400" dirty="0">
                <a:solidFill>
                  <a:srgbClr val="FFFFFF"/>
                </a:solidFill>
                <a:latin typeface="Tahoma"/>
              </a:rPr>
              <a:t> </a:t>
            </a:r>
            <a:r>
              <a:rPr lang="en-IE" sz="2400" dirty="0" err="1">
                <a:solidFill>
                  <a:srgbClr val="FFFFFF"/>
                </a:solidFill>
                <a:latin typeface="Tahoma"/>
              </a:rPr>
              <a:t>foirfe</a:t>
            </a:r>
            <a:r>
              <a:rPr lang="en-IE" sz="2400" dirty="0">
                <a:solidFill>
                  <a:srgbClr val="FFFFFF"/>
                </a:solidFill>
                <a:latin typeface="Tahoma"/>
              </a:rPr>
              <a:t>! </a:t>
            </a:r>
            <a:r>
              <a:rPr lang="en-IE" sz="2400" dirty="0" err="1">
                <a:solidFill>
                  <a:srgbClr val="FFFFFF"/>
                </a:solidFill>
                <a:latin typeface="Tahoma"/>
              </a:rPr>
              <a:t>Cabhraíonn</a:t>
            </a:r>
            <a:r>
              <a:rPr lang="en-IE" sz="2400" dirty="0">
                <a:solidFill>
                  <a:srgbClr val="FFFFFF"/>
                </a:solidFill>
                <a:latin typeface="Tahoma"/>
              </a:rPr>
              <a:t> </a:t>
            </a:r>
            <a:r>
              <a:rPr lang="en-IE" sz="2400" dirty="0" err="1">
                <a:solidFill>
                  <a:srgbClr val="FFFFFF"/>
                </a:solidFill>
                <a:latin typeface="Tahoma"/>
              </a:rPr>
              <a:t>sé</a:t>
            </a:r>
            <a:r>
              <a:rPr lang="en-IE" sz="2400" dirty="0">
                <a:solidFill>
                  <a:srgbClr val="FFFFFF"/>
                </a:solidFill>
                <a:latin typeface="Tahoma"/>
              </a:rPr>
              <a:t> </a:t>
            </a:r>
            <a:r>
              <a:rPr lang="en-IE" sz="2400" dirty="0" err="1">
                <a:solidFill>
                  <a:srgbClr val="FFFFFF"/>
                </a:solidFill>
                <a:latin typeface="Tahoma"/>
              </a:rPr>
              <a:t>leat</a:t>
            </a:r>
            <a:r>
              <a:rPr lang="en-IE" sz="2400" dirty="0">
                <a:solidFill>
                  <a:srgbClr val="FFFFFF"/>
                </a:solidFill>
                <a:latin typeface="Tahoma"/>
              </a:rPr>
              <a:t> an </a:t>
            </a:r>
            <a:r>
              <a:rPr lang="en-IE" sz="2400" dirty="0" err="1">
                <a:solidFill>
                  <a:srgbClr val="FFFFFF"/>
                </a:solidFill>
                <a:latin typeface="Tahoma"/>
              </a:rPr>
              <a:t>smaoineamh</a:t>
            </a:r>
            <a:r>
              <a:rPr lang="en-IE" sz="2400" dirty="0">
                <a:solidFill>
                  <a:srgbClr val="FFFFFF"/>
                </a:solidFill>
                <a:latin typeface="Tahoma"/>
              </a:rPr>
              <a:t> a </a:t>
            </a:r>
            <a:r>
              <a:rPr lang="en-IE" sz="2400" dirty="0" err="1">
                <a:solidFill>
                  <a:srgbClr val="FFFFFF"/>
                </a:solidFill>
                <a:latin typeface="Tahoma"/>
              </a:rPr>
              <a:t>fheiceáil</a:t>
            </a:r>
            <a:r>
              <a:rPr lang="en-IE" sz="2400" dirty="0">
                <a:solidFill>
                  <a:srgbClr val="FFFFFF"/>
                </a:solidFill>
                <a:latin typeface="Tahoma"/>
              </a:rPr>
              <a:t> </a:t>
            </a:r>
            <a:r>
              <a:rPr lang="en-IE" sz="2400" dirty="0" err="1">
                <a:solidFill>
                  <a:srgbClr val="FFFFFF"/>
                </a:solidFill>
                <a:latin typeface="Tahoma"/>
              </a:rPr>
              <a:t>san</a:t>
            </a:r>
            <a:r>
              <a:rPr lang="en-IE" sz="2400" dirty="0">
                <a:solidFill>
                  <a:srgbClr val="FFFFFF"/>
                </a:solidFill>
                <a:latin typeface="Tahoma"/>
              </a:rPr>
              <a:t> </a:t>
            </a:r>
            <a:r>
              <a:rPr lang="en-IE" sz="2400" dirty="0" err="1">
                <a:solidFill>
                  <a:srgbClr val="FFFFFF"/>
                </a:solidFill>
                <a:latin typeface="Tahoma"/>
              </a:rPr>
              <a:t>fíorshaol</a:t>
            </a:r>
            <a:r>
              <a:rPr lang="en-IE" sz="2400" dirty="0">
                <a:solidFill>
                  <a:srgbClr val="FFFFFF"/>
                </a:solidFill>
                <a:latin typeface="Tahoma"/>
              </a:rPr>
              <a:t> ag </a:t>
            </a:r>
            <a:r>
              <a:rPr lang="en-IE" sz="2400" dirty="0" err="1">
                <a:solidFill>
                  <a:srgbClr val="FFFFFF"/>
                </a:solidFill>
                <a:latin typeface="Tahoma"/>
              </a:rPr>
              <a:t>feidhmiú</a:t>
            </a:r>
            <a:r>
              <a:rPr lang="en-IE" sz="2400" dirty="0">
                <a:solidFill>
                  <a:srgbClr val="FFFFFF"/>
                </a:solidFill>
                <a:latin typeface="Tahoma"/>
              </a:rPr>
              <a:t> </a:t>
            </a:r>
            <a:r>
              <a:rPr lang="en-IE" sz="2400" dirty="0" err="1">
                <a:solidFill>
                  <a:srgbClr val="FFFFFF"/>
                </a:solidFill>
                <a:latin typeface="Tahoma"/>
              </a:rPr>
              <a:t>nó</a:t>
            </a:r>
            <a:r>
              <a:rPr lang="en-IE" sz="2400" dirty="0">
                <a:solidFill>
                  <a:srgbClr val="FFFFFF"/>
                </a:solidFill>
                <a:latin typeface="Tahoma"/>
              </a:rPr>
              <a:t> </a:t>
            </a:r>
            <a:r>
              <a:rPr lang="en-IE" sz="2400" dirty="0" err="1">
                <a:solidFill>
                  <a:srgbClr val="FFFFFF"/>
                </a:solidFill>
                <a:latin typeface="Tahoma"/>
              </a:rPr>
              <a:t>feabhsúchán</a:t>
            </a:r>
            <a:r>
              <a:rPr lang="en-IE" sz="2400" dirty="0">
                <a:solidFill>
                  <a:srgbClr val="FFFFFF"/>
                </a:solidFill>
                <a:latin typeface="Tahoma"/>
              </a:rPr>
              <a:t> a </a:t>
            </a:r>
            <a:r>
              <a:rPr lang="en-IE" sz="2400" dirty="0" err="1">
                <a:solidFill>
                  <a:srgbClr val="FFFFFF"/>
                </a:solidFill>
                <a:latin typeface="Tahoma"/>
              </a:rPr>
              <a:t>aithint</a:t>
            </a:r>
            <a:r>
              <a:rPr lang="en-IE" sz="2400" dirty="0">
                <a:solidFill>
                  <a:srgbClr val="FFFFFF"/>
                </a:solidFill>
                <a:latin typeface="Tahoma"/>
              </a:rPr>
              <a:t>. Is </a:t>
            </a:r>
            <a:r>
              <a:rPr lang="en-IE" sz="2400" dirty="0" err="1">
                <a:solidFill>
                  <a:srgbClr val="FFFFFF"/>
                </a:solidFill>
                <a:latin typeface="Tahoma"/>
              </a:rPr>
              <a:t>féidir</a:t>
            </a:r>
            <a:r>
              <a:rPr lang="en-IE" sz="2400" dirty="0">
                <a:solidFill>
                  <a:srgbClr val="FFFFFF"/>
                </a:solidFill>
                <a:latin typeface="Tahoma"/>
              </a:rPr>
              <a:t> </a:t>
            </a:r>
            <a:r>
              <a:rPr lang="en-IE" sz="2400" dirty="0" err="1">
                <a:solidFill>
                  <a:srgbClr val="FFFFFF"/>
                </a:solidFill>
                <a:latin typeface="Tahoma"/>
              </a:rPr>
              <a:t>leat</a:t>
            </a:r>
            <a:r>
              <a:rPr lang="en-IE" sz="2400" dirty="0">
                <a:solidFill>
                  <a:srgbClr val="FFFFFF"/>
                </a:solidFill>
                <a:latin typeface="Tahoma"/>
              </a:rPr>
              <a:t> é a </a:t>
            </a:r>
            <a:r>
              <a:rPr lang="en-IE" sz="2400" dirty="0" err="1">
                <a:solidFill>
                  <a:srgbClr val="FFFFFF"/>
                </a:solidFill>
                <a:latin typeface="Tahoma"/>
              </a:rPr>
              <a:t>thrialladh</a:t>
            </a:r>
            <a:r>
              <a:rPr lang="en-IE" sz="2400" dirty="0">
                <a:solidFill>
                  <a:srgbClr val="FFFFFF"/>
                </a:solidFill>
                <a:latin typeface="Tahoma"/>
              </a:rPr>
              <a:t> le </a:t>
            </a:r>
            <a:r>
              <a:rPr lang="en-IE" sz="2400" dirty="0" err="1">
                <a:solidFill>
                  <a:srgbClr val="FFFFFF"/>
                </a:solidFill>
                <a:latin typeface="Tahoma"/>
              </a:rPr>
              <a:t>daoine</a:t>
            </a:r>
            <a:r>
              <a:rPr lang="en-IE" sz="2400" dirty="0">
                <a:solidFill>
                  <a:srgbClr val="FFFFFF"/>
                </a:solidFill>
                <a:latin typeface="Tahoma"/>
              </a:rPr>
              <a:t> </a:t>
            </a:r>
            <a:r>
              <a:rPr lang="en-IE" sz="2400" dirty="0" err="1">
                <a:solidFill>
                  <a:srgbClr val="FFFFFF"/>
                </a:solidFill>
                <a:latin typeface="Tahoma"/>
              </a:rPr>
              <a:t>eile</a:t>
            </a:r>
            <a:r>
              <a:rPr lang="en-IE" sz="2400" dirty="0">
                <a:solidFill>
                  <a:srgbClr val="FFFFFF"/>
                </a:solidFill>
                <a:latin typeface="Tahoma"/>
              </a:rPr>
              <a:t>. </a:t>
            </a:r>
            <a:r>
              <a:rPr lang="en-IE" sz="2400" dirty="0" err="1">
                <a:solidFill>
                  <a:srgbClr val="FFFFFF"/>
                </a:solidFill>
                <a:latin typeface="Tahoma"/>
              </a:rPr>
              <a:t>Cabhróidh</a:t>
            </a:r>
            <a:r>
              <a:rPr lang="en-IE" sz="2400" dirty="0">
                <a:solidFill>
                  <a:srgbClr val="FFFFFF"/>
                </a:solidFill>
                <a:latin typeface="Tahoma"/>
              </a:rPr>
              <a:t> an t-</a:t>
            </a:r>
            <a:r>
              <a:rPr lang="en-IE" sz="2400" dirty="0" err="1">
                <a:solidFill>
                  <a:srgbClr val="FFFFFF"/>
                </a:solidFill>
                <a:latin typeface="Tahoma"/>
              </a:rPr>
              <a:t>aiseolas</a:t>
            </a:r>
            <a:r>
              <a:rPr lang="en-IE" sz="2400" dirty="0">
                <a:solidFill>
                  <a:srgbClr val="FFFFFF"/>
                </a:solidFill>
                <a:latin typeface="Tahoma"/>
              </a:rPr>
              <a:t> </a:t>
            </a:r>
            <a:r>
              <a:rPr lang="en-IE" sz="2400" dirty="0" err="1">
                <a:solidFill>
                  <a:srgbClr val="FFFFFF"/>
                </a:solidFill>
                <a:latin typeface="Tahoma"/>
              </a:rPr>
              <a:t>feabhas</a:t>
            </a:r>
            <a:r>
              <a:rPr lang="en-IE" sz="2400" dirty="0">
                <a:solidFill>
                  <a:srgbClr val="FFFFFF"/>
                </a:solidFill>
                <a:latin typeface="Tahoma"/>
              </a:rPr>
              <a:t> a chur </a:t>
            </a:r>
            <a:r>
              <a:rPr lang="en-IE" sz="2400" dirty="0" err="1">
                <a:solidFill>
                  <a:srgbClr val="FFFFFF"/>
                </a:solidFill>
                <a:latin typeface="Tahoma"/>
              </a:rPr>
              <a:t>ar</a:t>
            </a:r>
            <a:r>
              <a:rPr lang="en-IE" sz="2400" dirty="0">
                <a:solidFill>
                  <a:srgbClr val="FFFFFF"/>
                </a:solidFill>
                <a:latin typeface="Tahoma"/>
              </a:rPr>
              <a:t> an </a:t>
            </a:r>
            <a:r>
              <a:rPr lang="en-IE" sz="2400" dirty="0" err="1">
                <a:solidFill>
                  <a:srgbClr val="FFFFFF"/>
                </a:solidFill>
                <a:latin typeface="Tahoma"/>
              </a:rPr>
              <a:t>smaoineamh</a:t>
            </a:r>
            <a:r>
              <a:rPr lang="en-IE" sz="2400" dirty="0">
                <a:solidFill>
                  <a:srgbClr val="FFFFFF"/>
                </a:solidFill>
                <a:latin typeface="Tahoma"/>
              </a:rPr>
              <a:t> </a:t>
            </a:r>
            <a:r>
              <a:rPr lang="en-IE" sz="2400" dirty="0" err="1">
                <a:solidFill>
                  <a:srgbClr val="FFFFFF"/>
                </a:solidFill>
                <a:latin typeface="Tahoma"/>
              </a:rPr>
              <a:t>atá</a:t>
            </a:r>
            <a:r>
              <a:rPr lang="en-IE" sz="2400" dirty="0">
                <a:solidFill>
                  <a:srgbClr val="FFFFFF"/>
                </a:solidFill>
                <a:latin typeface="Tahoma"/>
              </a:rPr>
              <a:t> </a:t>
            </a:r>
            <a:r>
              <a:rPr lang="en-IE" sz="2400" dirty="0" err="1">
                <a:solidFill>
                  <a:srgbClr val="FFFFFF"/>
                </a:solidFill>
                <a:latin typeface="Tahoma"/>
              </a:rPr>
              <a:t>agat</a:t>
            </a:r>
            <a:r>
              <a:rPr lang="en-IE" sz="2400" dirty="0">
                <a:solidFill>
                  <a:srgbClr val="FFFFFF"/>
                </a:solidFill>
                <a:latin typeface="Tahoma"/>
              </a:rPr>
              <a:t>. Seans </a:t>
            </a:r>
            <a:r>
              <a:rPr lang="en-IE" sz="2400" dirty="0" err="1">
                <a:solidFill>
                  <a:srgbClr val="FFFFFF"/>
                </a:solidFill>
                <a:latin typeface="Tahoma"/>
              </a:rPr>
              <a:t>duit</a:t>
            </a:r>
            <a:r>
              <a:rPr lang="en-IE" sz="2400" dirty="0">
                <a:solidFill>
                  <a:srgbClr val="FFFFFF"/>
                </a:solidFill>
                <a:latin typeface="Tahoma"/>
              </a:rPr>
              <a:t> é a </a:t>
            </a:r>
            <a:r>
              <a:rPr lang="en-IE" sz="2400" dirty="0" err="1">
                <a:solidFill>
                  <a:srgbClr val="FFFFFF"/>
                </a:solidFill>
                <a:latin typeface="Tahoma"/>
              </a:rPr>
              <a:t>athrú</a:t>
            </a:r>
            <a:r>
              <a:rPr lang="en-IE" sz="2400" dirty="0">
                <a:solidFill>
                  <a:srgbClr val="FFFFFF"/>
                </a:solidFill>
                <a:latin typeface="Tahoma"/>
              </a:rPr>
              <a:t>, a </a:t>
            </a:r>
            <a:r>
              <a:rPr lang="en-IE" sz="2400" dirty="0" err="1">
                <a:solidFill>
                  <a:srgbClr val="FFFFFF"/>
                </a:solidFill>
                <a:latin typeface="Tahoma"/>
              </a:rPr>
              <a:t>dheisiú</a:t>
            </a:r>
            <a:r>
              <a:rPr lang="en-IE" sz="2400" dirty="0">
                <a:solidFill>
                  <a:srgbClr val="FFFFFF"/>
                </a:solidFill>
                <a:latin typeface="Tahoma"/>
              </a:rPr>
              <a:t>, </a:t>
            </a:r>
            <a:r>
              <a:rPr lang="en-IE" sz="2400" dirty="0" err="1">
                <a:solidFill>
                  <a:srgbClr val="FFFFFF"/>
                </a:solidFill>
                <a:latin typeface="Tahoma"/>
              </a:rPr>
              <a:t>agus</a:t>
            </a:r>
            <a:r>
              <a:rPr lang="en-IE" sz="2400" dirty="0">
                <a:solidFill>
                  <a:srgbClr val="FFFFFF"/>
                </a:solidFill>
                <a:latin typeface="Tahoma"/>
              </a:rPr>
              <a:t> </a:t>
            </a:r>
            <a:r>
              <a:rPr lang="en-IE" sz="2400" dirty="0" err="1">
                <a:solidFill>
                  <a:srgbClr val="FFFFFF"/>
                </a:solidFill>
                <a:latin typeface="Tahoma"/>
              </a:rPr>
              <a:t>triall</a:t>
            </a:r>
            <a:r>
              <a:rPr lang="en-IE" sz="2400" dirty="0">
                <a:solidFill>
                  <a:srgbClr val="FFFFFF"/>
                </a:solidFill>
                <a:latin typeface="Tahoma"/>
              </a:rPr>
              <a:t> a </a:t>
            </a:r>
            <a:r>
              <a:rPr lang="en-IE" sz="2400" dirty="0" err="1">
                <a:solidFill>
                  <a:srgbClr val="FFFFFF"/>
                </a:solidFill>
                <a:latin typeface="Tahoma"/>
              </a:rPr>
              <a:t>bhaint</a:t>
            </a:r>
            <a:r>
              <a:rPr lang="en-IE" sz="2400" dirty="0">
                <a:solidFill>
                  <a:srgbClr val="FFFFFF"/>
                </a:solidFill>
                <a:latin typeface="Tahoma"/>
              </a:rPr>
              <a:t> as </a:t>
            </a:r>
            <a:r>
              <a:rPr lang="en-IE" sz="2400" dirty="0" err="1">
                <a:solidFill>
                  <a:srgbClr val="FFFFFF"/>
                </a:solidFill>
                <a:latin typeface="Tahoma"/>
              </a:rPr>
              <a:t>arís.Tosaíonn</a:t>
            </a:r>
            <a:r>
              <a:rPr lang="en-IE" sz="2400" dirty="0">
                <a:solidFill>
                  <a:srgbClr val="FFFFFF"/>
                </a:solidFill>
                <a:latin typeface="Tahoma"/>
              </a:rPr>
              <a:t> </a:t>
            </a:r>
            <a:r>
              <a:rPr lang="en-IE" sz="2400" dirty="0" err="1">
                <a:solidFill>
                  <a:srgbClr val="FFFFFF"/>
                </a:solidFill>
                <a:latin typeface="Tahoma"/>
              </a:rPr>
              <a:t>gach</a:t>
            </a:r>
            <a:r>
              <a:rPr lang="en-IE" sz="2400" dirty="0">
                <a:solidFill>
                  <a:srgbClr val="FFFFFF"/>
                </a:solidFill>
                <a:latin typeface="Tahoma"/>
              </a:rPr>
              <a:t> </a:t>
            </a:r>
            <a:r>
              <a:rPr lang="en-IE" sz="2400" dirty="0" err="1">
                <a:solidFill>
                  <a:srgbClr val="FFFFFF"/>
                </a:solidFill>
                <a:latin typeface="Tahoma"/>
              </a:rPr>
              <a:t>aireagán</a:t>
            </a:r>
            <a:r>
              <a:rPr lang="en-IE" sz="2400" dirty="0">
                <a:solidFill>
                  <a:srgbClr val="FFFFFF"/>
                </a:solidFill>
                <a:latin typeface="Tahoma"/>
              </a:rPr>
              <a:t> </a:t>
            </a:r>
            <a:r>
              <a:rPr lang="en-IE" sz="2400" dirty="0" err="1">
                <a:solidFill>
                  <a:srgbClr val="FFFFFF"/>
                </a:solidFill>
                <a:latin typeface="Tahoma"/>
              </a:rPr>
              <a:t>amach</a:t>
            </a:r>
            <a:r>
              <a:rPr lang="en-IE" sz="2400" dirty="0">
                <a:solidFill>
                  <a:srgbClr val="FFFFFF"/>
                </a:solidFill>
                <a:latin typeface="Tahoma"/>
              </a:rPr>
              <a:t> </a:t>
            </a:r>
            <a:r>
              <a:rPr lang="en-IE" sz="2400" dirty="0" err="1">
                <a:solidFill>
                  <a:srgbClr val="FFFFFF"/>
                </a:solidFill>
                <a:latin typeface="Tahoma"/>
              </a:rPr>
              <a:t>ina</a:t>
            </a:r>
            <a:r>
              <a:rPr lang="en-IE" sz="2400" dirty="0">
                <a:solidFill>
                  <a:srgbClr val="FFFFFF"/>
                </a:solidFill>
                <a:latin typeface="Tahoma"/>
              </a:rPr>
              <a:t> </a:t>
            </a:r>
            <a:r>
              <a:rPr lang="en-IE" sz="2400" dirty="0" err="1">
                <a:solidFill>
                  <a:srgbClr val="FFFFFF"/>
                </a:solidFill>
                <a:latin typeface="Tahoma"/>
              </a:rPr>
              <a:t>fréamhshamhail</a:t>
            </a:r>
            <a:r>
              <a:rPr lang="en-IE" sz="2400" dirty="0">
                <a:solidFill>
                  <a:srgbClr val="FFFFFF"/>
                </a:solidFill>
                <a:latin typeface="Tahoma"/>
              </a:rPr>
              <a:t>!</a:t>
            </a:r>
          </a:p>
          <a:p>
            <a:pPr defTabSz="457200">
              <a:defRPr/>
            </a:pPr>
            <a:endParaRPr lang="en-IE" sz="2400" dirty="0">
              <a:solidFill>
                <a:srgbClr val="FFFFFF"/>
              </a:solidFill>
              <a:latin typeface="Tahoma"/>
            </a:endParaRPr>
          </a:p>
          <a:p>
            <a:pPr defTabSz="457200">
              <a:defRPr/>
            </a:pPr>
            <a:endParaRPr lang="en-IE" sz="2400" dirty="0">
              <a:solidFill>
                <a:srgbClr val="FFFFFF"/>
              </a:solidFill>
              <a:latin typeface="Tahoma"/>
            </a:endParaRPr>
          </a:p>
          <a:p>
            <a:pPr defTabSz="457200">
              <a:defRPr/>
            </a:pPr>
            <a:endParaRPr lang="en-IE" sz="2400" dirty="0">
              <a:solidFill>
                <a:srgbClr val="FFFFFF"/>
              </a:solidFill>
              <a:latin typeface="Tahoma"/>
            </a:endParaRPr>
          </a:p>
          <a:p>
            <a:pPr defTabSz="457200">
              <a:defRPr/>
            </a:pPr>
            <a:endParaRPr lang="en-IE" sz="2400" dirty="0">
              <a:solidFill>
                <a:srgbClr val="FFFFFF"/>
              </a:solidFill>
              <a:latin typeface="Tahoma"/>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Freeform 8">
            <a:extLst>
              <a:ext uri="{FF2B5EF4-FFF2-40B4-BE49-F238E27FC236}">
                <a16:creationId xmlns:a16="http://schemas.microsoft.com/office/drawing/2014/main" id="{2900352E-4432-0219-7E8C-95B6E2043CDA}"/>
              </a:ext>
            </a:extLst>
          </p:cNvPr>
          <p:cNvSpPr/>
          <p:nvPr/>
        </p:nvSpPr>
        <p:spPr>
          <a:xfrm>
            <a:off x="315823" y="4892510"/>
            <a:ext cx="1739220" cy="1709817"/>
          </a:xfrm>
          <a:custGeom>
            <a:avLst/>
            <a:gdLst/>
            <a:ahLst/>
            <a:cxnLst/>
            <a:rect l="l" t="t" r="r" b="b"/>
            <a:pathLst>
              <a:path w="3429000" h="3429000">
                <a:moveTo>
                  <a:pt x="0" y="0"/>
                </a:moveTo>
                <a:lnTo>
                  <a:pt x="3429000" y="0"/>
                </a:lnTo>
                <a:lnTo>
                  <a:pt x="3429000" y="3429000"/>
                </a:lnTo>
                <a:lnTo>
                  <a:pt x="0" y="3429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TextBox 8">
            <a:extLst>
              <a:ext uri="{FF2B5EF4-FFF2-40B4-BE49-F238E27FC236}">
                <a16:creationId xmlns:a16="http://schemas.microsoft.com/office/drawing/2014/main" id="{56374ED0-E767-D113-B213-33188CAEB8FD}"/>
              </a:ext>
            </a:extLst>
          </p:cNvPr>
          <p:cNvSpPr txBox="1"/>
          <p:nvPr/>
        </p:nvSpPr>
        <p:spPr>
          <a:xfrm>
            <a:off x="2613980" y="3724279"/>
            <a:ext cx="8213834" cy="2554545"/>
          </a:xfrm>
          <a:prstGeom prst="rect">
            <a:avLst/>
          </a:prstGeom>
          <a:noFill/>
        </p:spPr>
        <p:txBody>
          <a:bodyPr wrap="square" lIns="91440" tIns="45720" rIns="91440" bIns="45720" anchor="t">
            <a:spAutoFit/>
          </a:bodyPr>
          <a:lstStyle/>
          <a:p>
            <a:pPr defTabSz="457200">
              <a:defRPr/>
            </a:pPr>
            <a:r>
              <a:rPr lang="en-IE" sz="2000" dirty="0">
                <a:solidFill>
                  <a:srgbClr val="00A857"/>
                </a:solidFill>
              </a:rPr>
              <a:t>Is </a:t>
            </a:r>
            <a:r>
              <a:rPr lang="en-IE" sz="2000" dirty="0" err="1">
                <a:solidFill>
                  <a:srgbClr val="00A857"/>
                </a:solidFill>
              </a:rPr>
              <a:t>féidir</a:t>
            </a:r>
            <a:r>
              <a:rPr lang="en-IE" sz="2000" dirty="0">
                <a:solidFill>
                  <a:srgbClr val="00A857"/>
                </a:solidFill>
              </a:rPr>
              <a:t> an </a:t>
            </a:r>
            <a:r>
              <a:rPr lang="en-IE" sz="2000" dirty="0" err="1">
                <a:solidFill>
                  <a:srgbClr val="00A857"/>
                </a:solidFill>
              </a:rPr>
              <a:t>fhréamhshamhail</a:t>
            </a:r>
            <a:r>
              <a:rPr lang="en-IE" sz="2000" dirty="0">
                <a:solidFill>
                  <a:srgbClr val="00A857"/>
                </a:solidFill>
              </a:rPr>
              <a:t> a </a:t>
            </a:r>
            <a:r>
              <a:rPr lang="en-IE" sz="2000" dirty="0" err="1">
                <a:solidFill>
                  <a:srgbClr val="00A857"/>
                </a:solidFill>
              </a:rPr>
              <a:t>chruthú</a:t>
            </a:r>
            <a:r>
              <a:rPr lang="en-IE" sz="2000" dirty="0">
                <a:solidFill>
                  <a:srgbClr val="00A857"/>
                </a:solidFill>
              </a:rPr>
              <a:t> ag </a:t>
            </a:r>
            <a:r>
              <a:rPr lang="en-IE" sz="2000" dirty="0" err="1">
                <a:solidFill>
                  <a:srgbClr val="00A857"/>
                </a:solidFill>
              </a:rPr>
              <a:t>úsáid</a:t>
            </a:r>
            <a:r>
              <a:rPr lang="en-IE" sz="2000" dirty="0">
                <a:solidFill>
                  <a:srgbClr val="00A857"/>
                </a:solidFill>
              </a:rPr>
              <a:t> </a:t>
            </a:r>
            <a:r>
              <a:rPr lang="en-IE" sz="2000" dirty="0" err="1">
                <a:solidFill>
                  <a:srgbClr val="00A857"/>
                </a:solidFill>
              </a:rPr>
              <a:t>ábhar</a:t>
            </a:r>
            <a:r>
              <a:rPr lang="en-IE" sz="2000" dirty="0">
                <a:solidFill>
                  <a:srgbClr val="00A857"/>
                </a:solidFill>
              </a:rPr>
              <a:t> </a:t>
            </a:r>
            <a:r>
              <a:rPr lang="en-IE" sz="2000" dirty="0" err="1">
                <a:solidFill>
                  <a:srgbClr val="00A857"/>
                </a:solidFill>
              </a:rPr>
              <a:t>athchúrsáilte</a:t>
            </a:r>
            <a:r>
              <a:rPr lang="en-IE" sz="2000" dirty="0">
                <a:solidFill>
                  <a:srgbClr val="00A857"/>
                </a:solidFill>
              </a:rPr>
              <a:t>, LEGO, </a:t>
            </a:r>
            <a:r>
              <a:rPr lang="en-IE" sz="2000" dirty="0" err="1">
                <a:solidFill>
                  <a:srgbClr val="00A857"/>
                </a:solidFill>
              </a:rPr>
              <a:t>páipéar</a:t>
            </a:r>
            <a:r>
              <a:rPr lang="en-IE" sz="2000" dirty="0">
                <a:solidFill>
                  <a:srgbClr val="00A857"/>
                </a:solidFill>
              </a:rPr>
              <a:t>, </a:t>
            </a:r>
            <a:r>
              <a:rPr lang="en-IE" sz="2000" dirty="0" err="1">
                <a:solidFill>
                  <a:srgbClr val="00A857"/>
                </a:solidFill>
              </a:rPr>
              <a:t>cré</a:t>
            </a:r>
            <a:r>
              <a:rPr lang="en-IE" sz="2000" dirty="0">
                <a:solidFill>
                  <a:srgbClr val="00A857"/>
                </a:solidFill>
              </a:rPr>
              <a:t>, </a:t>
            </a:r>
            <a:r>
              <a:rPr lang="en-IE" sz="2000" dirty="0" err="1">
                <a:solidFill>
                  <a:srgbClr val="00A857"/>
                </a:solidFill>
              </a:rPr>
              <a:t>éadach</a:t>
            </a:r>
            <a:r>
              <a:rPr lang="en-IE" sz="2000" dirty="0">
                <a:solidFill>
                  <a:srgbClr val="00A857"/>
                </a:solidFill>
              </a:rPr>
              <a:t>, </a:t>
            </a:r>
            <a:r>
              <a:rPr lang="en-IE" sz="2000" dirty="0" err="1">
                <a:solidFill>
                  <a:srgbClr val="00A857"/>
                </a:solidFill>
              </a:rPr>
              <a:t>nó</a:t>
            </a:r>
            <a:r>
              <a:rPr lang="en-IE" sz="2000" dirty="0">
                <a:solidFill>
                  <a:srgbClr val="00A857"/>
                </a:solidFill>
              </a:rPr>
              <a:t> </a:t>
            </a:r>
            <a:r>
              <a:rPr lang="en-IE" sz="2000" dirty="0" err="1">
                <a:solidFill>
                  <a:srgbClr val="00A857"/>
                </a:solidFill>
              </a:rPr>
              <a:t>aon</a:t>
            </a:r>
            <a:r>
              <a:rPr lang="en-IE" sz="2000" dirty="0">
                <a:solidFill>
                  <a:srgbClr val="00A857"/>
                </a:solidFill>
              </a:rPr>
              <a:t> </a:t>
            </a:r>
            <a:r>
              <a:rPr lang="en-IE" sz="2000" dirty="0" err="1">
                <a:solidFill>
                  <a:srgbClr val="00A857"/>
                </a:solidFill>
              </a:rPr>
              <a:t>rud</a:t>
            </a:r>
            <a:r>
              <a:rPr lang="en-IE" sz="2000" dirty="0">
                <a:solidFill>
                  <a:srgbClr val="00A857"/>
                </a:solidFill>
              </a:rPr>
              <a:t> </a:t>
            </a:r>
            <a:r>
              <a:rPr lang="en-IE" sz="2000" dirty="0" err="1">
                <a:solidFill>
                  <a:srgbClr val="00A857"/>
                </a:solidFill>
              </a:rPr>
              <a:t>eile</a:t>
            </a:r>
            <a:r>
              <a:rPr lang="en-IE" sz="2000" dirty="0">
                <a:solidFill>
                  <a:srgbClr val="00A857"/>
                </a:solidFill>
              </a:rPr>
              <a:t> a </a:t>
            </a:r>
            <a:r>
              <a:rPr lang="en-IE" sz="2000" dirty="0" err="1">
                <a:solidFill>
                  <a:srgbClr val="00A857"/>
                </a:solidFill>
              </a:rPr>
              <a:t>bhfuil</a:t>
            </a:r>
            <a:r>
              <a:rPr lang="en-IE" sz="2000" dirty="0">
                <a:solidFill>
                  <a:srgbClr val="00A857"/>
                </a:solidFill>
              </a:rPr>
              <a:t> </a:t>
            </a:r>
            <a:r>
              <a:rPr lang="en-IE" sz="2000" dirty="0" err="1">
                <a:solidFill>
                  <a:srgbClr val="00A857"/>
                </a:solidFill>
              </a:rPr>
              <a:t>ar</a:t>
            </a:r>
            <a:r>
              <a:rPr lang="en-IE" sz="2000" dirty="0">
                <a:solidFill>
                  <a:srgbClr val="00A857"/>
                </a:solidFill>
              </a:rPr>
              <a:t> </a:t>
            </a:r>
            <a:r>
              <a:rPr lang="en-IE" sz="2000" dirty="0" err="1">
                <a:solidFill>
                  <a:srgbClr val="00A857"/>
                </a:solidFill>
              </a:rPr>
              <a:t>fáil</a:t>
            </a:r>
            <a:r>
              <a:rPr lang="en-IE" sz="2000" dirty="0">
                <a:solidFill>
                  <a:srgbClr val="00A857"/>
                </a:solidFill>
              </a:rPr>
              <a:t>.  Más </a:t>
            </a:r>
            <a:r>
              <a:rPr lang="en-IE" sz="2000" dirty="0" err="1">
                <a:solidFill>
                  <a:srgbClr val="00A857"/>
                </a:solidFill>
              </a:rPr>
              <a:t>feachtas</a:t>
            </a:r>
            <a:r>
              <a:rPr lang="en-IE" sz="2000" dirty="0">
                <a:solidFill>
                  <a:srgbClr val="00A857"/>
                </a:solidFill>
              </a:rPr>
              <a:t> </a:t>
            </a:r>
            <a:r>
              <a:rPr lang="en-IE" sz="2000" dirty="0" err="1">
                <a:solidFill>
                  <a:srgbClr val="00A857"/>
                </a:solidFill>
              </a:rPr>
              <a:t>nó</a:t>
            </a:r>
            <a:r>
              <a:rPr lang="en-IE" sz="2000" dirty="0">
                <a:solidFill>
                  <a:srgbClr val="00A857"/>
                </a:solidFill>
              </a:rPr>
              <a:t> </a:t>
            </a:r>
            <a:r>
              <a:rPr lang="en-IE" sz="2000" dirty="0" err="1">
                <a:solidFill>
                  <a:srgbClr val="00A857"/>
                </a:solidFill>
              </a:rPr>
              <a:t>aip</a:t>
            </a:r>
            <a:r>
              <a:rPr lang="en-IE" sz="2000" dirty="0">
                <a:solidFill>
                  <a:srgbClr val="00A857"/>
                </a:solidFill>
              </a:rPr>
              <a:t> é an </a:t>
            </a:r>
            <a:r>
              <a:rPr lang="en-IE" sz="2000" dirty="0" err="1">
                <a:solidFill>
                  <a:srgbClr val="00A857"/>
                </a:solidFill>
              </a:rPr>
              <a:t>smaoineamh</a:t>
            </a:r>
            <a:r>
              <a:rPr lang="en-IE" sz="2000" dirty="0">
                <a:solidFill>
                  <a:srgbClr val="00A857"/>
                </a:solidFill>
              </a:rPr>
              <a:t> </a:t>
            </a:r>
            <a:r>
              <a:rPr lang="en-IE" sz="2000" dirty="0" err="1">
                <a:solidFill>
                  <a:srgbClr val="00A857"/>
                </a:solidFill>
              </a:rPr>
              <a:t>atá</a:t>
            </a:r>
            <a:r>
              <a:rPr lang="en-IE" sz="2000" dirty="0">
                <a:solidFill>
                  <a:srgbClr val="00A857"/>
                </a:solidFill>
              </a:rPr>
              <a:t> </a:t>
            </a:r>
            <a:r>
              <a:rPr lang="en-IE" sz="2000" dirty="0" err="1">
                <a:solidFill>
                  <a:srgbClr val="00A857"/>
                </a:solidFill>
              </a:rPr>
              <a:t>agat</a:t>
            </a:r>
            <a:r>
              <a:rPr lang="en-IE" sz="2000" dirty="0">
                <a:solidFill>
                  <a:srgbClr val="00A857"/>
                </a:solidFill>
              </a:rPr>
              <a:t>, dear </a:t>
            </a:r>
            <a:r>
              <a:rPr lang="en-IE" sz="2000" dirty="0" err="1">
                <a:solidFill>
                  <a:srgbClr val="00A857"/>
                </a:solidFill>
              </a:rPr>
              <a:t>póstaer</a:t>
            </a:r>
            <a:r>
              <a:rPr lang="en-IE" sz="2000" dirty="0">
                <a:solidFill>
                  <a:srgbClr val="00A857"/>
                </a:solidFill>
              </a:rPr>
              <a:t>, </a:t>
            </a:r>
            <a:r>
              <a:rPr lang="en-IE" sz="2000" dirty="0" err="1">
                <a:solidFill>
                  <a:srgbClr val="00A857"/>
                </a:solidFill>
              </a:rPr>
              <a:t>scéalchlár</a:t>
            </a:r>
            <a:r>
              <a:rPr lang="en-IE" sz="2000" dirty="0">
                <a:solidFill>
                  <a:srgbClr val="00A857"/>
                </a:solidFill>
              </a:rPr>
              <a:t> </a:t>
            </a:r>
            <a:r>
              <a:rPr lang="en-IE" sz="2000" dirty="0" err="1">
                <a:solidFill>
                  <a:srgbClr val="00A857"/>
                </a:solidFill>
              </a:rPr>
              <a:t>nó</a:t>
            </a:r>
            <a:r>
              <a:rPr lang="en-IE" sz="2000" dirty="0">
                <a:solidFill>
                  <a:srgbClr val="00A857"/>
                </a:solidFill>
              </a:rPr>
              <a:t> </a:t>
            </a:r>
            <a:r>
              <a:rPr lang="en-IE" sz="2000" dirty="0" err="1">
                <a:solidFill>
                  <a:srgbClr val="00A857"/>
                </a:solidFill>
              </a:rPr>
              <a:t>sceitse</a:t>
            </a:r>
            <a:r>
              <a:rPr lang="en-IE" sz="2000" dirty="0">
                <a:solidFill>
                  <a:srgbClr val="00A857"/>
                </a:solidFill>
              </a:rPr>
              <a:t> chun é a </a:t>
            </a:r>
            <a:r>
              <a:rPr lang="en-IE" sz="2000" dirty="0" err="1">
                <a:solidFill>
                  <a:srgbClr val="00A857"/>
                </a:solidFill>
              </a:rPr>
              <a:t>léiriú</a:t>
            </a:r>
            <a:r>
              <a:rPr lang="en-IE" sz="2000" dirty="0">
                <a:solidFill>
                  <a:srgbClr val="00A857"/>
                </a:solidFill>
              </a:rPr>
              <a:t>.  </a:t>
            </a:r>
            <a:endParaRPr kumimoji="0" lang="en-IE" sz="2000" b="0" i="0" u="none" strike="noStrike" kern="1200" cap="none" spc="0" normalizeH="0" baseline="0" noProof="0" dirty="0">
              <a:ln>
                <a:noFill/>
              </a:ln>
              <a:solidFill>
                <a:srgbClr val="00A857"/>
              </a:solidFill>
              <a:effectLst/>
              <a:uLnTx/>
              <a:uFillTx/>
              <a:latin typeface="Tahoma"/>
              <a:ea typeface="+mn-ea"/>
              <a:cs typeface="+mn-cs"/>
            </a:endParaRPr>
          </a:p>
          <a:p>
            <a:pPr algn="ctr" defTabSz="457200">
              <a:defRPr/>
            </a:pPr>
            <a:r>
              <a:rPr lang="en-IE" sz="2000" dirty="0" err="1">
                <a:solidFill>
                  <a:srgbClr val="00A857"/>
                </a:solidFill>
              </a:rPr>
              <a:t>Bí</a:t>
            </a:r>
            <a:r>
              <a:rPr lang="en-IE" sz="2000" dirty="0">
                <a:solidFill>
                  <a:srgbClr val="00A857"/>
                </a:solidFill>
              </a:rPr>
              <a:t> </a:t>
            </a:r>
            <a:r>
              <a:rPr lang="en-IE" sz="2000" dirty="0" err="1">
                <a:solidFill>
                  <a:srgbClr val="00A857"/>
                </a:solidFill>
              </a:rPr>
              <a:t>réidh</a:t>
            </a:r>
            <a:r>
              <a:rPr lang="en-IE" sz="2000" dirty="0">
                <a:solidFill>
                  <a:srgbClr val="00A857"/>
                </a:solidFill>
              </a:rPr>
              <a:t> a </a:t>
            </a:r>
            <a:r>
              <a:rPr lang="en-IE" sz="2000" dirty="0" err="1">
                <a:solidFill>
                  <a:srgbClr val="00A857"/>
                </a:solidFill>
              </a:rPr>
              <a:t>insint</a:t>
            </a:r>
            <a:r>
              <a:rPr lang="en-IE" sz="2000" dirty="0">
                <a:solidFill>
                  <a:srgbClr val="00A857"/>
                </a:solidFill>
              </a:rPr>
              <a:t>: </a:t>
            </a:r>
          </a:p>
          <a:p>
            <a:pPr algn="ctr" defTabSz="457200">
              <a:defRPr/>
            </a:pPr>
            <a:r>
              <a:rPr lang="en-IE" sz="2000" dirty="0">
                <a:solidFill>
                  <a:srgbClr val="00A857"/>
                </a:solidFill>
              </a:rPr>
              <a:t>Cén </a:t>
            </a:r>
            <a:r>
              <a:rPr lang="en-IE" sz="2000" dirty="0" err="1">
                <a:solidFill>
                  <a:srgbClr val="00A857"/>
                </a:solidFill>
              </a:rPr>
              <a:t>fhadhb</a:t>
            </a:r>
            <a:r>
              <a:rPr lang="en-IE" sz="2000" dirty="0">
                <a:solidFill>
                  <a:srgbClr val="00A857"/>
                </a:solidFill>
              </a:rPr>
              <a:t> a </a:t>
            </a:r>
            <a:r>
              <a:rPr lang="en-IE" sz="2000" dirty="0" err="1">
                <a:solidFill>
                  <a:srgbClr val="00A857"/>
                </a:solidFill>
              </a:rPr>
              <a:t>bhfuil</a:t>
            </a:r>
            <a:r>
              <a:rPr lang="en-IE" sz="2000" dirty="0">
                <a:solidFill>
                  <a:srgbClr val="00A857"/>
                </a:solidFill>
              </a:rPr>
              <a:t> á </a:t>
            </a:r>
            <a:r>
              <a:rPr lang="en-IE" sz="2000" dirty="0" err="1">
                <a:solidFill>
                  <a:srgbClr val="00A857"/>
                </a:solidFill>
              </a:rPr>
              <a:t>réiteach</a:t>
            </a:r>
            <a:r>
              <a:rPr lang="en-IE" sz="2000" dirty="0">
                <a:solidFill>
                  <a:srgbClr val="00A857"/>
                </a:solidFill>
              </a:rPr>
              <a:t> </a:t>
            </a:r>
            <a:r>
              <a:rPr lang="en-IE" sz="2000" dirty="0" err="1">
                <a:solidFill>
                  <a:srgbClr val="00A857"/>
                </a:solidFill>
              </a:rPr>
              <a:t>agat</a:t>
            </a:r>
            <a:r>
              <a:rPr lang="en-IE" sz="2000" dirty="0">
                <a:solidFill>
                  <a:srgbClr val="00A857"/>
                </a:solidFill>
              </a:rPr>
              <a:t>? </a:t>
            </a:r>
          </a:p>
          <a:p>
            <a:pPr algn="ctr" defTabSz="457200">
              <a:defRPr/>
            </a:pPr>
            <a:r>
              <a:rPr lang="en-IE" sz="2000" dirty="0" err="1">
                <a:solidFill>
                  <a:srgbClr val="00A857"/>
                </a:solidFill>
              </a:rPr>
              <a:t>Conas</a:t>
            </a:r>
            <a:r>
              <a:rPr lang="en-IE" sz="2000" dirty="0">
                <a:solidFill>
                  <a:srgbClr val="00A857"/>
                </a:solidFill>
              </a:rPr>
              <a:t> a </a:t>
            </a:r>
            <a:r>
              <a:rPr lang="en-IE" sz="2000" dirty="0" err="1">
                <a:solidFill>
                  <a:srgbClr val="00A857"/>
                </a:solidFill>
              </a:rPr>
              <a:t>fheidhmíonn</a:t>
            </a:r>
            <a:r>
              <a:rPr lang="en-IE" sz="2000" dirty="0">
                <a:solidFill>
                  <a:srgbClr val="00A857"/>
                </a:solidFill>
              </a:rPr>
              <a:t> </a:t>
            </a:r>
            <a:r>
              <a:rPr lang="en-IE" sz="2000" dirty="0" err="1">
                <a:solidFill>
                  <a:srgbClr val="00A857"/>
                </a:solidFill>
              </a:rPr>
              <a:t>sé</a:t>
            </a:r>
            <a:r>
              <a:rPr lang="en-IE" sz="2000" dirty="0">
                <a:solidFill>
                  <a:srgbClr val="00A857"/>
                </a:solidFill>
              </a:rPr>
              <a:t>? </a:t>
            </a:r>
          </a:p>
          <a:p>
            <a:pPr algn="ctr" defTabSz="457200">
              <a:defRPr/>
            </a:pPr>
            <a:r>
              <a:rPr lang="en-IE" sz="2000" dirty="0" err="1">
                <a:solidFill>
                  <a:srgbClr val="00A857"/>
                </a:solidFill>
              </a:rPr>
              <a:t>Conas</a:t>
            </a:r>
            <a:r>
              <a:rPr lang="en-IE" sz="2000" dirty="0">
                <a:solidFill>
                  <a:srgbClr val="00A857"/>
                </a:solidFill>
              </a:rPr>
              <a:t> a </a:t>
            </a:r>
            <a:r>
              <a:rPr lang="en-IE" sz="2000" dirty="0" err="1">
                <a:solidFill>
                  <a:srgbClr val="00A857"/>
                </a:solidFill>
              </a:rPr>
              <a:t>laghdaíonn</a:t>
            </a:r>
            <a:r>
              <a:rPr lang="en-IE" sz="2000" dirty="0">
                <a:solidFill>
                  <a:srgbClr val="00A857"/>
                </a:solidFill>
              </a:rPr>
              <a:t> </a:t>
            </a:r>
            <a:r>
              <a:rPr lang="en-IE" sz="2000" dirty="0" err="1">
                <a:solidFill>
                  <a:srgbClr val="00A857"/>
                </a:solidFill>
              </a:rPr>
              <a:t>sé</a:t>
            </a:r>
            <a:r>
              <a:rPr lang="en-IE" sz="2000" dirty="0">
                <a:solidFill>
                  <a:srgbClr val="00A857"/>
                </a:solidFill>
              </a:rPr>
              <a:t> </a:t>
            </a:r>
            <a:r>
              <a:rPr lang="en-IE" sz="2000" dirty="0" err="1">
                <a:solidFill>
                  <a:srgbClr val="00A857"/>
                </a:solidFill>
              </a:rPr>
              <a:t>ar</a:t>
            </a:r>
            <a:r>
              <a:rPr lang="en-IE" sz="2000" dirty="0">
                <a:solidFill>
                  <a:srgbClr val="00A857"/>
                </a:solidFill>
              </a:rPr>
              <a:t> </a:t>
            </a:r>
            <a:r>
              <a:rPr lang="en-IE" sz="2000" dirty="0" err="1">
                <a:solidFill>
                  <a:srgbClr val="00A857"/>
                </a:solidFill>
              </a:rPr>
              <a:t>dhramhaíl</a:t>
            </a:r>
            <a:r>
              <a:rPr lang="en-IE" sz="2000" dirty="0">
                <a:solidFill>
                  <a:srgbClr val="00A857"/>
                </a:solidFill>
              </a:rPr>
              <a:t> </a:t>
            </a:r>
            <a:r>
              <a:rPr lang="en-IE" sz="2000" dirty="0" err="1">
                <a:solidFill>
                  <a:srgbClr val="00A857"/>
                </a:solidFill>
              </a:rPr>
              <a:t>bhia</a:t>
            </a:r>
            <a:r>
              <a:rPr lang="en-IE" sz="2000" dirty="0">
                <a:solidFill>
                  <a:srgbClr val="00A857"/>
                </a:solidFill>
              </a:rPr>
              <a:t>?</a:t>
            </a:r>
            <a:endParaRPr lang="en-IE" sz="2000" b="0" i="0" u="none" strike="noStrike" kern="1200" cap="none" spc="0" normalizeH="0" baseline="0" noProof="0" dirty="0">
              <a:ln>
                <a:noFill/>
              </a:ln>
              <a:solidFill>
                <a:srgbClr val="00A857"/>
              </a:solidFill>
              <a:effectLst/>
              <a:uLnTx/>
              <a:uFillTx/>
              <a:latin typeface="Tahoma"/>
              <a:ea typeface="Tahoma"/>
              <a:cs typeface="Tahoma"/>
            </a:endParaRPr>
          </a:p>
        </p:txBody>
      </p:sp>
      <p:grpSp>
        <p:nvGrpSpPr>
          <p:cNvPr id="2" name="Group 1">
            <a:extLst>
              <a:ext uri="{FF2B5EF4-FFF2-40B4-BE49-F238E27FC236}">
                <a16:creationId xmlns:a16="http://schemas.microsoft.com/office/drawing/2014/main" id="{E8746121-32CC-650D-AAF2-2E77FA3A2641}"/>
              </a:ext>
            </a:extLst>
          </p:cNvPr>
          <p:cNvGrpSpPr/>
          <p:nvPr/>
        </p:nvGrpSpPr>
        <p:grpSpPr>
          <a:xfrm>
            <a:off x="10693031" y="60517"/>
            <a:ext cx="1346942" cy="1390498"/>
            <a:chOff x="5403167" y="2137194"/>
            <a:chExt cx="976284" cy="1153562"/>
          </a:xfrm>
        </p:grpSpPr>
        <p:pic>
          <p:nvPicPr>
            <p:cNvPr id="6" name="Picture 5" descr="A logo of a person with a book&#10;&#10;Description automatically generated">
              <a:extLst>
                <a:ext uri="{FF2B5EF4-FFF2-40B4-BE49-F238E27FC236}">
                  <a16:creationId xmlns:a16="http://schemas.microsoft.com/office/drawing/2014/main" id="{F6E74F1C-06EB-87BC-7693-A264535D3157}"/>
                </a:ext>
              </a:extLst>
            </p:cNvPr>
            <p:cNvPicPr>
              <a:picLocks noChangeAspect="1"/>
            </p:cNvPicPr>
            <p:nvPr/>
          </p:nvPicPr>
          <p:blipFill rotWithShape="1">
            <a:blip r:embed="rId4"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8" name="Picture 7" descr="Logo&#10;&#10;Description automatically generated">
              <a:extLst>
                <a:ext uri="{FF2B5EF4-FFF2-40B4-BE49-F238E27FC236}">
                  <a16:creationId xmlns:a16="http://schemas.microsoft.com/office/drawing/2014/main" id="{5548CBC8-20D4-36BD-4A68-CE7CA03D98D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1340258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4FD3AB0C-BF1B-1407-9EB1-224669B9FF46}"/>
            </a:ext>
          </a:extLst>
        </p:cNvPr>
        <p:cNvGrpSpPr/>
        <p:nvPr/>
      </p:nvGrpSpPr>
      <p:grpSpPr>
        <a:xfrm>
          <a:off x="0" y="0"/>
          <a:ext cx="0" cy="0"/>
          <a:chOff x="0" y="0"/>
          <a:chExt cx="0" cy="0"/>
        </a:xfrm>
      </p:grpSpPr>
      <p:sp>
        <p:nvSpPr>
          <p:cNvPr id="46" name="Freeform 5">
            <a:extLst>
              <a:ext uri="{FF2B5EF4-FFF2-40B4-BE49-F238E27FC236}">
                <a16:creationId xmlns:a16="http://schemas.microsoft.com/office/drawing/2014/main" id="{EBB525B8-3661-F3A2-DFBA-3D07777B8664}"/>
              </a:ext>
            </a:extLst>
          </p:cNvPr>
          <p:cNvSpPr/>
          <p:nvPr/>
        </p:nvSpPr>
        <p:spPr>
          <a:xfrm>
            <a:off x="353568" y="3364511"/>
            <a:ext cx="6835260" cy="3493489"/>
          </a:xfrm>
          <a:custGeom>
            <a:avLst/>
            <a:gdLst/>
            <a:ahLst/>
            <a:cxnLst/>
            <a:rect l="l" t="t" r="r" b="b"/>
            <a:pathLst>
              <a:path w="4380694" h="4516179">
                <a:moveTo>
                  <a:pt x="0" y="0"/>
                </a:moveTo>
                <a:lnTo>
                  <a:pt x="4380694" y="0"/>
                </a:lnTo>
                <a:lnTo>
                  <a:pt x="4380694" y="4516179"/>
                </a:lnTo>
                <a:lnTo>
                  <a:pt x="0" y="45161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Freeform 3">
            <a:extLst>
              <a:ext uri="{FF2B5EF4-FFF2-40B4-BE49-F238E27FC236}">
                <a16:creationId xmlns:a16="http://schemas.microsoft.com/office/drawing/2014/main" id="{FAD52065-DE1C-1A9E-0A1A-4ACB7E4524CC}"/>
              </a:ext>
            </a:extLst>
          </p:cNvPr>
          <p:cNvSpPr/>
          <p:nvPr/>
        </p:nvSpPr>
        <p:spPr>
          <a:xfrm rot="429640">
            <a:off x="5880983" y="861739"/>
            <a:ext cx="4818542" cy="3294280"/>
          </a:xfrm>
          <a:custGeom>
            <a:avLst/>
            <a:gdLst/>
            <a:ahLst/>
            <a:cxnLst/>
            <a:rect l="l" t="t" r="r" b="b"/>
            <a:pathLst>
              <a:path w="6242027" h="4650310">
                <a:moveTo>
                  <a:pt x="0" y="0"/>
                </a:moveTo>
                <a:lnTo>
                  <a:pt x="6242027" y="0"/>
                </a:lnTo>
                <a:lnTo>
                  <a:pt x="6242027" y="4650310"/>
                </a:lnTo>
                <a:lnTo>
                  <a:pt x="0" y="465031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2" name="Freeform 4">
            <a:extLst>
              <a:ext uri="{FF2B5EF4-FFF2-40B4-BE49-F238E27FC236}">
                <a16:creationId xmlns:a16="http://schemas.microsoft.com/office/drawing/2014/main" id="{24860B74-689E-296B-9C5F-F11109D920F1}"/>
              </a:ext>
            </a:extLst>
          </p:cNvPr>
          <p:cNvSpPr/>
          <p:nvPr/>
        </p:nvSpPr>
        <p:spPr>
          <a:xfrm rot="-341882">
            <a:off x="1710518" y="1404898"/>
            <a:ext cx="4364252" cy="2689860"/>
          </a:xfrm>
          <a:custGeom>
            <a:avLst/>
            <a:gdLst/>
            <a:ahLst/>
            <a:cxnLst/>
            <a:rect l="l" t="t" r="r" b="b"/>
            <a:pathLst>
              <a:path w="5784157" h="4453801">
                <a:moveTo>
                  <a:pt x="0" y="0"/>
                </a:moveTo>
                <a:lnTo>
                  <a:pt x="5784156" y="0"/>
                </a:lnTo>
                <a:lnTo>
                  <a:pt x="5784156" y="4453801"/>
                </a:lnTo>
                <a:lnTo>
                  <a:pt x="0" y="44538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737F506E-125C-FB45-A24A-D80D631C9EA5}"/>
              </a:ext>
            </a:extLst>
          </p:cNvPr>
          <p:cNvSpPr txBox="1"/>
          <p:nvPr/>
        </p:nvSpPr>
        <p:spPr>
          <a:xfrm>
            <a:off x="1060646" y="39189"/>
            <a:ext cx="9991550" cy="1077218"/>
          </a:xfrm>
          <a:prstGeom prst="rect">
            <a:avLst/>
          </a:prstGeom>
          <a:noFill/>
        </p:spPr>
        <p:txBody>
          <a:bodyPr wrap="square" lIns="91440" tIns="45720" rIns="91440" bIns="45720" rtlCol="0" anchor="t">
            <a:spAutoFit/>
          </a:bodyPr>
          <a:lstStyle/>
          <a:p>
            <a:pPr algn="ctr" defTabSz="457200">
              <a:defRPr/>
            </a:pPr>
            <a:r>
              <a:rPr lang="en-IE" sz="3200" b="1" dirty="0" err="1">
                <a:solidFill>
                  <a:srgbClr val="FFFFFF"/>
                </a:solidFill>
                <a:latin typeface="Tahoma"/>
              </a:rPr>
              <a:t>Modúl</a:t>
            </a:r>
            <a:r>
              <a:rPr kumimoji="0" lang="en-IE" sz="3200" b="1" i="0" u="none" strike="noStrike" kern="1200" cap="none" spc="0" normalizeH="0" baseline="0" noProof="0" dirty="0">
                <a:ln>
                  <a:noFill/>
                </a:ln>
                <a:solidFill>
                  <a:srgbClr val="FFFFFF"/>
                </a:solidFill>
                <a:effectLst/>
                <a:uLnTx/>
                <a:uFillTx/>
                <a:latin typeface="Tahoma"/>
                <a:ea typeface="+mn-ea"/>
                <a:cs typeface="+mn-cs"/>
              </a:rPr>
              <a:t> 5.</a:t>
            </a:r>
            <a:r>
              <a:rPr lang="en-IE" sz="3200" b="1" dirty="0">
                <a:solidFill>
                  <a:srgbClr val="FFFFFF"/>
                </a:solidFill>
                <a:latin typeface="Tahoma"/>
              </a:rPr>
              <a:t> </a:t>
            </a:r>
            <a:endParaRPr lang="en-US" dirty="0"/>
          </a:p>
          <a:p>
            <a:pPr algn="ctr" defTabSz="457200">
              <a:defRPr/>
            </a:pPr>
            <a:r>
              <a:rPr lang="en-IE" sz="3200" b="1" dirty="0">
                <a:solidFill>
                  <a:srgbClr val="FFFFFF"/>
                </a:solidFill>
                <a:latin typeface="Tahoma"/>
              </a:rPr>
              <a:t>Ag cur </a:t>
            </a:r>
            <a:r>
              <a:rPr lang="en-IE" sz="3200" b="1" dirty="0" err="1">
                <a:solidFill>
                  <a:srgbClr val="FFFFFF"/>
                </a:solidFill>
                <a:latin typeface="Tahoma"/>
              </a:rPr>
              <a:t>na</a:t>
            </a:r>
            <a:r>
              <a:rPr lang="en-IE" sz="3200" b="1" dirty="0">
                <a:solidFill>
                  <a:srgbClr val="FFFFFF"/>
                </a:solidFill>
                <a:latin typeface="Tahoma"/>
              </a:rPr>
              <a:t> </a:t>
            </a:r>
            <a:r>
              <a:rPr lang="en-IE" sz="3200" b="1" dirty="0" err="1">
                <a:solidFill>
                  <a:srgbClr val="FFFFFF"/>
                </a:solidFill>
                <a:latin typeface="Tahoma"/>
              </a:rPr>
              <a:t>smaointe</a:t>
            </a:r>
            <a:r>
              <a:rPr lang="en-IE" sz="3200" b="1" dirty="0">
                <a:solidFill>
                  <a:srgbClr val="FFFFFF"/>
                </a:solidFill>
                <a:latin typeface="Tahoma"/>
              </a:rPr>
              <a:t> chun </a:t>
            </a:r>
            <a:r>
              <a:rPr lang="en-IE" sz="3200" b="1" dirty="0" err="1">
                <a:solidFill>
                  <a:srgbClr val="FFFFFF"/>
                </a:solidFill>
                <a:latin typeface="Tahoma"/>
              </a:rPr>
              <a:t>gnímh</a:t>
            </a:r>
            <a:endParaRPr lang="en-IE" sz="3200" b="1" i="0" u="none" strike="noStrike" kern="1200" cap="none" spc="0" normalizeH="0" baseline="0" noProof="0" dirty="0">
              <a:ln>
                <a:noFill/>
              </a:ln>
              <a:solidFill>
                <a:srgbClr val="FFFFFF"/>
              </a:solidFill>
              <a:effectLst/>
              <a:uLnTx/>
              <a:uFillTx/>
              <a:latin typeface="Tahoma"/>
              <a:ea typeface="Tahoma"/>
              <a:cs typeface="Tahoma"/>
            </a:endParaRPr>
          </a:p>
        </p:txBody>
      </p:sp>
      <p:sp>
        <p:nvSpPr>
          <p:cNvPr id="6" name="Freeform 5">
            <a:extLst>
              <a:ext uri="{FF2B5EF4-FFF2-40B4-BE49-F238E27FC236}">
                <a16:creationId xmlns:a16="http://schemas.microsoft.com/office/drawing/2014/main" id="{21C2B098-C67E-36D4-CBC1-9E0F0A831232}"/>
              </a:ext>
            </a:extLst>
          </p:cNvPr>
          <p:cNvSpPr/>
          <p:nvPr/>
        </p:nvSpPr>
        <p:spPr>
          <a:xfrm>
            <a:off x="10481311" y="2733781"/>
            <a:ext cx="1552767" cy="1243422"/>
          </a:xfrm>
          <a:custGeom>
            <a:avLst/>
            <a:gdLst/>
            <a:ahLst/>
            <a:cxnLst/>
            <a:rect l="l" t="t" r="r" b="b"/>
            <a:pathLst>
              <a:path w="3072432" h="2603886">
                <a:moveTo>
                  <a:pt x="0" y="0"/>
                </a:moveTo>
                <a:lnTo>
                  <a:pt x="3072431" y="0"/>
                </a:lnTo>
                <a:lnTo>
                  <a:pt x="3072431" y="2603886"/>
                </a:lnTo>
                <a:lnTo>
                  <a:pt x="0" y="2603886"/>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Freeform 6">
            <a:extLst>
              <a:ext uri="{FF2B5EF4-FFF2-40B4-BE49-F238E27FC236}">
                <a16:creationId xmlns:a16="http://schemas.microsoft.com/office/drawing/2014/main" id="{FD653870-6369-4983-B969-E57B970D41EA}"/>
              </a:ext>
            </a:extLst>
          </p:cNvPr>
          <p:cNvSpPr/>
          <p:nvPr/>
        </p:nvSpPr>
        <p:spPr>
          <a:xfrm rot="19951340">
            <a:off x="154144" y="839744"/>
            <a:ext cx="1695417" cy="2080207"/>
          </a:xfrm>
          <a:custGeom>
            <a:avLst/>
            <a:gdLst/>
            <a:ahLst/>
            <a:cxnLst/>
            <a:rect l="l" t="t" r="r" b="b"/>
            <a:pathLst>
              <a:path w="2657475" h="3429000">
                <a:moveTo>
                  <a:pt x="0" y="0"/>
                </a:moveTo>
                <a:lnTo>
                  <a:pt x="2657475" y="0"/>
                </a:lnTo>
                <a:lnTo>
                  <a:pt x="2657475" y="3429000"/>
                </a:lnTo>
                <a:lnTo>
                  <a:pt x="0" y="34290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a:extLst>
              <a:ext uri="{FF2B5EF4-FFF2-40B4-BE49-F238E27FC236}">
                <a16:creationId xmlns:a16="http://schemas.microsoft.com/office/drawing/2014/main" id="{5FF6FE35-4583-8FA0-5737-49A5842340D0}"/>
              </a:ext>
            </a:extLst>
          </p:cNvPr>
          <p:cNvSpPr txBox="1"/>
          <p:nvPr/>
        </p:nvSpPr>
        <p:spPr>
          <a:xfrm>
            <a:off x="2244172" y="1879847"/>
            <a:ext cx="3439948" cy="3282758"/>
          </a:xfrm>
          <a:prstGeom prst="rect">
            <a:avLst/>
          </a:prstGeom>
          <a:noFill/>
        </p:spPr>
        <p:txBody>
          <a:bodyPr wrap="square" lIns="91440" tIns="45720" rIns="91440" bIns="45720" anchor="t">
            <a:spAutoFit/>
          </a:bodyPr>
          <a:lstStyle/>
          <a:p>
            <a:pPr defTabSz="457200">
              <a:lnSpc>
                <a:spcPts val="2625"/>
              </a:lnSpc>
              <a:defRPr/>
            </a:pPr>
            <a:r>
              <a:rPr lang="en-IE" sz="1600" b="1" dirty="0" err="1">
                <a:solidFill>
                  <a:srgbClr val="000000"/>
                </a:solidFill>
              </a:rPr>
              <a:t>Scaipigí</a:t>
            </a:r>
            <a:r>
              <a:rPr lang="en-IE" sz="1600" b="1" dirty="0">
                <a:solidFill>
                  <a:srgbClr val="000000"/>
                </a:solidFill>
              </a:rPr>
              <a:t> </a:t>
            </a:r>
            <a:r>
              <a:rPr lang="en-IE" sz="1600" b="1" dirty="0" err="1">
                <a:solidFill>
                  <a:srgbClr val="000000"/>
                </a:solidFill>
              </a:rPr>
              <a:t>na</a:t>
            </a:r>
            <a:r>
              <a:rPr lang="en-IE" sz="1600" b="1" dirty="0">
                <a:solidFill>
                  <a:srgbClr val="000000"/>
                </a:solidFill>
              </a:rPr>
              <a:t> </a:t>
            </a:r>
            <a:r>
              <a:rPr lang="en-IE" sz="1600" b="1" dirty="0" err="1">
                <a:solidFill>
                  <a:srgbClr val="000000"/>
                </a:solidFill>
              </a:rPr>
              <a:t>smaointe</a:t>
            </a:r>
            <a:r>
              <a:rPr lang="en-IE" sz="1600" b="1" dirty="0">
                <a:solidFill>
                  <a:srgbClr val="000000"/>
                </a:solidFill>
              </a:rPr>
              <a:t> </a:t>
            </a:r>
            <a:r>
              <a:rPr lang="en-IE" sz="1600" b="1" dirty="0" err="1">
                <a:solidFill>
                  <a:srgbClr val="000000"/>
                </a:solidFill>
              </a:rPr>
              <a:t>ar</a:t>
            </a:r>
            <a:r>
              <a:rPr lang="en-IE" sz="1600" b="1" dirty="0">
                <a:solidFill>
                  <a:srgbClr val="000000"/>
                </a:solidFill>
              </a:rPr>
              <a:t> </a:t>
            </a:r>
            <a:r>
              <a:rPr lang="en-IE" sz="1600" b="1" dirty="0" err="1">
                <a:solidFill>
                  <a:srgbClr val="000000"/>
                </a:solidFill>
              </a:rPr>
              <a:t>scoil</a:t>
            </a:r>
            <a:endParaRPr lang="en-IE" sz="1600" b="1" dirty="0">
              <a:solidFill>
                <a:srgbClr val="000000"/>
              </a:solidFill>
            </a:endParaRP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an </a:t>
            </a:r>
            <a:r>
              <a:rPr lang="en-IE" sz="1600" dirty="0" err="1">
                <a:solidFill>
                  <a:srgbClr val="000000"/>
                </a:solidFill>
              </a:rPr>
              <a:t>smaoineamh</a:t>
            </a:r>
            <a:r>
              <a:rPr lang="en-IE" sz="1600" dirty="0">
                <a:solidFill>
                  <a:srgbClr val="000000"/>
                </a:solidFill>
              </a:rPr>
              <a:t> in </a:t>
            </a:r>
            <a:r>
              <a:rPr lang="en-IE" sz="1600" dirty="0" err="1">
                <a:solidFill>
                  <a:srgbClr val="000000"/>
                </a:solidFill>
              </a:rPr>
              <a:t>iúl</a:t>
            </a:r>
            <a:r>
              <a:rPr lang="en-IE" sz="1600" dirty="0">
                <a:solidFill>
                  <a:srgbClr val="000000"/>
                </a:solidFill>
              </a:rPr>
              <a:t> don rang</a:t>
            </a: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in </a:t>
            </a:r>
            <a:r>
              <a:rPr lang="en-IE" sz="1600" dirty="0" err="1">
                <a:solidFill>
                  <a:srgbClr val="000000"/>
                </a:solidFill>
              </a:rPr>
              <a:t>iúl</a:t>
            </a:r>
            <a:r>
              <a:rPr lang="en-IE" sz="1600" dirty="0">
                <a:solidFill>
                  <a:srgbClr val="000000"/>
                </a:solidFill>
              </a:rPr>
              <a:t> é ag </a:t>
            </a:r>
            <a:r>
              <a:rPr lang="en-IE" sz="1600" dirty="0" err="1">
                <a:solidFill>
                  <a:srgbClr val="000000"/>
                </a:solidFill>
              </a:rPr>
              <a:t>tionól</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scoile</a:t>
            </a:r>
            <a:r>
              <a:rPr lang="en-IE" sz="1600"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in </a:t>
            </a:r>
            <a:r>
              <a:rPr lang="en-IE" sz="1600" dirty="0" err="1">
                <a:solidFill>
                  <a:srgbClr val="000000"/>
                </a:solidFill>
              </a:rPr>
              <a:t>iúl</a:t>
            </a:r>
            <a:r>
              <a:rPr lang="en-IE" sz="1600" dirty="0">
                <a:solidFill>
                  <a:srgbClr val="000000"/>
                </a:solidFill>
              </a:rPr>
              <a:t> do </a:t>
            </a:r>
            <a:r>
              <a:rPr lang="en-IE" sz="1600" dirty="0" err="1">
                <a:solidFill>
                  <a:srgbClr val="000000"/>
                </a:solidFill>
              </a:rPr>
              <a:t>phríomhoide</a:t>
            </a:r>
            <a:r>
              <a:rPr lang="en-IE" sz="1600" dirty="0">
                <a:solidFill>
                  <a:srgbClr val="000000"/>
                </a:solidFill>
              </a:rPr>
              <a:t> </a:t>
            </a:r>
            <a:r>
              <a:rPr lang="en-IE" sz="1600" dirty="0" err="1">
                <a:solidFill>
                  <a:srgbClr val="000000"/>
                </a:solidFill>
              </a:rPr>
              <a:t>agus</a:t>
            </a:r>
            <a:r>
              <a:rPr lang="en-IE" sz="1600" dirty="0">
                <a:solidFill>
                  <a:srgbClr val="000000"/>
                </a:solidFill>
              </a:rPr>
              <a:t> </a:t>
            </a:r>
            <a:r>
              <a:rPr lang="en-IE" sz="1600" dirty="0" err="1">
                <a:solidFill>
                  <a:srgbClr val="000000"/>
                </a:solidFill>
              </a:rPr>
              <a:t>múinteoirí</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scoile</a:t>
            </a:r>
            <a:endParaRPr lang="en-IE" sz="1600"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err="1">
              <a:solidFill>
                <a:srgbClr val="000000"/>
              </a:solidFill>
            </a:endParaRPr>
          </a:p>
        </p:txBody>
      </p:sp>
      <p:sp>
        <p:nvSpPr>
          <p:cNvPr id="25" name="TextBox 24">
            <a:extLst>
              <a:ext uri="{FF2B5EF4-FFF2-40B4-BE49-F238E27FC236}">
                <a16:creationId xmlns:a16="http://schemas.microsoft.com/office/drawing/2014/main" id="{26808B73-91E1-E826-C591-EC54A16CDA66}"/>
              </a:ext>
            </a:extLst>
          </p:cNvPr>
          <p:cNvSpPr txBox="1"/>
          <p:nvPr/>
        </p:nvSpPr>
        <p:spPr>
          <a:xfrm>
            <a:off x="6197521" y="1627554"/>
            <a:ext cx="4081492" cy="2062103"/>
          </a:xfrm>
          <a:prstGeom prst="rect">
            <a:avLst/>
          </a:prstGeom>
          <a:noFill/>
        </p:spPr>
        <p:txBody>
          <a:bodyPr wrap="square" lIns="91440" tIns="45720" rIns="91440" bIns="45720" anchor="t">
            <a:spAutoFit/>
          </a:bodyPr>
          <a:lstStyle/>
          <a:p>
            <a:pPr defTabSz="457200">
              <a:defRPr/>
            </a:pPr>
            <a:r>
              <a:rPr lang="en-IE" sz="1600" b="1" dirty="0" err="1">
                <a:solidFill>
                  <a:srgbClr val="000000"/>
                </a:solidFill>
              </a:rPr>
              <a:t>Comhoibrígí</a:t>
            </a:r>
            <a:r>
              <a:rPr lang="en-IE" sz="1600" b="1" dirty="0">
                <a:solidFill>
                  <a:srgbClr val="000000"/>
                </a:solidFill>
              </a:rPr>
              <a:t> le </a:t>
            </a:r>
            <a:r>
              <a:rPr lang="en-IE" sz="1600" b="1" dirty="0" err="1">
                <a:solidFill>
                  <a:srgbClr val="000000"/>
                </a:solidFill>
              </a:rPr>
              <a:t>foirne</a:t>
            </a:r>
            <a:r>
              <a:rPr lang="en-IE" sz="1600" b="1" dirty="0">
                <a:solidFill>
                  <a:srgbClr val="000000"/>
                </a:solidFill>
              </a:rPr>
              <a:t> </a:t>
            </a:r>
            <a:r>
              <a:rPr lang="en-IE" sz="1600" b="1" dirty="0" err="1">
                <a:solidFill>
                  <a:srgbClr val="000000"/>
                </a:solidFill>
              </a:rPr>
              <a:t>na</a:t>
            </a:r>
            <a:r>
              <a:rPr lang="en-IE" sz="1600" b="1" dirty="0">
                <a:solidFill>
                  <a:srgbClr val="000000"/>
                </a:solidFill>
              </a:rPr>
              <a:t> </a:t>
            </a:r>
            <a:r>
              <a:rPr lang="en-IE" sz="1600" b="1" dirty="0" err="1">
                <a:solidFill>
                  <a:srgbClr val="000000"/>
                </a:solidFill>
              </a:rPr>
              <a:t>scoile</a:t>
            </a:r>
            <a:endParaRPr lang="en-IE" sz="1600" b="1" dirty="0">
              <a:solidFill>
                <a:srgbClr val="000000"/>
              </a:solidFill>
            </a:endParaRP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a:t>
            </a:r>
            <a:r>
              <a:rPr lang="en-IE" sz="1600" dirty="0" err="1">
                <a:solidFill>
                  <a:srgbClr val="000000"/>
                </a:solidFill>
              </a:rPr>
              <a:t>ceist</a:t>
            </a:r>
            <a:r>
              <a:rPr lang="en-IE" sz="1600" dirty="0">
                <a:solidFill>
                  <a:srgbClr val="000000"/>
                </a:solidFill>
              </a:rPr>
              <a:t> </a:t>
            </a:r>
            <a:r>
              <a:rPr lang="en-IE" sz="1600" dirty="0" err="1">
                <a:solidFill>
                  <a:srgbClr val="000000"/>
                </a:solidFill>
              </a:rPr>
              <a:t>ar</a:t>
            </a:r>
            <a:r>
              <a:rPr lang="en-IE" sz="1600" dirty="0">
                <a:solidFill>
                  <a:srgbClr val="000000"/>
                </a:solidFill>
              </a:rPr>
              <a:t> </a:t>
            </a:r>
            <a:r>
              <a:rPr lang="en-IE" sz="1600" dirty="0" err="1">
                <a:solidFill>
                  <a:srgbClr val="000000"/>
                </a:solidFill>
              </a:rPr>
              <a:t>fheighlí</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scoile</a:t>
            </a:r>
            <a:r>
              <a:rPr lang="en-IE" sz="1600" dirty="0">
                <a:solidFill>
                  <a:srgbClr val="000000"/>
                </a:solidFill>
              </a:rPr>
              <a:t> an </a:t>
            </a:r>
            <a:r>
              <a:rPr lang="en-IE" sz="1600" dirty="0" err="1">
                <a:solidFill>
                  <a:srgbClr val="000000"/>
                </a:solidFill>
              </a:rPr>
              <a:t>bheidís</a:t>
            </a:r>
            <a:r>
              <a:rPr lang="en-IE" sz="1600" dirty="0">
                <a:solidFill>
                  <a:srgbClr val="000000"/>
                </a:solidFill>
              </a:rPr>
              <a:t> in </a:t>
            </a:r>
            <a:r>
              <a:rPr lang="en-IE" sz="1600" dirty="0" err="1">
                <a:solidFill>
                  <a:srgbClr val="000000"/>
                </a:solidFill>
              </a:rPr>
              <a:t>ann</a:t>
            </a:r>
            <a:r>
              <a:rPr lang="en-IE" sz="1600" dirty="0">
                <a:solidFill>
                  <a:srgbClr val="000000"/>
                </a:solidFill>
              </a:rPr>
              <a:t> </a:t>
            </a:r>
            <a:r>
              <a:rPr lang="en-IE" sz="1600" dirty="0" err="1">
                <a:solidFill>
                  <a:srgbClr val="000000"/>
                </a:solidFill>
              </a:rPr>
              <a:t>cabhrú</a:t>
            </a:r>
            <a:r>
              <a:rPr lang="en-IE" sz="1600" dirty="0">
                <a:solidFill>
                  <a:srgbClr val="000000"/>
                </a:solidFill>
              </a:rPr>
              <a:t> </a:t>
            </a:r>
            <a:r>
              <a:rPr lang="en-IE" sz="1600" dirty="0" err="1">
                <a:solidFill>
                  <a:srgbClr val="000000"/>
                </a:solidFill>
              </a:rPr>
              <a:t>leat</a:t>
            </a:r>
            <a:r>
              <a:rPr lang="en-IE" sz="1600"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a:t>
            </a:r>
            <a:r>
              <a:rPr lang="en-IE" sz="1600" dirty="0" err="1">
                <a:solidFill>
                  <a:srgbClr val="000000"/>
                </a:solidFill>
              </a:rPr>
              <a:t>ceist</a:t>
            </a:r>
            <a:r>
              <a:rPr lang="en-IE" sz="1600" dirty="0">
                <a:solidFill>
                  <a:srgbClr val="000000"/>
                </a:solidFill>
              </a:rPr>
              <a:t> </a:t>
            </a:r>
            <a:r>
              <a:rPr lang="en-IE" sz="1600" dirty="0" err="1">
                <a:solidFill>
                  <a:srgbClr val="000000"/>
                </a:solidFill>
              </a:rPr>
              <a:t>ar</a:t>
            </a:r>
            <a:r>
              <a:rPr lang="en-IE" sz="1600" dirty="0">
                <a:solidFill>
                  <a:srgbClr val="000000"/>
                </a:solidFill>
              </a:rPr>
              <a:t> </a:t>
            </a:r>
            <a:r>
              <a:rPr lang="en-IE" sz="1600" dirty="0" err="1">
                <a:solidFill>
                  <a:srgbClr val="000000"/>
                </a:solidFill>
              </a:rPr>
              <a:t>gharraíodóir</a:t>
            </a:r>
            <a:r>
              <a:rPr lang="en-IE" sz="1600" dirty="0">
                <a:solidFill>
                  <a:srgbClr val="000000"/>
                </a:solidFill>
              </a:rPr>
              <a:t> </a:t>
            </a:r>
            <a:r>
              <a:rPr lang="en-IE" sz="1600" dirty="0" err="1">
                <a:solidFill>
                  <a:srgbClr val="000000"/>
                </a:solidFill>
              </a:rPr>
              <a:t>faoi</a:t>
            </a:r>
            <a:r>
              <a:rPr lang="en-IE" sz="1600" dirty="0">
                <a:solidFill>
                  <a:srgbClr val="000000"/>
                </a:solidFill>
              </a:rPr>
              <a:t> </a:t>
            </a:r>
            <a:r>
              <a:rPr lang="en-IE" sz="1600" dirty="0" err="1">
                <a:solidFill>
                  <a:srgbClr val="000000"/>
                </a:solidFill>
              </a:rPr>
              <a:t>mhuiríniú</a:t>
            </a:r>
            <a:r>
              <a:rPr lang="en-IE" sz="1600" dirty="0">
                <a:solidFill>
                  <a:srgbClr val="000000"/>
                </a:solidFill>
              </a:rPr>
              <a:t> </a:t>
            </a:r>
            <a:r>
              <a:rPr lang="en-IE" sz="1600" dirty="0" err="1">
                <a:solidFill>
                  <a:srgbClr val="000000"/>
                </a:solidFill>
              </a:rPr>
              <a:t>nó</a:t>
            </a:r>
            <a:r>
              <a:rPr lang="en-IE" sz="1600" dirty="0">
                <a:solidFill>
                  <a:srgbClr val="000000"/>
                </a:solidFill>
              </a:rPr>
              <a:t> </a:t>
            </a:r>
            <a:r>
              <a:rPr lang="en-IE" sz="1600" dirty="0" err="1">
                <a:solidFill>
                  <a:srgbClr val="000000"/>
                </a:solidFill>
              </a:rPr>
              <a:t>faoi</a:t>
            </a:r>
            <a:r>
              <a:rPr lang="en-IE" sz="1600" dirty="0">
                <a:solidFill>
                  <a:srgbClr val="000000"/>
                </a:solidFill>
              </a:rPr>
              <a:t> </a:t>
            </a:r>
            <a:r>
              <a:rPr lang="en-IE" sz="1600" dirty="0" err="1">
                <a:solidFill>
                  <a:srgbClr val="000000"/>
                </a:solidFill>
              </a:rPr>
              <a:t>phlandaí</a:t>
            </a:r>
            <a:r>
              <a:rPr lang="en-IE" sz="1600" dirty="0">
                <a:solidFill>
                  <a:srgbClr val="000000"/>
                </a:solidFill>
              </a:rPr>
              <a:t> a </a:t>
            </a:r>
            <a:r>
              <a:rPr lang="en-IE" sz="1600" dirty="0" err="1">
                <a:solidFill>
                  <a:srgbClr val="000000"/>
                </a:solidFill>
              </a:rPr>
              <a:t>fhás</a:t>
            </a:r>
            <a:r>
              <a:rPr lang="en-IE" sz="1600"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a:t>
            </a:r>
            <a:r>
              <a:rPr lang="en-IE" sz="1600" dirty="0" err="1">
                <a:solidFill>
                  <a:srgbClr val="000000"/>
                </a:solidFill>
              </a:rPr>
              <a:t>ceist</a:t>
            </a:r>
            <a:r>
              <a:rPr lang="en-IE" sz="1600" dirty="0">
                <a:solidFill>
                  <a:srgbClr val="000000"/>
                </a:solidFill>
              </a:rPr>
              <a:t> </a:t>
            </a:r>
            <a:r>
              <a:rPr lang="en-IE" sz="1600" dirty="0" err="1">
                <a:solidFill>
                  <a:srgbClr val="000000"/>
                </a:solidFill>
              </a:rPr>
              <a:t>ar</a:t>
            </a:r>
            <a:r>
              <a:rPr lang="en-IE" sz="1600" dirty="0">
                <a:solidFill>
                  <a:srgbClr val="000000"/>
                </a:solidFill>
              </a:rPr>
              <a:t> </a:t>
            </a:r>
            <a:r>
              <a:rPr lang="en-IE" sz="1600" dirty="0" err="1">
                <a:solidFill>
                  <a:srgbClr val="000000"/>
                </a:solidFill>
              </a:rPr>
              <a:t>fhoirne</a:t>
            </a:r>
            <a:r>
              <a:rPr lang="en-IE" sz="1600" dirty="0">
                <a:solidFill>
                  <a:srgbClr val="000000"/>
                </a:solidFill>
              </a:rPr>
              <a:t> </a:t>
            </a:r>
            <a:r>
              <a:rPr lang="en-IE" sz="1600" dirty="0" err="1">
                <a:solidFill>
                  <a:srgbClr val="000000"/>
                </a:solidFill>
              </a:rPr>
              <a:t>bialann</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scoile</a:t>
            </a:r>
            <a:r>
              <a:rPr lang="en-IE" sz="1600" dirty="0">
                <a:solidFill>
                  <a:srgbClr val="000000"/>
                </a:solidFill>
              </a:rPr>
              <a:t> </a:t>
            </a:r>
            <a:r>
              <a:rPr lang="en-IE" sz="1600" dirty="0" err="1">
                <a:solidFill>
                  <a:srgbClr val="000000"/>
                </a:solidFill>
              </a:rPr>
              <a:t>triall</a:t>
            </a:r>
            <a:r>
              <a:rPr lang="en-IE" sz="1600" dirty="0">
                <a:solidFill>
                  <a:srgbClr val="000000"/>
                </a:solidFill>
              </a:rPr>
              <a:t> a </a:t>
            </a:r>
            <a:r>
              <a:rPr lang="en-IE" sz="1600" dirty="0" err="1">
                <a:solidFill>
                  <a:srgbClr val="000000"/>
                </a:solidFill>
              </a:rPr>
              <a:t>bhaint</a:t>
            </a:r>
            <a:r>
              <a:rPr lang="en-IE" sz="1600" dirty="0">
                <a:solidFill>
                  <a:srgbClr val="000000"/>
                </a:solidFill>
              </a:rPr>
              <a:t> as </a:t>
            </a:r>
            <a:r>
              <a:rPr lang="en-IE" sz="1600" dirty="0" err="1">
                <a:solidFill>
                  <a:srgbClr val="000000"/>
                </a:solidFill>
              </a:rPr>
              <a:t>bhur</a:t>
            </a:r>
            <a:r>
              <a:rPr lang="en-IE" sz="1600" dirty="0">
                <a:solidFill>
                  <a:srgbClr val="000000"/>
                </a:solidFill>
              </a:rPr>
              <a:t> </a:t>
            </a:r>
            <a:r>
              <a:rPr lang="en-IE" sz="1600" dirty="0" err="1">
                <a:solidFill>
                  <a:srgbClr val="000000"/>
                </a:solidFill>
              </a:rPr>
              <a:t>smaointe</a:t>
            </a:r>
            <a:r>
              <a:rPr lang="en-IE" sz="1600" dirty="0">
                <a:solidFill>
                  <a:srgbClr val="000000"/>
                </a:solidFill>
              </a:rPr>
              <a:t> </a:t>
            </a:r>
            <a:r>
              <a:rPr lang="en-IE" sz="1600" dirty="0" err="1">
                <a:solidFill>
                  <a:srgbClr val="000000"/>
                </a:solidFill>
              </a:rPr>
              <a:t>i</a:t>
            </a:r>
            <a:r>
              <a:rPr lang="en-IE" sz="1600" dirty="0">
                <a:solidFill>
                  <a:srgbClr val="000000"/>
                </a:solidFill>
              </a:rPr>
              <a:t> </a:t>
            </a:r>
            <a:r>
              <a:rPr lang="en-IE" sz="1600" dirty="0" err="1">
                <a:solidFill>
                  <a:srgbClr val="000000"/>
                </a:solidFill>
              </a:rPr>
              <a:t>leith</a:t>
            </a:r>
            <a:r>
              <a:rPr lang="en-IE" sz="1600" dirty="0">
                <a:solidFill>
                  <a:srgbClr val="000000"/>
                </a:solidFill>
              </a:rPr>
              <a:t> </a:t>
            </a:r>
            <a:r>
              <a:rPr lang="en-IE" sz="1600" dirty="0" err="1">
                <a:solidFill>
                  <a:srgbClr val="000000"/>
                </a:solidFill>
              </a:rPr>
              <a:t>laghdú</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dramhaíola</a:t>
            </a:r>
            <a:r>
              <a:rPr lang="en-IE" sz="1600" dirty="0">
                <a:solidFill>
                  <a:srgbClr val="000000"/>
                </a:solidFill>
              </a:rPr>
              <a:t> </a:t>
            </a:r>
            <a:r>
              <a:rPr lang="en-IE" sz="1600" dirty="0" err="1">
                <a:solidFill>
                  <a:srgbClr val="000000"/>
                </a:solidFill>
              </a:rPr>
              <a:t>bhia</a:t>
            </a:r>
            <a:r>
              <a:rPr lang="en-IE" sz="1600" dirty="0">
                <a:solidFill>
                  <a:srgbClr val="000000"/>
                </a:solidFill>
              </a:rPr>
              <a:t>.</a:t>
            </a:r>
            <a:endParaRPr lang="en-IE" sz="1600" i="0" u="none" strike="noStrike" kern="1200" cap="none" spc="0" normalizeH="0" baseline="0" noProof="0" dirty="0">
              <a:ln>
                <a:noFill/>
              </a:ln>
              <a:solidFill>
                <a:srgbClr val="000000"/>
              </a:solidFill>
              <a:effectLst/>
              <a:uLnTx/>
              <a:uFillTx/>
              <a:latin typeface="Tahoma"/>
              <a:ea typeface="Tahoma"/>
              <a:cs typeface="Tahoma"/>
            </a:endParaRPr>
          </a:p>
        </p:txBody>
      </p:sp>
      <p:sp>
        <p:nvSpPr>
          <p:cNvPr id="38" name="TextBox 37">
            <a:extLst>
              <a:ext uri="{FF2B5EF4-FFF2-40B4-BE49-F238E27FC236}">
                <a16:creationId xmlns:a16="http://schemas.microsoft.com/office/drawing/2014/main" id="{9E1C43C2-0FE3-0D76-084D-09E06F118A8A}"/>
              </a:ext>
            </a:extLst>
          </p:cNvPr>
          <p:cNvSpPr txBox="1"/>
          <p:nvPr/>
        </p:nvSpPr>
        <p:spPr>
          <a:xfrm>
            <a:off x="1145930" y="4003026"/>
            <a:ext cx="5410189" cy="4354847"/>
          </a:xfrm>
          <a:prstGeom prst="rect">
            <a:avLst/>
          </a:prstGeom>
          <a:noFill/>
        </p:spPr>
        <p:txBody>
          <a:bodyPr wrap="square" lIns="91440" tIns="45720" rIns="91440" bIns="45720" anchor="t">
            <a:spAutoFit/>
          </a:bodyPr>
          <a:lstStyle/>
          <a:p>
            <a:pPr defTabSz="457200">
              <a:lnSpc>
                <a:spcPts val="2625"/>
              </a:lnSpc>
              <a:defRPr/>
            </a:pPr>
            <a:r>
              <a:rPr lang="en-IE" sz="1600" b="1" dirty="0" err="1">
                <a:solidFill>
                  <a:srgbClr val="000000"/>
                </a:solidFill>
              </a:rPr>
              <a:t>Nascaigí</a:t>
            </a:r>
            <a:r>
              <a:rPr lang="en-IE" sz="1600" b="1" dirty="0">
                <a:solidFill>
                  <a:srgbClr val="000000"/>
                </a:solidFill>
              </a:rPr>
              <a:t> leis an </a:t>
            </a:r>
            <a:r>
              <a:rPr lang="en-IE" sz="1600" b="1" dirty="0" err="1">
                <a:solidFill>
                  <a:srgbClr val="000000"/>
                </a:solidFill>
              </a:rPr>
              <a:t>bPobal</a:t>
            </a:r>
            <a:r>
              <a:rPr lang="en-IE" sz="1600" b="1" dirty="0">
                <a:solidFill>
                  <a:srgbClr val="000000"/>
                </a:solidFill>
              </a:rPr>
              <a:t> </a:t>
            </a:r>
            <a:r>
              <a:rPr lang="en-IE" sz="1600" b="1" dirty="0" err="1">
                <a:solidFill>
                  <a:srgbClr val="000000"/>
                </a:solidFill>
              </a:rPr>
              <a:t>mór</a:t>
            </a:r>
            <a:endParaRPr lang="en-IE" sz="1600" b="1" dirty="0">
              <a:solidFill>
                <a:srgbClr val="000000"/>
              </a:solidFill>
            </a:endParaRPr>
          </a:p>
          <a:p>
            <a:pPr marL="285750" indent="-285750" defTabSz="457200">
              <a:buFont typeface="Arial" panose="020B0604020202020204" pitchFamily="34" charset="0"/>
              <a:buChar char="•"/>
              <a:defRPr/>
            </a:pPr>
            <a:r>
              <a:rPr lang="en-IE" sz="1600" dirty="0">
                <a:solidFill>
                  <a:srgbClr val="000000"/>
                </a:solidFill>
              </a:rPr>
              <a:t> </a:t>
            </a:r>
            <a:r>
              <a:rPr lang="en-IE" sz="1600" dirty="0" err="1">
                <a:solidFill>
                  <a:srgbClr val="000000"/>
                </a:solidFill>
              </a:rPr>
              <a:t>Tugaigí</a:t>
            </a:r>
            <a:r>
              <a:rPr lang="en-IE" sz="1600" dirty="0">
                <a:solidFill>
                  <a:srgbClr val="000000"/>
                </a:solidFill>
              </a:rPr>
              <a:t> </a:t>
            </a:r>
            <a:r>
              <a:rPr lang="en-IE" sz="1600" dirty="0" err="1">
                <a:solidFill>
                  <a:srgbClr val="000000"/>
                </a:solidFill>
              </a:rPr>
              <a:t>cuireadh</a:t>
            </a:r>
            <a:r>
              <a:rPr lang="en-IE" sz="1600" dirty="0">
                <a:solidFill>
                  <a:srgbClr val="000000"/>
                </a:solidFill>
              </a:rPr>
              <a:t> go </a:t>
            </a:r>
            <a:r>
              <a:rPr lang="en-IE" sz="1600" dirty="0" err="1">
                <a:solidFill>
                  <a:srgbClr val="000000"/>
                </a:solidFill>
              </a:rPr>
              <a:t>tuismitheoirí</a:t>
            </a:r>
            <a:r>
              <a:rPr lang="en-IE" sz="1600" dirty="0">
                <a:solidFill>
                  <a:srgbClr val="000000"/>
                </a:solidFill>
              </a:rPr>
              <a:t> </a:t>
            </a:r>
            <a:r>
              <a:rPr lang="en-IE" sz="1600" dirty="0" err="1">
                <a:solidFill>
                  <a:srgbClr val="000000"/>
                </a:solidFill>
              </a:rPr>
              <a:t>agus</a:t>
            </a:r>
            <a:r>
              <a:rPr lang="en-IE" sz="1600" dirty="0">
                <a:solidFill>
                  <a:srgbClr val="000000"/>
                </a:solidFill>
              </a:rPr>
              <a:t> </a:t>
            </a:r>
            <a:r>
              <a:rPr lang="en-IE" sz="1600" dirty="0" err="1">
                <a:solidFill>
                  <a:srgbClr val="000000"/>
                </a:solidFill>
              </a:rPr>
              <a:t>seantuismitheoirí</a:t>
            </a:r>
            <a:r>
              <a:rPr lang="en-IE" sz="1600" dirty="0">
                <a:solidFill>
                  <a:srgbClr val="000000"/>
                </a:solidFill>
              </a:rPr>
              <a:t> </a:t>
            </a:r>
            <a:r>
              <a:rPr lang="en-IE" sz="1600" dirty="0" err="1">
                <a:solidFill>
                  <a:srgbClr val="000000"/>
                </a:solidFill>
              </a:rPr>
              <a:t>cabhrú</a:t>
            </a:r>
            <a:r>
              <a:rPr lang="en-IE" sz="1600" dirty="0">
                <a:solidFill>
                  <a:srgbClr val="000000"/>
                </a:solidFill>
              </a:rPr>
              <a:t> le </a:t>
            </a:r>
            <a:r>
              <a:rPr lang="en-IE" sz="1600" dirty="0" err="1">
                <a:solidFill>
                  <a:srgbClr val="000000"/>
                </a:solidFill>
              </a:rPr>
              <a:t>muiríniú</a:t>
            </a:r>
            <a:r>
              <a:rPr lang="en-IE" sz="1600" dirty="0">
                <a:solidFill>
                  <a:srgbClr val="000000"/>
                </a:solidFill>
              </a:rPr>
              <a:t>, </a:t>
            </a:r>
            <a:r>
              <a:rPr lang="en-IE" sz="1600" dirty="0" err="1">
                <a:solidFill>
                  <a:srgbClr val="000000"/>
                </a:solidFill>
              </a:rPr>
              <a:t>nó</a:t>
            </a:r>
            <a:r>
              <a:rPr lang="en-IE" sz="1600" dirty="0">
                <a:solidFill>
                  <a:srgbClr val="000000"/>
                </a:solidFill>
              </a:rPr>
              <a:t> le </a:t>
            </a:r>
            <a:r>
              <a:rPr lang="en-IE" sz="1600" dirty="0" err="1">
                <a:solidFill>
                  <a:srgbClr val="000000"/>
                </a:solidFill>
              </a:rPr>
              <a:t>bia</a:t>
            </a:r>
            <a:r>
              <a:rPr lang="en-IE" sz="1600" dirty="0">
                <a:solidFill>
                  <a:srgbClr val="000000"/>
                </a:solidFill>
              </a:rPr>
              <a:t> a </a:t>
            </a:r>
            <a:r>
              <a:rPr lang="en-IE" sz="1600" dirty="0" err="1">
                <a:solidFill>
                  <a:srgbClr val="000000"/>
                </a:solidFill>
              </a:rPr>
              <a:t>fhás</a:t>
            </a:r>
            <a:r>
              <a:rPr lang="en-IE" sz="1600" dirty="0">
                <a:solidFill>
                  <a:srgbClr val="000000"/>
                </a:solidFill>
              </a:rPr>
              <a:t>.</a:t>
            </a:r>
          </a:p>
          <a:p>
            <a:pPr marL="285750" indent="-285750" defTabSz="457200">
              <a:buFont typeface="Arial" panose="020B0604020202020204" pitchFamily="34" charset="0"/>
              <a:buChar char="•"/>
              <a:defRPr/>
            </a:pPr>
            <a:r>
              <a:rPr lang="en-IE" sz="1600" dirty="0" err="1">
                <a:solidFill>
                  <a:srgbClr val="000000"/>
                </a:solidFill>
              </a:rPr>
              <a:t>Iarraigí</a:t>
            </a:r>
            <a:r>
              <a:rPr lang="en-IE" sz="1600" dirty="0">
                <a:solidFill>
                  <a:srgbClr val="000000"/>
                </a:solidFill>
              </a:rPr>
              <a:t> </a:t>
            </a:r>
            <a:r>
              <a:rPr lang="en-IE" sz="1600" dirty="0" err="1">
                <a:solidFill>
                  <a:srgbClr val="000000"/>
                </a:solidFill>
              </a:rPr>
              <a:t>ar</a:t>
            </a:r>
            <a:r>
              <a:rPr lang="en-IE" sz="1600" dirty="0">
                <a:solidFill>
                  <a:srgbClr val="000000"/>
                </a:solidFill>
              </a:rPr>
              <a:t> </a:t>
            </a:r>
            <a:r>
              <a:rPr lang="en-IE" sz="1600" dirty="0" err="1">
                <a:solidFill>
                  <a:srgbClr val="000000"/>
                </a:solidFill>
              </a:rPr>
              <a:t>ghrúpa</a:t>
            </a:r>
            <a:r>
              <a:rPr lang="en-IE" sz="1600" dirty="0">
                <a:solidFill>
                  <a:srgbClr val="000000"/>
                </a:solidFill>
              </a:rPr>
              <a:t> '</a:t>
            </a:r>
            <a:r>
              <a:rPr lang="en-IE" sz="1600" dirty="0" err="1">
                <a:solidFill>
                  <a:srgbClr val="000000"/>
                </a:solidFill>
              </a:rPr>
              <a:t>bothán</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bhfear</a:t>
            </a:r>
            <a:r>
              <a:rPr lang="en-IE" sz="1600" dirty="0">
                <a:solidFill>
                  <a:srgbClr val="000000"/>
                </a:solidFill>
              </a:rPr>
              <a:t>' </a:t>
            </a:r>
            <a:r>
              <a:rPr lang="en-IE" sz="1600" dirty="0" err="1">
                <a:solidFill>
                  <a:srgbClr val="000000"/>
                </a:solidFill>
              </a:rPr>
              <a:t>cabhrú</a:t>
            </a:r>
            <a:r>
              <a:rPr lang="en-IE" sz="1600" dirty="0">
                <a:solidFill>
                  <a:srgbClr val="000000"/>
                </a:solidFill>
              </a:rPr>
              <a:t> </a:t>
            </a:r>
            <a:r>
              <a:rPr lang="en-IE" sz="1600" dirty="0" err="1">
                <a:solidFill>
                  <a:srgbClr val="000000"/>
                </a:solidFill>
              </a:rPr>
              <a:t>libh</a:t>
            </a:r>
            <a:r>
              <a:rPr lang="en-IE" sz="1600" dirty="0">
                <a:solidFill>
                  <a:srgbClr val="000000"/>
                </a:solidFill>
              </a:rPr>
              <a:t> </a:t>
            </a:r>
            <a:r>
              <a:rPr lang="en-IE" sz="1600" dirty="0" err="1">
                <a:solidFill>
                  <a:srgbClr val="000000"/>
                </a:solidFill>
              </a:rPr>
              <a:t>bosca</a:t>
            </a:r>
            <a:r>
              <a:rPr lang="en-IE" sz="1600" dirty="0">
                <a:solidFill>
                  <a:srgbClr val="000000"/>
                </a:solidFill>
              </a:rPr>
              <a:t> </a:t>
            </a:r>
            <a:r>
              <a:rPr lang="en-IE" sz="1600" dirty="0" err="1">
                <a:solidFill>
                  <a:srgbClr val="000000"/>
                </a:solidFill>
              </a:rPr>
              <a:t>muirín</a:t>
            </a:r>
            <a:r>
              <a:rPr lang="en-IE" sz="1600" dirty="0">
                <a:solidFill>
                  <a:srgbClr val="000000"/>
                </a:solidFill>
              </a:rPr>
              <a:t>, </a:t>
            </a:r>
            <a:r>
              <a:rPr lang="en-IE" sz="1600" dirty="0" err="1">
                <a:solidFill>
                  <a:srgbClr val="000000"/>
                </a:solidFill>
              </a:rPr>
              <a:t>seithea</a:t>
            </a:r>
            <a:r>
              <a:rPr lang="en-IE" sz="1600" dirty="0">
                <a:solidFill>
                  <a:srgbClr val="000000"/>
                </a:solidFill>
              </a:rPr>
              <a:t> </a:t>
            </a:r>
            <a:r>
              <a:rPr lang="en-IE" sz="1600" dirty="0" err="1">
                <a:solidFill>
                  <a:srgbClr val="000000"/>
                </a:solidFill>
              </a:rPr>
              <a:t>plandaí</a:t>
            </a:r>
            <a:r>
              <a:rPr lang="en-IE" sz="1600" dirty="0">
                <a:solidFill>
                  <a:srgbClr val="000000"/>
                </a:solidFill>
              </a:rPr>
              <a:t>, </a:t>
            </a:r>
            <a:r>
              <a:rPr lang="en-IE" sz="1600" dirty="0" err="1">
                <a:solidFill>
                  <a:srgbClr val="000000"/>
                </a:solidFill>
              </a:rPr>
              <a:t>nó</a:t>
            </a:r>
            <a:r>
              <a:rPr lang="en-IE" sz="1600" dirty="0">
                <a:solidFill>
                  <a:srgbClr val="000000"/>
                </a:solidFill>
              </a:rPr>
              <a:t> </a:t>
            </a:r>
            <a:r>
              <a:rPr lang="en-IE" sz="1600" dirty="0" err="1">
                <a:solidFill>
                  <a:srgbClr val="000000"/>
                </a:solidFill>
              </a:rPr>
              <a:t>stáisiún</a:t>
            </a:r>
            <a:r>
              <a:rPr lang="en-IE" sz="1600" dirty="0">
                <a:solidFill>
                  <a:srgbClr val="000000"/>
                </a:solidFill>
              </a:rPr>
              <a:t> </a:t>
            </a:r>
            <a:r>
              <a:rPr lang="en-IE" sz="1600" dirty="0" err="1">
                <a:solidFill>
                  <a:srgbClr val="000000"/>
                </a:solidFill>
              </a:rPr>
              <a:t>biaroinnt</a:t>
            </a:r>
            <a:r>
              <a:rPr lang="en-IE" sz="1600" dirty="0">
                <a:solidFill>
                  <a:srgbClr val="000000"/>
                </a:solidFill>
              </a:rPr>
              <a:t> a chur. </a:t>
            </a:r>
          </a:p>
          <a:p>
            <a:pPr marL="285750" indent="-285750" defTabSz="457200">
              <a:buFont typeface="Arial" panose="020B0604020202020204" pitchFamily="34" charset="0"/>
              <a:buChar char="•"/>
              <a:defRPr/>
            </a:pPr>
            <a:r>
              <a:rPr lang="en-IE" sz="1600" dirty="0" err="1">
                <a:solidFill>
                  <a:srgbClr val="000000"/>
                </a:solidFill>
              </a:rPr>
              <a:t>Téigí</a:t>
            </a:r>
            <a:r>
              <a:rPr lang="en-IE" sz="1600" dirty="0">
                <a:solidFill>
                  <a:srgbClr val="000000"/>
                </a:solidFill>
              </a:rPr>
              <a:t> </a:t>
            </a:r>
            <a:r>
              <a:rPr lang="en-IE" sz="1600" dirty="0" err="1">
                <a:solidFill>
                  <a:srgbClr val="000000"/>
                </a:solidFill>
              </a:rPr>
              <a:t>i</a:t>
            </a:r>
            <a:r>
              <a:rPr lang="en-IE" sz="1600" dirty="0">
                <a:solidFill>
                  <a:srgbClr val="000000"/>
                </a:solidFill>
              </a:rPr>
              <a:t> </a:t>
            </a:r>
            <a:r>
              <a:rPr lang="en-IE" sz="1600" dirty="0" err="1">
                <a:solidFill>
                  <a:srgbClr val="000000"/>
                </a:solidFill>
              </a:rPr>
              <a:t>dteagmháil</a:t>
            </a:r>
            <a:r>
              <a:rPr lang="en-IE" sz="1600" dirty="0">
                <a:solidFill>
                  <a:srgbClr val="000000"/>
                </a:solidFill>
              </a:rPr>
              <a:t> le </a:t>
            </a:r>
            <a:r>
              <a:rPr lang="en-IE" sz="1600" dirty="0" err="1">
                <a:solidFill>
                  <a:srgbClr val="000000"/>
                </a:solidFill>
              </a:rPr>
              <a:t>Bailte</a:t>
            </a:r>
            <a:r>
              <a:rPr lang="en-IE" sz="1600" dirty="0">
                <a:solidFill>
                  <a:srgbClr val="000000"/>
                </a:solidFill>
              </a:rPr>
              <a:t> </a:t>
            </a:r>
            <a:r>
              <a:rPr lang="en-IE" sz="1600" dirty="0" err="1">
                <a:solidFill>
                  <a:srgbClr val="000000"/>
                </a:solidFill>
              </a:rPr>
              <a:t>Slachtmhara</a:t>
            </a:r>
            <a:r>
              <a:rPr lang="en-IE" sz="1600" dirty="0">
                <a:solidFill>
                  <a:srgbClr val="000000"/>
                </a:solidFill>
              </a:rPr>
              <a:t> le </a:t>
            </a:r>
            <a:r>
              <a:rPr lang="en-IE" sz="1600" dirty="0" err="1">
                <a:solidFill>
                  <a:srgbClr val="000000"/>
                </a:solidFill>
              </a:rPr>
              <a:t>haghaidh</a:t>
            </a:r>
            <a:r>
              <a:rPr lang="en-IE" sz="1600" dirty="0">
                <a:solidFill>
                  <a:srgbClr val="000000"/>
                </a:solidFill>
              </a:rPr>
              <a:t> </a:t>
            </a:r>
            <a:r>
              <a:rPr lang="en-IE" sz="1600" dirty="0" err="1">
                <a:solidFill>
                  <a:srgbClr val="000000"/>
                </a:solidFill>
              </a:rPr>
              <a:t>comhairle</a:t>
            </a:r>
            <a:r>
              <a:rPr lang="en-IE" sz="1600" dirty="0">
                <a:solidFill>
                  <a:srgbClr val="000000"/>
                </a:solidFill>
              </a:rPr>
              <a:t> </a:t>
            </a:r>
            <a:r>
              <a:rPr lang="en-IE" sz="1600" dirty="0" err="1">
                <a:solidFill>
                  <a:srgbClr val="000000"/>
                </a:solidFill>
              </a:rPr>
              <a:t>faoi</a:t>
            </a:r>
            <a:r>
              <a:rPr lang="en-IE" sz="1600" dirty="0">
                <a:solidFill>
                  <a:srgbClr val="000000"/>
                </a:solidFill>
              </a:rPr>
              <a:t> </a:t>
            </a:r>
            <a:r>
              <a:rPr lang="en-IE" sz="1600" dirty="0" err="1">
                <a:solidFill>
                  <a:srgbClr val="000000"/>
                </a:solidFill>
              </a:rPr>
              <a:t>mhuiríniú</a:t>
            </a:r>
            <a:r>
              <a:rPr lang="en-IE" sz="1600"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Téigí</a:t>
            </a:r>
            <a:r>
              <a:rPr lang="en-IE" sz="1600" dirty="0">
                <a:solidFill>
                  <a:srgbClr val="000000"/>
                </a:solidFill>
              </a:rPr>
              <a:t> </a:t>
            </a:r>
            <a:r>
              <a:rPr lang="en-IE" sz="1600" dirty="0" err="1">
                <a:solidFill>
                  <a:srgbClr val="000000"/>
                </a:solidFill>
              </a:rPr>
              <a:t>i</a:t>
            </a:r>
            <a:r>
              <a:rPr lang="en-IE" sz="1600" dirty="0">
                <a:solidFill>
                  <a:srgbClr val="000000"/>
                </a:solidFill>
              </a:rPr>
              <a:t> </a:t>
            </a:r>
            <a:r>
              <a:rPr lang="en-IE" sz="1600" dirty="0" err="1">
                <a:solidFill>
                  <a:srgbClr val="000000"/>
                </a:solidFill>
              </a:rPr>
              <a:t>dteagmháil</a:t>
            </a:r>
            <a:r>
              <a:rPr lang="en-IE" sz="1600" dirty="0">
                <a:solidFill>
                  <a:srgbClr val="000000"/>
                </a:solidFill>
              </a:rPr>
              <a:t> le </a:t>
            </a:r>
            <a:r>
              <a:rPr lang="en-IE" sz="1600" dirty="0" err="1">
                <a:solidFill>
                  <a:srgbClr val="000000"/>
                </a:solidFill>
              </a:rPr>
              <a:t>grúpaí</a:t>
            </a:r>
            <a:r>
              <a:rPr lang="en-IE" sz="1600" dirty="0">
                <a:solidFill>
                  <a:srgbClr val="000000"/>
                </a:solidFill>
              </a:rPr>
              <a:t> </a:t>
            </a:r>
            <a:r>
              <a:rPr lang="en-IE" sz="1600" dirty="0" err="1">
                <a:solidFill>
                  <a:srgbClr val="000000"/>
                </a:solidFill>
              </a:rPr>
              <a:t>áitiúla</a:t>
            </a:r>
            <a:r>
              <a:rPr lang="en-IE" sz="1600" dirty="0">
                <a:solidFill>
                  <a:srgbClr val="000000"/>
                </a:solidFill>
              </a:rPr>
              <a:t> a </a:t>
            </a:r>
            <a:r>
              <a:rPr lang="en-IE" sz="1600" dirty="0" err="1">
                <a:solidFill>
                  <a:srgbClr val="000000"/>
                </a:solidFill>
              </a:rPr>
              <a:t>bhfuil</a:t>
            </a:r>
            <a:r>
              <a:rPr lang="en-IE" sz="1600" dirty="0">
                <a:solidFill>
                  <a:srgbClr val="000000"/>
                </a:solidFill>
              </a:rPr>
              <a:t> </a:t>
            </a:r>
            <a:r>
              <a:rPr lang="en-IE" sz="1600" dirty="0" err="1">
                <a:solidFill>
                  <a:srgbClr val="000000"/>
                </a:solidFill>
              </a:rPr>
              <a:t>gafa</a:t>
            </a:r>
            <a:r>
              <a:rPr lang="en-IE" sz="1600" dirty="0">
                <a:solidFill>
                  <a:srgbClr val="000000"/>
                </a:solidFill>
              </a:rPr>
              <a:t> le </a:t>
            </a:r>
            <a:r>
              <a:rPr lang="en-IE" sz="1600" dirty="0" err="1">
                <a:solidFill>
                  <a:srgbClr val="000000"/>
                </a:solidFill>
              </a:rPr>
              <a:t>garraíodóireacht</a:t>
            </a:r>
            <a:r>
              <a:rPr lang="en-IE" sz="1600" dirty="0">
                <a:solidFill>
                  <a:srgbClr val="000000"/>
                </a:solidFill>
              </a:rPr>
              <a:t>. </a:t>
            </a: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err="1">
              <a:solidFill>
                <a:srgbClr val="000000"/>
              </a:solidFill>
            </a:endParaRPr>
          </a:p>
        </p:txBody>
      </p:sp>
      <p:sp>
        <p:nvSpPr>
          <p:cNvPr id="50" name="Freeform 2">
            <a:extLst>
              <a:ext uri="{FF2B5EF4-FFF2-40B4-BE49-F238E27FC236}">
                <a16:creationId xmlns:a16="http://schemas.microsoft.com/office/drawing/2014/main" id="{1620C540-D25D-C379-4405-13134376F6B6}"/>
              </a:ext>
            </a:extLst>
          </p:cNvPr>
          <p:cNvSpPr/>
          <p:nvPr/>
        </p:nvSpPr>
        <p:spPr>
          <a:xfrm>
            <a:off x="6514598" y="3823887"/>
            <a:ext cx="4152028" cy="2672664"/>
          </a:xfrm>
          <a:custGeom>
            <a:avLst/>
            <a:gdLst/>
            <a:ahLst/>
            <a:cxnLst/>
            <a:rect l="l" t="t" r="r" b="b"/>
            <a:pathLst>
              <a:path w="4906901" h="4882367">
                <a:moveTo>
                  <a:pt x="0" y="0"/>
                </a:moveTo>
                <a:lnTo>
                  <a:pt x="4906901" y="0"/>
                </a:lnTo>
                <a:lnTo>
                  <a:pt x="4906901" y="4882366"/>
                </a:lnTo>
                <a:lnTo>
                  <a:pt x="0" y="488236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sp>
        <p:nvSpPr>
          <p:cNvPr id="40" name="TextBox 39">
            <a:extLst>
              <a:ext uri="{FF2B5EF4-FFF2-40B4-BE49-F238E27FC236}">
                <a16:creationId xmlns:a16="http://schemas.microsoft.com/office/drawing/2014/main" id="{991E104D-D6D6-E95F-5E57-A508552E61B0}"/>
              </a:ext>
            </a:extLst>
          </p:cNvPr>
          <p:cNvSpPr txBox="1"/>
          <p:nvPr/>
        </p:nvSpPr>
        <p:spPr>
          <a:xfrm>
            <a:off x="6722261" y="3977844"/>
            <a:ext cx="3965010" cy="4442050"/>
          </a:xfrm>
          <a:prstGeom prst="rect">
            <a:avLst/>
          </a:prstGeom>
          <a:noFill/>
        </p:spPr>
        <p:txBody>
          <a:bodyPr wrap="square" lIns="91440" tIns="45720" rIns="91440" bIns="45720" anchor="t">
            <a:spAutoFit/>
          </a:bodyPr>
          <a:lstStyle/>
          <a:p>
            <a:pPr defTabSz="457200">
              <a:lnSpc>
                <a:spcPts val="2625"/>
              </a:lnSpc>
              <a:defRPr/>
            </a:pPr>
            <a:r>
              <a:rPr lang="en-IE" sz="1600" b="1" dirty="0" err="1">
                <a:solidFill>
                  <a:srgbClr val="000000"/>
                </a:solidFill>
              </a:rPr>
              <a:t>Scaipigí</a:t>
            </a:r>
            <a:r>
              <a:rPr lang="en-IE" sz="1600" b="1" dirty="0">
                <a:solidFill>
                  <a:srgbClr val="000000"/>
                </a:solidFill>
              </a:rPr>
              <a:t> an </a:t>
            </a:r>
            <a:r>
              <a:rPr lang="en-IE" sz="1600" b="1" dirty="0" err="1">
                <a:solidFill>
                  <a:srgbClr val="000000"/>
                </a:solidFill>
              </a:rPr>
              <a:t>scéal</a:t>
            </a:r>
            <a:r>
              <a:rPr lang="en-IE" sz="1600" b="1" dirty="0">
                <a:solidFill>
                  <a:srgbClr val="000000"/>
                </a:solidFill>
              </a:rPr>
              <a:t> go </a:t>
            </a:r>
            <a:r>
              <a:rPr lang="en-IE" sz="1600" b="1" dirty="0" err="1">
                <a:solidFill>
                  <a:srgbClr val="000000"/>
                </a:solidFill>
              </a:rPr>
              <a:t>forleathan</a:t>
            </a:r>
            <a:r>
              <a:rPr lang="en-IE" sz="1600" b="1"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Dearaigí</a:t>
            </a:r>
            <a:r>
              <a:rPr lang="en-IE" sz="1600" dirty="0">
                <a:solidFill>
                  <a:srgbClr val="000000"/>
                </a:solidFill>
              </a:rPr>
              <a:t> </a:t>
            </a:r>
            <a:r>
              <a:rPr lang="en-IE" sz="1600" dirty="0" err="1">
                <a:solidFill>
                  <a:srgbClr val="000000"/>
                </a:solidFill>
              </a:rPr>
              <a:t>póstaer</a:t>
            </a:r>
            <a:r>
              <a:rPr lang="en-IE" sz="1600" dirty="0">
                <a:solidFill>
                  <a:srgbClr val="000000"/>
                </a:solidFill>
              </a:rPr>
              <a:t> </a:t>
            </a:r>
            <a:r>
              <a:rPr lang="en-IE" sz="1600" dirty="0" err="1">
                <a:solidFill>
                  <a:srgbClr val="000000"/>
                </a:solidFill>
              </a:rPr>
              <a:t>agus</a:t>
            </a:r>
            <a:r>
              <a:rPr lang="en-IE" sz="1600" dirty="0">
                <a:solidFill>
                  <a:srgbClr val="000000"/>
                </a:solidFill>
              </a:rPr>
              <a:t> </a:t>
            </a:r>
            <a:r>
              <a:rPr lang="en-IE" sz="1600" dirty="0" err="1">
                <a:solidFill>
                  <a:srgbClr val="000000"/>
                </a:solidFill>
              </a:rPr>
              <a:t>comharthaí</a:t>
            </a:r>
            <a:r>
              <a:rPr lang="en-IE" sz="1600" dirty="0">
                <a:solidFill>
                  <a:srgbClr val="000000"/>
                </a:solidFill>
              </a:rPr>
              <a:t> le cur </a:t>
            </a:r>
            <a:r>
              <a:rPr lang="en-IE" sz="1600" dirty="0" err="1">
                <a:solidFill>
                  <a:srgbClr val="000000"/>
                </a:solidFill>
              </a:rPr>
              <a:t>suas</a:t>
            </a:r>
            <a:r>
              <a:rPr lang="en-IE" sz="1600" dirty="0">
                <a:solidFill>
                  <a:srgbClr val="000000"/>
                </a:solidFill>
              </a:rPr>
              <a:t> </a:t>
            </a:r>
            <a:r>
              <a:rPr lang="en-IE" sz="1600" dirty="0" err="1">
                <a:solidFill>
                  <a:srgbClr val="000000"/>
                </a:solidFill>
              </a:rPr>
              <a:t>timpeall</a:t>
            </a:r>
            <a:r>
              <a:rPr lang="en-IE" sz="1600" dirty="0">
                <a:solidFill>
                  <a:srgbClr val="000000"/>
                </a:solidFill>
              </a:rPr>
              <a:t> </a:t>
            </a:r>
            <a:r>
              <a:rPr lang="en-IE" sz="1600" dirty="0" err="1">
                <a:solidFill>
                  <a:srgbClr val="000000"/>
                </a:solidFill>
              </a:rPr>
              <a:t>na</a:t>
            </a:r>
            <a:r>
              <a:rPr lang="en-IE" sz="1600" dirty="0">
                <a:solidFill>
                  <a:srgbClr val="000000"/>
                </a:solidFill>
              </a:rPr>
              <a:t> </a:t>
            </a:r>
            <a:r>
              <a:rPr lang="en-IE" sz="1600" dirty="0" err="1">
                <a:solidFill>
                  <a:srgbClr val="000000"/>
                </a:solidFill>
              </a:rPr>
              <a:t>scoile</a:t>
            </a:r>
            <a:r>
              <a:rPr lang="en-IE" sz="1600" dirty="0">
                <a:solidFill>
                  <a:srgbClr val="000000"/>
                </a:solidFill>
              </a:rPr>
              <a:t> </a:t>
            </a:r>
          </a:p>
          <a:p>
            <a:pPr marL="285750" indent="-285750" defTabSz="457200">
              <a:buFont typeface="Arial" panose="020B0604020202020204" pitchFamily="34" charset="0"/>
              <a:buChar char="•"/>
              <a:defRPr/>
            </a:pPr>
            <a:r>
              <a:rPr lang="en-IE" sz="1600" dirty="0" err="1">
                <a:solidFill>
                  <a:srgbClr val="000000"/>
                </a:solidFill>
              </a:rPr>
              <a:t>Dearaigí</a:t>
            </a:r>
            <a:r>
              <a:rPr lang="en-IE" sz="1600" dirty="0">
                <a:solidFill>
                  <a:srgbClr val="000000"/>
                </a:solidFill>
              </a:rPr>
              <a:t> </a:t>
            </a:r>
            <a:r>
              <a:rPr lang="en-IE" sz="1600" dirty="0" err="1">
                <a:solidFill>
                  <a:srgbClr val="000000"/>
                </a:solidFill>
              </a:rPr>
              <a:t>feachtas</a:t>
            </a:r>
            <a:r>
              <a:rPr lang="en-IE" sz="1600" dirty="0">
                <a:solidFill>
                  <a:srgbClr val="000000"/>
                </a:solidFill>
              </a:rPr>
              <a:t> </a:t>
            </a:r>
            <a:r>
              <a:rPr lang="en-IE" sz="1600" dirty="0" err="1">
                <a:solidFill>
                  <a:srgbClr val="000000"/>
                </a:solidFill>
              </a:rPr>
              <a:t>feasachta</a:t>
            </a:r>
            <a:r>
              <a:rPr lang="en-IE" sz="1600" dirty="0">
                <a:solidFill>
                  <a:srgbClr val="000000"/>
                </a:solidFill>
              </a:rPr>
              <a:t> </a:t>
            </a:r>
            <a:r>
              <a:rPr lang="en-IE" sz="1600" dirty="0" err="1">
                <a:solidFill>
                  <a:srgbClr val="000000"/>
                </a:solidFill>
              </a:rPr>
              <a:t>faoi</a:t>
            </a:r>
            <a:r>
              <a:rPr lang="en-IE" sz="1600" dirty="0">
                <a:solidFill>
                  <a:srgbClr val="000000"/>
                </a:solidFill>
              </a:rPr>
              <a:t> </a:t>
            </a:r>
            <a:r>
              <a:rPr lang="en-IE" sz="1600" dirty="0" err="1">
                <a:solidFill>
                  <a:srgbClr val="000000"/>
                </a:solidFill>
              </a:rPr>
              <a:t>dhramhaíl</a:t>
            </a:r>
            <a:r>
              <a:rPr lang="en-IE" sz="1600" dirty="0">
                <a:solidFill>
                  <a:srgbClr val="000000"/>
                </a:solidFill>
              </a:rPr>
              <a:t> </a:t>
            </a:r>
            <a:r>
              <a:rPr lang="en-IE" sz="1600" dirty="0" err="1">
                <a:solidFill>
                  <a:srgbClr val="000000"/>
                </a:solidFill>
              </a:rPr>
              <a:t>bia</a:t>
            </a:r>
            <a:r>
              <a:rPr lang="en-IE" sz="1600" dirty="0">
                <a:solidFill>
                  <a:srgbClr val="000000"/>
                </a:solidFill>
              </a:rPr>
              <a:t>.</a:t>
            </a:r>
          </a:p>
          <a:p>
            <a:pPr marL="285750" indent="-285750" defTabSz="457200">
              <a:buFont typeface="Arial" panose="020B0604020202020204" pitchFamily="34" charset="0"/>
              <a:buChar char="•"/>
              <a:defRPr/>
            </a:pPr>
            <a:r>
              <a:rPr lang="en-IE" sz="1600" dirty="0" err="1">
                <a:solidFill>
                  <a:srgbClr val="000000"/>
                </a:solidFill>
              </a:rPr>
              <a:t>Cuirigí</a:t>
            </a:r>
            <a:r>
              <a:rPr lang="en-IE" sz="1600" dirty="0">
                <a:solidFill>
                  <a:srgbClr val="000000"/>
                </a:solidFill>
              </a:rPr>
              <a:t> </a:t>
            </a:r>
            <a:r>
              <a:rPr lang="en-IE" sz="1600" dirty="0" err="1">
                <a:solidFill>
                  <a:srgbClr val="000000"/>
                </a:solidFill>
              </a:rPr>
              <a:t>físeán</a:t>
            </a:r>
            <a:r>
              <a:rPr lang="en-IE" sz="1600" dirty="0">
                <a:solidFill>
                  <a:srgbClr val="000000"/>
                </a:solidFill>
              </a:rPr>
              <a:t> </a:t>
            </a:r>
            <a:r>
              <a:rPr lang="en-IE" sz="1600" dirty="0" err="1">
                <a:solidFill>
                  <a:srgbClr val="000000"/>
                </a:solidFill>
              </a:rPr>
              <a:t>gearr</a:t>
            </a:r>
            <a:r>
              <a:rPr lang="en-IE" sz="1600" dirty="0">
                <a:solidFill>
                  <a:srgbClr val="000000"/>
                </a:solidFill>
              </a:rPr>
              <a:t> le </a:t>
            </a:r>
            <a:r>
              <a:rPr lang="en-IE" sz="1600" dirty="0" err="1">
                <a:solidFill>
                  <a:srgbClr val="000000"/>
                </a:solidFill>
              </a:rPr>
              <a:t>chéile</a:t>
            </a:r>
            <a:r>
              <a:rPr lang="en-IE" sz="1600" dirty="0">
                <a:solidFill>
                  <a:srgbClr val="000000"/>
                </a:solidFill>
              </a:rPr>
              <a:t>.</a:t>
            </a:r>
          </a:p>
          <a:p>
            <a:pPr marL="285750" indent="-285750" defTabSz="457200">
              <a:buFont typeface="Arial" panose="020B0604020202020204" pitchFamily="34" charset="0"/>
              <a:buChar char="•"/>
              <a:defRPr/>
            </a:pPr>
            <a:r>
              <a:rPr lang="en-IE" sz="1600" dirty="0" err="1">
                <a:solidFill>
                  <a:srgbClr val="000000"/>
                </a:solidFill>
              </a:rPr>
              <a:t>Tosaígí</a:t>
            </a:r>
            <a:r>
              <a:rPr lang="en-IE" sz="1600" dirty="0">
                <a:solidFill>
                  <a:srgbClr val="000000"/>
                </a:solidFill>
              </a:rPr>
              <a:t> '</a:t>
            </a:r>
            <a:r>
              <a:rPr lang="en-IE" sz="1600" dirty="0" err="1">
                <a:solidFill>
                  <a:srgbClr val="000000"/>
                </a:solidFill>
              </a:rPr>
              <a:t>Dúshlán</a:t>
            </a:r>
            <a:r>
              <a:rPr lang="en-IE" sz="1600" dirty="0">
                <a:solidFill>
                  <a:srgbClr val="000000"/>
                </a:solidFill>
              </a:rPr>
              <a:t> </a:t>
            </a:r>
            <a:r>
              <a:rPr lang="en-IE" sz="1600" dirty="0" err="1">
                <a:solidFill>
                  <a:srgbClr val="000000"/>
                </a:solidFill>
              </a:rPr>
              <a:t>Dramhaíola</a:t>
            </a:r>
            <a:r>
              <a:rPr lang="en-IE" sz="1600" dirty="0">
                <a:solidFill>
                  <a:srgbClr val="000000"/>
                </a:solidFill>
              </a:rPr>
              <a:t> </a:t>
            </a:r>
            <a:r>
              <a:rPr lang="en-IE" sz="1600" dirty="0" err="1">
                <a:solidFill>
                  <a:srgbClr val="000000"/>
                </a:solidFill>
              </a:rPr>
              <a:t>Bhia</a:t>
            </a:r>
            <a:r>
              <a:rPr lang="en-IE" sz="1600" dirty="0">
                <a:solidFill>
                  <a:srgbClr val="000000"/>
                </a:solidFill>
              </a:rPr>
              <a:t>' </a:t>
            </a:r>
            <a:r>
              <a:rPr lang="en-IE" sz="1600" dirty="0" err="1">
                <a:solidFill>
                  <a:srgbClr val="000000"/>
                </a:solidFill>
              </a:rPr>
              <a:t>ar</a:t>
            </a:r>
            <a:r>
              <a:rPr lang="en-IE" sz="1600" dirty="0">
                <a:solidFill>
                  <a:srgbClr val="000000"/>
                </a:solidFill>
              </a:rPr>
              <a:t> </a:t>
            </a:r>
            <a:r>
              <a:rPr lang="en-IE" sz="1600" dirty="0" err="1">
                <a:solidFill>
                  <a:srgbClr val="000000"/>
                </a:solidFill>
              </a:rPr>
              <a:t>scoil</a:t>
            </a:r>
            <a:r>
              <a:rPr lang="en-IE" sz="1600" dirty="0">
                <a:solidFill>
                  <a:srgbClr val="000000"/>
                </a:solidFill>
              </a:rPr>
              <a:t> </a:t>
            </a: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a:solidFill>
                <a:srgbClr val="000000"/>
              </a:solidFill>
            </a:endParaRPr>
          </a:p>
          <a:p>
            <a:pPr defTabSz="457200">
              <a:lnSpc>
                <a:spcPts val="2625"/>
              </a:lnSpc>
              <a:defRPr/>
            </a:pPr>
            <a:endParaRPr lang="en-IE" sz="1600" b="1" dirty="0" err="1">
              <a:solidFill>
                <a:srgbClr val="000000"/>
              </a:solidFill>
            </a:endParaRPr>
          </a:p>
        </p:txBody>
      </p:sp>
      <p:sp>
        <p:nvSpPr>
          <p:cNvPr id="8" name="Freeform 4">
            <a:extLst>
              <a:ext uri="{FF2B5EF4-FFF2-40B4-BE49-F238E27FC236}">
                <a16:creationId xmlns:a16="http://schemas.microsoft.com/office/drawing/2014/main" id="{2F9AC2AC-BA2C-DB6B-C571-9F4AEAF3CA91}"/>
              </a:ext>
            </a:extLst>
          </p:cNvPr>
          <p:cNvSpPr/>
          <p:nvPr/>
        </p:nvSpPr>
        <p:spPr>
          <a:xfrm>
            <a:off x="9741413" y="5242560"/>
            <a:ext cx="2779881" cy="1620961"/>
          </a:xfrm>
          <a:custGeom>
            <a:avLst/>
            <a:gdLst/>
            <a:ahLst/>
            <a:cxnLst/>
            <a:rect l="l" t="t" r="r" b="b"/>
            <a:pathLst>
              <a:path w="4795804" h="3429000">
                <a:moveTo>
                  <a:pt x="0" y="0"/>
                </a:moveTo>
                <a:lnTo>
                  <a:pt x="4795804" y="0"/>
                </a:lnTo>
                <a:lnTo>
                  <a:pt x="4795804" y="3429000"/>
                </a:lnTo>
                <a:lnTo>
                  <a:pt x="0" y="34290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2" name="Group 1">
            <a:extLst>
              <a:ext uri="{FF2B5EF4-FFF2-40B4-BE49-F238E27FC236}">
                <a16:creationId xmlns:a16="http://schemas.microsoft.com/office/drawing/2014/main" id="{4D7AD5D5-06E5-F1FA-C24D-FFDFCA0EDDD8}"/>
              </a:ext>
            </a:extLst>
          </p:cNvPr>
          <p:cNvGrpSpPr/>
          <p:nvPr/>
        </p:nvGrpSpPr>
        <p:grpSpPr>
          <a:xfrm>
            <a:off x="10693031" y="60517"/>
            <a:ext cx="1346942" cy="1390498"/>
            <a:chOff x="5403167" y="2137194"/>
            <a:chExt cx="976284" cy="1153562"/>
          </a:xfrm>
        </p:grpSpPr>
        <p:pic>
          <p:nvPicPr>
            <p:cNvPr id="5" name="Picture 4" descr="A logo of a person with a book&#10;&#10;Description automatically generated">
              <a:extLst>
                <a:ext uri="{FF2B5EF4-FFF2-40B4-BE49-F238E27FC236}">
                  <a16:creationId xmlns:a16="http://schemas.microsoft.com/office/drawing/2014/main" id="{F0322A8C-CB78-EE9E-4EF0-AEF396B100A8}"/>
                </a:ext>
              </a:extLst>
            </p:cNvPr>
            <p:cNvPicPr>
              <a:picLocks noChangeAspect="1"/>
            </p:cNvPicPr>
            <p:nvPr/>
          </p:nvPicPr>
          <p:blipFill rotWithShape="1">
            <a:blip r:embed="rId10" cstate="email">
              <a:biLevel thresh="25000"/>
              <a:extLst>
                <a:ext uri="{28A0092B-C50C-407E-A947-70E740481C1C}">
                  <a14:useLocalDpi xmlns:a14="http://schemas.microsoft.com/office/drawing/2010/main"/>
                </a:ext>
              </a:extLst>
            </a:blip>
            <a:srcRect/>
            <a:stretch/>
          </p:blipFill>
          <p:spPr>
            <a:xfrm>
              <a:off x="5403167" y="2137194"/>
              <a:ext cx="976284" cy="1056903"/>
            </a:xfrm>
            <a:prstGeom prst="rect">
              <a:avLst/>
            </a:prstGeom>
          </p:spPr>
        </p:pic>
        <p:pic>
          <p:nvPicPr>
            <p:cNvPr id="7" name="Picture 6" descr="Logo&#10;&#10;Description automatically generated">
              <a:extLst>
                <a:ext uri="{FF2B5EF4-FFF2-40B4-BE49-F238E27FC236}">
                  <a16:creationId xmlns:a16="http://schemas.microsoft.com/office/drawing/2014/main" id="{28869D69-E0B2-4076-2600-C01E2588CAE3}"/>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5430644" y="3194097"/>
              <a:ext cx="815729" cy="96659"/>
            </a:xfrm>
            <a:prstGeom prst="rect">
              <a:avLst/>
            </a:prstGeom>
          </p:spPr>
        </p:pic>
      </p:grpSp>
    </p:spTree>
    <p:extLst>
      <p:ext uri="{BB962C8B-B14F-4D97-AF65-F5344CB8AC3E}">
        <p14:creationId xmlns:p14="http://schemas.microsoft.com/office/powerpoint/2010/main" val="2069755924"/>
      </p:ext>
    </p:extLst>
  </p:cSld>
  <p:clrMapOvr>
    <a:masterClrMapping/>
  </p:clrMapOvr>
</p:sld>
</file>

<file path=ppt/theme/theme1.xml><?xml version="1.0" encoding="utf-8"?>
<a:theme xmlns:a="http://schemas.openxmlformats.org/drawingml/2006/main" name="1A Pres 4-3 Branding Library">
  <a:themeElements>
    <a:clrScheme name="Custom 17">
      <a:dk1>
        <a:srgbClr val="000000"/>
      </a:dk1>
      <a:lt1>
        <a:sysClr val="window" lastClr="FFFFFF"/>
      </a:lt1>
      <a:dk2>
        <a:srgbClr val="FFFFFF"/>
      </a:dk2>
      <a:lt2>
        <a:srgbClr val="FFFFFF"/>
      </a:lt2>
      <a:accent1>
        <a:srgbClr val="FFFFFF"/>
      </a:accent1>
      <a:accent2>
        <a:srgbClr val="00A857"/>
      </a:accent2>
      <a:accent3>
        <a:srgbClr val="00A857"/>
      </a:accent3>
      <a:accent4>
        <a:srgbClr val="0076BF"/>
      </a:accent4>
      <a:accent5>
        <a:srgbClr val="5B9BD5"/>
      </a:accent5>
      <a:accent6>
        <a:srgbClr val="00A857"/>
      </a:accent6>
      <a:hlink>
        <a:srgbClr val="003E7E"/>
      </a:hlink>
      <a:folHlink>
        <a:srgbClr val="00A857"/>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Pres 4-3 Branding Library" id="{F96F0DE8-C384-413A-A60E-4D7B418F9494}" vid="{467AF14F-F9E4-4074-9CAB-A446607220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1230</Words>
  <Application>Microsoft Office PowerPoint</Application>
  <PresentationFormat>Widescreen</PresentationFormat>
  <Paragraphs>115</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Poppins Bold</vt:lpstr>
      <vt:lpstr>Tahoma</vt:lpstr>
      <vt:lpstr>1A Pres 4-3 Branding Library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Roisin O'Connor Flanagan</dc:creator>
  <cp:lastModifiedBy>Meadhbh O'Leary Fitzpatrick</cp:lastModifiedBy>
  <cp:revision>43</cp:revision>
  <dcterms:created xsi:type="dcterms:W3CDTF">2026-08-25T14:12:51Z</dcterms:created>
  <dcterms:modified xsi:type="dcterms:W3CDTF">2026-10-01T11:37:43Z</dcterms:modified>
</cp:coreProperties>
</file>