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7" r:id="rId5"/>
    <p:sldId id="260" r:id="rId6"/>
    <p:sldId id="259" r:id="rId7"/>
    <p:sldId id="261" r:id="rId8"/>
    <p:sldId id="262" r:id="rId9"/>
    <p:sldId id="263" r:id="rId10"/>
    <p:sldId id="264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8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561026-BC4C-4C9D-9C1C-4E04AC922C42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578976-790F-467E-95D5-0FECB01286BD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30999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578976-790F-467E-95D5-0FECB01286BD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78764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578976-790F-467E-95D5-0FECB01286BD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618216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578976-790F-467E-95D5-0FECB01286BD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447727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119525-BE67-AF5C-FEE6-98D3CCBD50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8A4534-B93A-B069-2CB9-D247BD31A5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CB6E57-EEE3-B514-9A8C-B869A7FFA5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7A3964-9D2B-D357-EC17-C9353C4FE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F394A1-0C2F-3631-FBF8-DEF2BCD184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763910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A374F-BA0C-365B-D77D-21E18B0460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ACBB8-FFD5-49D0-561B-08A279A816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088E0C-8063-6B8A-0688-FF4E73D3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3B886E-DBF4-69FA-E382-08C0975EA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0BC6AB-8FC3-A82B-7BA9-21093D4367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400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24215-67D3-F5F4-D219-E8E5EF828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4A22F8-1435-E0D4-55F6-E454B1156C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8BAC7-EBD0-30E7-C477-07C9A5C28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E37E96-6CFD-C212-1023-5457DBAAD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23604-6447-88D4-7033-DA58F45626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5737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91C2C0-54E6-5792-1B50-8A399F29E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1221C7-EBB1-87A6-E9CF-3485A5BA94C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8E1F28-03DC-C516-A2D7-63BCCC005C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E66C1B4-2970-F6C7-CDD0-4F9FA1CF9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7D1DC5-BC56-2664-5449-EB026EE9C2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CE3D84-554C-03C5-A13C-9D060E66B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3882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BEB0BC-EAE8-2657-2A5A-9228AD67A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F4DFB1-F3B2-F698-3F8F-27883E167E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E9FFD4-8485-7602-5D65-DC9A681A51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D0F4CD-EB92-6663-FC59-DCA6D9CDED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F54ECCE-6210-4063-FAAE-100C6BA12B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D4C16C-DB56-71AA-2967-ABA3E0228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8B051F-E43F-C7CC-D9F3-8D147DEADF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6423C2D-0300-EF1E-06DA-85702B2E9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50982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527EC-8624-0A3A-0C54-CC1F2AA495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DDE077E-159D-BC5C-C706-34ED85D0E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F972E-4562-78C1-40E8-70549870D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9B4BCE-CDAA-E844-BC11-34F52BAD8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36965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21F4E1-C6F4-E3D4-66A4-44245234A5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109801B-A2E9-E4F3-D1D0-C55DB5642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483DE6-EFFF-249E-B779-D58F8AF32F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769646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C6781-C17C-D7FC-E48A-033ECDB58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B6BF3B-10F4-A67D-1C70-316696E677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0B535-164E-C8E4-C7F1-1C16F7D061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2CD67C-A3A8-2DA8-337E-5C3DBB5CF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B88C3-1E89-4226-F1EA-788BC86F5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589BAC-E983-B72C-4DCD-D00F893D0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495746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5D071-8C98-2D15-CC93-0F2345E34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4E9EEA-E57A-4910-7F08-9437E22E7A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BC0D4A-6B73-F931-F500-EF676F33A5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211317C-C560-D5B2-6A6F-735DA8D6E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E1AC99-CCA9-0FF8-32BF-482782804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6297DE-E0CD-5EBB-4F33-D381D4BB19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104136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2AB9FD-0166-EB1D-1F2F-F4722B007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79A33A-B9E8-FC65-4118-0857FBC0D9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8DCCA2-0A3C-8D48-B605-AD814BBB70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62DDD6-72F8-99EB-0FA0-893DF2DBB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899A6-11BF-F552-C4BD-C32A153BC8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31906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857466B-1FF6-4A04-FDA5-CE11791879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A7538C-AB97-8903-2621-71D7F0CF02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246842-A703-0595-B2CD-CEF75C035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583C1-271E-8E06-EEBF-7BCF9E83B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6789-D1D3-DA91-4395-46EB21E34F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578389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C0B888-E7BC-08D8-4F35-E2A236D5E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6469B5-635E-74E2-1713-1C49DF8987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B113C6-B7DA-1F43-591E-445E35C822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F97459-9250-4B8A-A8EA-33BB6FFCFC99}" type="datetimeFigureOut">
              <a:rPr lang="en-IE" smtClean="0"/>
              <a:t>17/09/2026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F0ECE-2A67-737E-7D2D-78561C608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50D6AE-8DC7-76B4-8674-4C9D685589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AEB766-1CEC-4321-BAA3-F0890DF1E5EE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002409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57cArpKrNk" TargetMode="Externa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iew.officeapps.live.com/op/view.aspx?src=https%3A%2F%2Fgreenschoolsireland.org%2Fwp-content%2Fuploads%2F2024%2F01%2FMinutes.docx&amp;wdOrigin=BROWSELINK" TargetMode="External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emf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greenschoolsireland.org/wp-content/uploads/2024/08/Global-Awareness-Litter-Waste-Survey-2023.pdf" TargetMode="Externa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svg"/><Relationship Id="rId5" Type="http://schemas.openxmlformats.org/officeDocument/2006/relationships/hyperlink" Target="https://view.officeapps.live.com/op/view.aspx?src=https%3A%2F%2Fgreenschoolsireland.org%2Fwp-content%2Fuploads%2F2024%2F01%2FGreen-Schools-Action-Plan.docx&amp;wdOrigin=BROWSELINK" TargetMode="Externa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svg"/><Relationship Id="rId5" Type="http://schemas.openxmlformats.org/officeDocument/2006/relationships/hyperlink" Target="https://greenschoolsireland.org/wp-content/uploads/2024/08/Global-Awareness-Litter-Waste-Survey-2023.pdf" TargetMode="External"/><Relationship Id="rId4" Type="http://schemas.openxmlformats.org/officeDocument/2006/relationships/image" Target="../media/image10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view.officeapps.live.com/op/view.aspx?src=https%3A%2F%2Fgreenschoolsireland.org%2Fwp-content%2Fuploads%2F2024%2F01%2FGreen-Schools-Curricular-Work.docx&amp;wdOrigin=BROWSELINK" TargetMode="External"/><Relationship Id="rId5" Type="http://schemas.openxmlformats.org/officeDocument/2006/relationships/image" Target="../media/image17.sv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svg"/><Relationship Id="rId5" Type="http://schemas.openxmlformats.org/officeDocument/2006/relationships/image" Target="../media/image20.svg"/><Relationship Id="rId4" Type="http://schemas.openxmlformats.org/officeDocument/2006/relationships/image" Target="../media/image19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25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2169A5-45D3-FECC-2C62-3FB506B6C8E7}"/>
              </a:ext>
            </a:extLst>
          </p:cNvPr>
          <p:cNvSpPr txBox="1"/>
          <p:nvPr/>
        </p:nvSpPr>
        <p:spPr>
          <a:xfrm>
            <a:off x="4648200" y="2644170"/>
            <a:ext cx="7543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16B066"/>
                </a:solidFill>
              </a:rPr>
              <a:t>Teimpléad an </a:t>
            </a:r>
            <a:r>
              <a:rPr lang="en-GB" sz="3200" b="1" dirty="0" err="1">
                <a:solidFill>
                  <a:srgbClr val="16B066"/>
                </a:solidFill>
              </a:rPr>
              <a:t>Iarratais</a:t>
            </a:r>
            <a:r>
              <a:rPr lang="en-GB" sz="3200" b="1" dirty="0">
                <a:solidFill>
                  <a:srgbClr val="16B066"/>
                </a:solidFill>
              </a:rPr>
              <a:t>  </a:t>
            </a:r>
          </a:p>
          <a:p>
            <a:pPr algn="ctr"/>
            <a:endParaRPr lang="en-GB" sz="3200" b="1" dirty="0">
              <a:solidFill>
                <a:srgbClr val="16B066"/>
              </a:solidFill>
            </a:endParaRPr>
          </a:p>
          <a:p>
            <a:pPr algn="ctr"/>
            <a:r>
              <a:rPr lang="en-GB" sz="3200" b="1" dirty="0" err="1">
                <a:solidFill>
                  <a:srgbClr val="16B066"/>
                </a:solidFill>
              </a:rPr>
              <a:t>Fuinneamh</a:t>
            </a:r>
            <a:r>
              <a:rPr lang="en-GB" sz="3200" b="1" dirty="0">
                <a:solidFill>
                  <a:srgbClr val="16B066"/>
                </a:solidFill>
              </a:rPr>
              <a:t> </a:t>
            </a:r>
            <a:r>
              <a:rPr lang="en-GB" sz="3200" b="1" dirty="0" err="1">
                <a:solidFill>
                  <a:srgbClr val="16B066"/>
                </a:solidFill>
              </a:rPr>
              <a:t>na</a:t>
            </a:r>
            <a:r>
              <a:rPr lang="en-GB" sz="3200" b="1" dirty="0">
                <a:solidFill>
                  <a:srgbClr val="16B066"/>
                </a:solidFill>
              </a:rPr>
              <a:t> </a:t>
            </a:r>
            <a:r>
              <a:rPr lang="en-GB" sz="3200" b="1" dirty="0" err="1">
                <a:solidFill>
                  <a:srgbClr val="16B066"/>
                </a:solidFill>
              </a:rPr>
              <a:t>Scoileanna</a:t>
            </a:r>
            <a:r>
              <a:rPr lang="en-GB" sz="3200" b="1" dirty="0">
                <a:solidFill>
                  <a:srgbClr val="16B066"/>
                </a:solidFill>
              </a:rPr>
              <a:t> </a:t>
            </a:r>
            <a:r>
              <a:rPr lang="en-GB" sz="3200" b="1" dirty="0" err="1">
                <a:solidFill>
                  <a:srgbClr val="16B066"/>
                </a:solidFill>
              </a:rPr>
              <a:t>Glasa</a:t>
            </a:r>
            <a:r>
              <a:rPr lang="en-GB" sz="3200" b="1" dirty="0">
                <a:solidFill>
                  <a:srgbClr val="16B066"/>
                </a:solidFill>
              </a:rPr>
              <a:t> </a:t>
            </a:r>
            <a:endParaRPr lang="en-GB" sz="3200" b="1" dirty="0">
              <a:solidFill>
                <a:schemeClr val="bg1"/>
              </a:solidFill>
            </a:endParaRP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EDA699FD-B33B-18EB-DFB3-5282F58902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4286" y="5655751"/>
            <a:ext cx="653064" cy="868245"/>
          </a:xfrm>
          <a:prstGeom prst="rect">
            <a:avLst/>
          </a:prstGeom>
        </p:spPr>
      </p:pic>
      <p:pic>
        <p:nvPicPr>
          <p:cNvPr id="4" name="Picture 34">
            <a:extLst>
              <a:ext uri="{FF2B5EF4-FFF2-40B4-BE49-F238E27FC236}">
                <a16:creationId xmlns:a16="http://schemas.microsoft.com/office/drawing/2014/main" id="{6E80928C-B848-B4F4-2436-89D084A9E7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942007" y="5895396"/>
            <a:ext cx="1309992" cy="628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21E4BCE-C65A-EE5C-284D-5240B073E54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044" y="0"/>
            <a:ext cx="48979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1359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776988-D6CE-4AD4-1F7F-6CA04152D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27A1536-6248-CAB6-34DE-7AA8D7C1694A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9" name="Picture 8" descr="Untitled-3.emf">
            <a:extLst>
              <a:ext uri="{FF2B5EF4-FFF2-40B4-BE49-F238E27FC236}">
                <a16:creationId xmlns:a16="http://schemas.microsoft.com/office/drawing/2014/main" id="{B1A2D7DE-2F8F-6FB8-2A41-A5B4B92A65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FFB85E-CD77-6BCD-B9AB-0CF6E0B5B64B}"/>
              </a:ext>
            </a:extLst>
          </p:cNvPr>
          <p:cNvSpPr txBox="1"/>
          <p:nvPr/>
        </p:nvSpPr>
        <p:spPr>
          <a:xfrm>
            <a:off x="1103161" y="141723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Treoracha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6BE81D6-002A-614F-465D-5B22A92BFA5F}"/>
              </a:ext>
            </a:extLst>
          </p:cNvPr>
          <p:cNvSpPr>
            <a:spLocks noChangeAspect="1"/>
          </p:cNvSpPr>
          <p:nvPr/>
        </p:nvSpPr>
        <p:spPr>
          <a:xfrm>
            <a:off x="174608" y="1267974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6F7EBE8-6E3D-84D2-36A2-C0CD97CE614B}"/>
              </a:ext>
            </a:extLst>
          </p:cNvPr>
          <p:cNvSpPr>
            <a:spLocks noChangeAspect="1"/>
          </p:cNvSpPr>
          <p:nvPr/>
        </p:nvSpPr>
        <p:spPr>
          <a:xfrm>
            <a:off x="174608" y="2759441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CA509F-B8DE-ED77-AE6E-0830E7B2DC4B}"/>
              </a:ext>
            </a:extLst>
          </p:cNvPr>
          <p:cNvSpPr txBox="1"/>
          <p:nvPr/>
        </p:nvSpPr>
        <p:spPr>
          <a:xfrm>
            <a:off x="869271" y="1391084"/>
            <a:ext cx="4423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Is </a:t>
            </a:r>
            <a:r>
              <a:rPr lang="en-IE" sz="1600" dirty="0" err="1">
                <a:solidFill>
                  <a:schemeClr val="bg1"/>
                </a:solidFill>
              </a:rPr>
              <a:t>clár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faoi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stiúir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dalta</a:t>
            </a:r>
            <a:r>
              <a:rPr lang="en-IE" sz="1600" dirty="0">
                <a:solidFill>
                  <a:schemeClr val="bg1"/>
                </a:solidFill>
              </a:rPr>
              <a:t>  é seo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le sin </a:t>
            </a:r>
            <a:r>
              <a:rPr lang="en-IE" sz="1600" dirty="0" err="1">
                <a:solidFill>
                  <a:schemeClr val="bg1"/>
                </a:solidFill>
              </a:rPr>
              <a:t>dearadh</a:t>
            </a:r>
            <a:r>
              <a:rPr lang="en-IE" sz="1600" dirty="0">
                <a:solidFill>
                  <a:schemeClr val="bg1"/>
                </a:solidFill>
              </a:rPr>
              <a:t> an t-</a:t>
            </a:r>
            <a:r>
              <a:rPr lang="en-IE" sz="1600" dirty="0" err="1">
                <a:solidFill>
                  <a:schemeClr val="bg1"/>
                </a:solidFill>
              </a:rPr>
              <a:t>iarratas</a:t>
            </a:r>
            <a:r>
              <a:rPr lang="en-IE" sz="1600" dirty="0">
                <a:solidFill>
                  <a:schemeClr val="bg1"/>
                </a:solidFill>
              </a:rPr>
              <a:t> seo </a:t>
            </a:r>
            <a:r>
              <a:rPr lang="en-IE" sz="1600" dirty="0" err="1">
                <a:solidFill>
                  <a:schemeClr val="bg1"/>
                </a:solidFill>
              </a:rPr>
              <a:t>chun</a:t>
            </a:r>
            <a:r>
              <a:rPr lang="en-IE" sz="1600" dirty="0">
                <a:solidFill>
                  <a:schemeClr val="bg1"/>
                </a:solidFill>
              </a:rPr>
              <a:t> go </a:t>
            </a:r>
            <a:r>
              <a:rPr lang="en-IE" sz="1600" dirty="0" err="1">
                <a:solidFill>
                  <a:schemeClr val="bg1"/>
                </a:solidFill>
              </a:rPr>
              <a:t>líonfar</a:t>
            </a:r>
            <a:r>
              <a:rPr lang="en-IE" sz="1600" dirty="0">
                <a:solidFill>
                  <a:schemeClr val="bg1"/>
                </a:solidFill>
              </a:rPr>
              <a:t> ag an </a:t>
            </a:r>
            <a:r>
              <a:rPr lang="en-IE" sz="1600" dirty="0" err="1">
                <a:solidFill>
                  <a:schemeClr val="bg1"/>
                </a:solidFill>
              </a:rPr>
              <a:t>gCoiste</a:t>
            </a:r>
            <a:r>
              <a:rPr lang="en-IE" sz="1600" dirty="0">
                <a:solidFill>
                  <a:schemeClr val="bg1"/>
                </a:solidFill>
              </a:rPr>
              <a:t> Glas é.</a:t>
            </a:r>
            <a:endParaRPr lang="en-IE" sz="16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B6D6DF9-5E83-7A19-22C4-CF8B4EC23CAC}"/>
              </a:ext>
            </a:extLst>
          </p:cNvPr>
          <p:cNvSpPr>
            <a:spLocks noChangeAspect="1"/>
          </p:cNvSpPr>
          <p:nvPr/>
        </p:nvSpPr>
        <p:spPr>
          <a:xfrm>
            <a:off x="6204636" y="1970782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9764501-E1DE-403C-D3C4-2D7C53FFF28E}"/>
              </a:ext>
            </a:extLst>
          </p:cNvPr>
          <p:cNvSpPr txBox="1"/>
          <p:nvPr/>
        </p:nvSpPr>
        <p:spPr>
          <a:xfrm>
            <a:off x="6675989" y="2062381"/>
            <a:ext cx="4870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Tá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an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teimpléad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seo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soiléir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agus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easca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. Le do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thoil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,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cuir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do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phearastacht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agus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blas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cruthaitheach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féin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IE" sz="1600" dirty="0" err="1">
                <a:solidFill>
                  <a:schemeClr val="bg1"/>
                </a:solidFill>
                <a:sym typeface="Wingdings" panose="05000000000000000000" pitchFamily="2" charset="2"/>
              </a:rPr>
              <a:t>istigh</a:t>
            </a:r>
            <a:r>
              <a:rPr lang="en-IE" sz="1600" dirty="0">
                <a:solidFill>
                  <a:schemeClr val="bg1"/>
                </a:solidFill>
                <a:sym typeface="Wingdings" panose="05000000000000000000" pitchFamily="2" charset="2"/>
              </a:rPr>
              <a:t> ann. 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4341446-2A87-4A27-D0A4-89632767595D}"/>
              </a:ext>
            </a:extLst>
          </p:cNvPr>
          <p:cNvSpPr>
            <a:spLocks noChangeAspect="1"/>
          </p:cNvSpPr>
          <p:nvPr/>
        </p:nvSpPr>
        <p:spPr>
          <a:xfrm>
            <a:off x="6204636" y="3468016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65ED8B-C92D-C68C-5433-EFA230D6586D}"/>
              </a:ext>
            </a:extLst>
          </p:cNvPr>
          <p:cNvSpPr txBox="1"/>
          <p:nvPr/>
        </p:nvSpPr>
        <p:spPr>
          <a:xfrm>
            <a:off x="6570372" y="3468016"/>
            <a:ext cx="53364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 err="1">
                <a:solidFill>
                  <a:schemeClr val="bg1"/>
                </a:solidFill>
              </a:rPr>
              <a:t>Tá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spás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sleamhnáin</a:t>
            </a:r>
            <a:r>
              <a:rPr lang="en-IE" sz="1600" dirty="0">
                <a:solidFill>
                  <a:schemeClr val="bg1"/>
                </a:solidFill>
              </a:rPr>
              <a:t> do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gníomhartha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riachtanaigh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céimeanna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bhfuil</a:t>
            </a:r>
            <a:r>
              <a:rPr lang="en-IE" sz="1600" dirty="0">
                <a:solidFill>
                  <a:schemeClr val="bg1"/>
                </a:solidFill>
              </a:rPr>
              <a:t> ag </a:t>
            </a:r>
            <a:r>
              <a:rPr lang="en-IE" sz="1600" dirty="0" err="1">
                <a:solidFill>
                  <a:schemeClr val="bg1"/>
                </a:solidFill>
              </a:rPr>
              <a:t>teastáil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chun</a:t>
            </a:r>
            <a:r>
              <a:rPr lang="en-IE" sz="1600" dirty="0">
                <a:solidFill>
                  <a:schemeClr val="bg1"/>
                </a:solidFill>
              </a:rPr>
              <a:t> do </a:t>
            </a:r>
            <a:r>
              <a:rPr lang="en-IE" sz="1600" dirty="0" err="1">
                <a:solidFill>
                  <a:schemeClr val="bg1"/>
                </a:solidFill>
              </a:rPr>
              <a:t>Bhrat</a:t>
            </a:r>
            <a:r>
              <a:rPr lang="en-IE" sz="1600" dirty="0">
                <a:solidFill>
                  <a:schemeClr val="bg1"/>
                </a:solidFill>
              </a:rPr>
              <a:t> Glas a </a:t>
            </a:r>
            <a:r>
              <a:rPr lang="en-IE" sz="1600" dirty="0" err="1">
                <a:solidFill>
                  <a:schemeClr val="bg1"/>
                </a:solidFill>
              </a:rPr>
              <a:t>bhaint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amach</a:t>
            </a:r>
            <a:r>
              <a:rPr lang="en-IE" sz="1600" dirty="0">
                <a:solidFill>
                  <a:schemeClr val="bg1"/>
                </a:solidFill>
              </a:rPr>
              <a:t>, mar sin, </a:t>
            </a:r>
            <a:r>
              <a:rPr lang="en-IE" sz="1600" dirty="0" err="1">
                <a:solidFill>
                  <a:schemeClr val="bg1"/>
                </a:solidFill>
              </a:rPr>
              <a:t>bí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cinnte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chun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eolas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chomhlíonadh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gach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céim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  <a:endParaRPr lang="en-IE" sz="16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B53FB6-BBA0-4769-B087-AB66105B7BCE}"/>
              </a:ext>
            </a:extLst>
          </p:cNvPr>
          <p:cNvSpPr>
            <a:spLocks noChangeAspect="1"/>
          </p:cNvSpPr>
          <p:nvPr/>
        </p:nvSpPr>
        <p:spPr>
          <a:xfrm>
            <a:off x="174608" y="4250908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A74C6DA-2F4B-5628-8F42-34DC98782AA4}"/>
              </a:ext>
            </a:extLst>
          </p:cNvPr>
          <p:cNvSpPr txBox="1"/>
          <p:nvPr/>
        </p:nvSpPr>
        <p:spPr>
          <a:xfrm>
            <a:off x="645961" y="4374018"/>
            <a:ext cx="487005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Nuair a </a:t>
            </a:r>
            <a:r>
              <a:rPr lang="en-IE" sz="1600" dirty="0" err="1">
                <a:solidFill>
                  <a:schemeClr val="bg1"/>
                </a:solidFill>
              </a:rPr>
              <a:t>comhlíontar</a:t>
            </a:r>
            <a:r>
              <a:rPr lang="en-IE" sz="1600" dirty="0">
                <a:solidFill>
                  <a:schemeClr val="bg1"/>
                </a:solidFill>
              </a:rPr>
              <a:t> é, </a:t>
            </a:r>
            <a:r>
              <a:rPr lang="en-IE" sz="1600" dirty="0" err="1">
                <a:solidFill>
                  <a:schemeClr val="bg1"/>
                </a:solidFill>
              </a:rPr>
              <a:t>ceangail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sleamhnáin</a:t>
            </a:r>
            <a:r>
              <a:rPr lang="en-IE" sz="1600" dirty="0">
                <a:solidFill>
                  <a:schemeClr val="bg1"/>
                </a:solidFill>
              </a:rPr>
              <a:t> seo le </a:t>
            </a:r>
            <a:r>
              <a:rPr lang="en-IE" sz="1600" dirty="0" err="1">
                <a:solidFill>
                  <a:schemeClr val="bg1"/>
                </a:solidFill>
              </a:rPr>
              <a:t>d’fhoirm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iarratais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submit.com </a:t>
            </a:r>
            <a:r>
              <a:rPr lang="en-IE" sz="1600" dirty="0" err="1">
                <a:solidFill>
                  <a:schemeClr val="bg1"/>
                </a:solidFill>
              </a:rPr>
              <a:t>chomh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maith</a:t>
            </a:r>
            <a:r>
              <a:rPr lang="en-IE" sz="1600" dirty="0">
                <a:solidFill>
                  <a:schemeClr val="bg1"/>
                </a:solidFill>
              </a:rPr>
              <a:t> le </a:t>
            </a:r>
            <a:r>
              <a:rPr lang="en-IE" sz="1600" dirty="0" err="1">
                <a:solidFill>
                  <a:schemeClr val="bg1"/>
                </a:solidFill>
              </a:rPr>
              <a:t>heolas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breise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bhfoirm</a:t>
            </a:r>
            <a:endParaRPr lang="en-IE" sz="16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54BB37-DF71-52B2-57CD-58B490145506}"/>
              </a:ext>
            </a:extLst>
          </p:cNvPr>
          <p:cNvSpPr txBox="1"/>
          <p:nvPr/>
        </p:nvSpPr>
        <p:spPr>
          <a:xfrm>
            <a:off x="757616" y="2829137"/>
            <a:ext cx="46467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 err="1">
                <a:solidFill>
                  <a:schemeClr val="bg1"/>
                </a:solidFill>
              </a:rPr>
              <a:t>Tabharfaidh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lámhleabhar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Scoileanna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Glasa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treoir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duit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téama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chríochnú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céim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chéim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cabhróidh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sé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leat</a:t>
            </a:r>
            <a:r>
              <a:rPr lang="en-IE" sz="1600" dirty="0">
                <a:solidFill>
                  <a:schemeClr val="bg1"/>
                </a:solidFill>
              </a:rPr>
              <a:t> an t-</a:t>
            </a:r>
            <a:r>
              <a:rPr lang="en-IE" sz="1600" dirty="0" err="1">
                <a:solidFill>
                  <a:schemeClr val="bg1"/>
                </a:solidFill>
              </a:rPr>
              <a:t>iarratas</a:t>
            </a:r>
            <a:r>
              <a:rPr lang="en-IE" sz="1600" dirty="0">
                <a:solidFill>
                  <a:schemeClr val="bg1"/>
                </a:solidFill>
              </a:rPr>
              <a:t> seo a </a:t>
            </a:r>
            <a:r>
              <a:rPr lang="en-IE" sz="1600" dirty="0" err="1">
                <a:solidFill>
                  <a:schemeClr val="bg1"/>
                </a:solidFill>
              </a:rPr>
              <a:t>líonadh</a:t>
            </a:r>
            <a:r>
              <a:rPr lang="en-IE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8B4A30B-23EB-50DE-934E-FFD215CF8643}"/>
              </a:ext>
            </a:extLst>
          </p:cNvPr>
          <p:cNvSpPr>
            <a:spLocks noChangeAspect="1"/>
          </p:cNvSpPr>
          <p:nvPr/>
        </p:nvSpPr>
        <p:spPr>
          <a:xfrm>
            <a:off x="6204636" y="4965250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68AEB8B-F1E9-9847-47E0-FC2818EA3B30}"/>
              </a:ext>
            </a:extLst>
          </p:cNvPr>
          <p:cNvSpPr txBox="1"/>
          <p:nvPr/>
        </p:nvSpPr>
        <p:spPr>
          <a:xfrm>
            <a:off x="6204636" y="5088360"/>
            <a:ext cx="58127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Le </a:t>
            </a:r>
            <a:r>
              <a:rPr lang="en-IE" sz="1600" dirty="0" err="1">
                <a:solidFill>
                  <a:schemeClr val="bg1"/>
                </a:solidFill>
              </a:rPr>
              <a:t>haghaidh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níos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mó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treorach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faoin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iarratas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chríochnú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caith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súil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bhfíseán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treorach</a:t>
            </a:r>
            <a:r>
              <a:rPr lang="en-IE" sz="1600" b="1" dirty="0">
                <a:solidFill>
                  <a:schemeClr val="bg1"/>
                </a:solidFill>
              </a:rPr>
              <a:t> </a:t>
            </a:r>
            <a:r>
              <a:rPr lang="en-IE" sz="1600" b="1" dirty="0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seo</a:t>
            </a:r>
            <a:r>
              <a:rPr lang="en-IE" sz="1600" b="1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déan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dearmad</a:t>
            </a:r>
            <a:r>
              <a:rPr lang="en-IE" sz="1600" dirty="0">
                <a:solidFill>
                  <a:schemeClr val="bg1"/>
                </a:solidFill>
              </a:rPr>
              <a:t> gur </a:t>
            </a:r>
            <a:r>
              <a:rPr lang="en-IE" sz="1600" dirty="0" err="1">
                <a:solidFill>
                  <a:schemeClr val="bg1"/>
                </a:solidFill>
              </a:rPr>
              <a:t>féidir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leat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níos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mó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a chur le </a:t>
            </a:r>
            <a:r>
              <a:rPr lang="en-IE" sz="1600" dirty="0" err="1">
                <a:solidFill>
                  <a:schemeClr val="bg1"/>
                </a:solidFill>
              </a:rPr>
              <a:t>d’iarratas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más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gá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  <a:endParaRPr lang="en-IE" sz="1600" dirty="0">
              <a:solidFill>
                <a:schemeClr val="bg1"/>
              </a:solidFill>
              <a:sym typeface="Wingdings" panose="05000000000000000000" pitchFamily="2" charset="2"/>
            </a:endParaRPr>
          </a:p>
        </p:txBody>
      </p:sp>
      <p:pic>
        <p:nvPicPr>
          <p:cNvPr id="17" name="Picture 16" descr="Logo&#10;&#10;Description automatically generated">
            <a:extLst>
              <a:ext uri="{FF2B5EF4-FFF2-40B4-BE49-F238E27FC236}">
                <a16:creationId xmlns:a16="http://schemas.microsoft.com/office/drawing/2014/main" id="{F99BED52-22AD-4803-1CE4-95F35BA7B8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8637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104DA8-280C-3B15-991B-CC3839E43B77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5" name="Picture 4" descr="Untitled-3.emf">
            <a:extLst>
              <a:ext uri="{FF2B5EF4-FFF2-40B4-BE49-F238E27FC236}">
                <a16:creationId xmlns:a16="http://schemas.microsoft.com/office/drawing/2014/main" id="{BDFF8DB8-3FE3-DBED-E59F-9FF55BF5AB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72DAE20-592C-DE68-5D3F-4B880AFC5C35}"/>
              </a:ext>
            </a:extLst>
          </p:cNvPr>
          <p:cNvSpPr>
            <a:spLocks noChangeAspect="1"/>
          </p:cNvSpPr>
          <p:nvPr/>
        </p:nvSpPr>
        <p:spPr>
          <a:xfrm>
            <a:off x="6608409" y="5534560"/>
            <a:ext cx="5583592" cy="1323439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A88642-A4BC-34F9-690A-9E219BDC57E8}"/>
              </a:ext>
            </a:extLst>
          </p:cNvPr>
          <p:cNvSpPr txBox="1"/>
          <p:nvPr/>
        </p:nvSpPr>
        <p:spPr>
          <a:xfrm>
            <a:off x="993554" y="153559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1 – Coiste </a:t>
            </a:r>
            <a:r>
              <a:rPr lang="en-GB" sz="2000" b="1" dirty="0" err="1">
                <a:solidFill>
                  <a:schemeClr val="bg1"/>
                </a:solidFill>
              </a:rPr>
              <a:t>na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Scoileanna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Glasa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284DAD-BA09-1285-8020-B8D23F1E9FF0}"/>
              </a:ext>
            </a:extLst>
          </p:cNvPr>
          <p:cNvSpPr>
            <a:spLocks noChangeAspect="1"/>
          </p:cNvSpPr>
          <p:nvPr/>
        </p:nvSpPr>
        <p:spPr>
          <a:xfrm>
            <a:off x="6608408" y="1012157"/>
            <a:ext cx="5305787" cy="3537191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31D07F2E-0059-6163-2BBE-0048EA8345AE}"/>
              </a:ext>
            </a:extLst>
          </p:cNvPr>
          <p:cNvSpPr/>
          <p:nvPr/>
        </p:nvSpPr>
        <p:spPr>
          <a:xfrm>
            <a:off x="8918402" y="2817699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6" name="Graphic 15" descr="Camera with solid fill">
            <a:extLst>
              <a:ext uri="{FF2B5EF4-FFF2-40B4-BE49-F238E27FC236}">
                <a16:creationId xmlns:a16="http://schemas.microsoft.com/office/drawing/2014/main" id="{88E81240-7D3E-B988-7239-841FD4AC41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04102" y="2051344"/>
            <a:ext cx="914400" cy="914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224BCBD-054B-C2EF-BDA9-B2B78513D30C}"/>
              </a:ext>
            </a:extLst>
          </p:cNvPr>
          <p:cNvSpPr txBox="1"/>
          <p:nvPr/>
        </p:nvSpPr>
        <p:spPr>
          <a:xfrm>
            <a:off x="6715655" y="4672622"/>
            <a:ext cx="50445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/>
              <a:t>Cuir </a:t>
            </a:r>
            <a:r>
              <a:rPr lang="en-IE" sz="1600" dirty="0" err="1"/>
              <a:t>grianghraif</a:t>
            </a:r>
            <a:r>
              <a:rPr lang="en-IE" sz="1600" dirty="0"/>
              <a:t> </a:t>
            </a:r>
            <a:r>
              <a:rPr lang="en-IE" sz="1600" b="1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liostaigh</a:t>
            </a:r>
            <a:r>
              <a:rPr lang="en-IE" sz="1600" dirty="0"/>
              <a:t> </a:t>
            </a:r>
            <a:r>
              <a:rPr lang="en-IE" sz="1600" dirty="0" err="1"/>
              <a:t>ainmneacha</a:t>
            </a:r>
            <a:r>
              <a:rPr lang="en-IE" sz="1600" dirty="0"/>
              <a:t> </a:t>
            </a:r>
            <a:r>
              <a:rPr lang="en-IE" sz="1600" b="1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rud</a:t>
            </a:r>
            <a:r>
              <a:rPr lang="en-IE" sz="1600" dirty="0"/>
              <a:t> </a:t>
            </a:r>
            <a:r>
              <a:rPr lang="en-IE" sz="1600" dirty="0" err="1"/>
              <a:t>éigéan</a:t>
            </a:r>
            <a:r>
              <a:rPr lang="en-IE" sz="1600" dirty="0"/>
              <a:t> a </a:t>
            </a:r>
            <a:r>
              <a:rPr lang="en-IE" sz="1600" dirty="0" err="1"/>
              <a:t>cuireann</a:t>
            </a:r>
            <a:r>
              <a:rPr lang="en-IE" sz="1600" dirty="0"/>
              <a:t> in </a:t>
            </a:r>
            <a:r>
              <a:rPr lang="en-IE" sz="1600" dirty="0" err="1"/>
              <a:t>iúl</a:t>
            </a:r>
            <a:r>
              <a:rPr lang="en-IE" sz="1600" dirty="0"/>
              <a:t> an </a:t>
            </a:r>
            <a:r>
              <a:rPr lang="en-IE" sz="1600" dirty="0" err="1"/>
              <a:t>coiste</a:t>
            </a:r>
            <a:r>
              <a:rPr lang="en-IE" sz="1600" dirty="0"/>
              <a:t> </a:t>
            </a:r>
            <a:r>
              <a:rPr lang="en-IE" sz="1600" dirty="0" err="1"/>
              <a:t>glas</a:t>
            </a:r>
            <a:r>
              <a:rPr lang="en-IE" sz="1600" dirty="0"/>
              <a:t> </a:t>
            </a:r>
            <a:r>
              <a:rPr lang="en-IE" sz="1600" dirty="0" err="1"/>
              <a:t>dúinn</a:t>
            </a:r>
            <a:r>
              <a:rPr lang="en-IE" sz="1600" dirty="0"/>
              <a:t>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06126B2-792E-92DB-F3E1-C70B035A99C4}"/>
              </a:ext>
            </a:extLst>
          </p:cNvPr>
          <p:cNvSpPr/>
          <p:nvPr/>
        </p:nvSpPr>
        <p:spPr>
          <a:xfrm>
            <a:off x="277804" y="1012157"/>
            <a:ext cx="5408984" cy="4670186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91EBE98-E0D5-0760-A88D-29C192C9032D}"/>
              </a:ext>
            </a:extLst>
          </p:cNvPr>
          <p:cNvSpPr txBox="1"/>
          <p:nvPr/>
        </p:nvSpPr>
        <p:spPr>
          <a:xfrm>
            <a:off x="760521" y="5854869"/>
            <a:ext cx="44234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/>
              <a:t>Cuir </a:t>
            </a:r>
            <a:r>
              <a:rPr lang="en-IE" sz="1600" dirty="0" err="1"/>
              <a:t>cóip</a:t>
            </a:r>
            <a:r>
              <a:rPr lang="en-IE" sz="1600" dirty="0"/>
              <a:t> de </a:t>
            </a:r>
            <a:r>
              <a:rPr lang="en-IE" sz="1600" dirty="0" err="1"/>
              <a:t>mhiontuairiscí</a:t>
            </a:r>
            <a:r>
              <a:rPr lang="en-IE" sz="1600" dirty="0"/>
              <a:t> ó </a:t>
            </a:r>
            <a:r>
              <a:rPr lang="en-IE" sz="1600" dirty="0" err="1"/>
              <a:t>chruinniú</a:t>
            </a:r>
            <a:r>
              <a:rPr lang="en-IE" sz="1600" dirty="0"/>
              <a:t> an </a:t>
            </a:r>
            <a:r>
              <a:rPr lang="en-IE" sz="1600" dirty="0" err="1"/>
              <a:t>choiste</a:t>
            </a:r>
            <a:r>
              <a:rPr lang="en-IE" sz="1600" dirty="0"/>
              <a:t> </a:t>
            </a:r>
            <a:r>
              <a:rPr lang="en-IE" sz="1600" b="1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taifead</a:t>
            </a:r>
            <a:r>
              <a:rPr lang="en-IE" sz="1600" dirty="0"/>
              <a:t> </a:t>
            </a:r>
            <a:r>
              <a:rPr lang="en-IE" sz="1600" b="1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rud</a:t>
            </a:r>
            <a:r>
              <a:rPr lang="en-IE" sz="1600" dirty="0"/>
              <a:t> </a:t>
            </a:r>
            <a:r>
              <a:rPr lang="en-IE" sz="1600" dirty="0" err="1"/>
              <a:t>éigin</a:t>
            </a:r>
            <a:r>
              <a:rPr lang="en-IE" sz="1600" dirty="0"/>
              <a:t> a </a:t>
            </a:r>
            <a:r>
              <a:rPr lang="en-IE" sz="1600" dirty="0" err="1"/>
              <a:t>cuirfeadh</a:t>
            </a:r>
            <a:r>
              <a:rPr lang="en-IE" sz="1600" dirty="0"/>
              <a:t> in </a:t>
            </a:r>
            <a:r>
              <a:rPr lang="en-IE" sz="1600" dirty="0" err="1"/>
              <a:t>iúl</a:t>
            </a:r>
            <a:r>
              <a:rPr lang="en-IE" sz="1600" dirty="0"/>
              <a:t> </a:t>
            </a:r>
            <a:r>
              <a:rPr lang="en-IE" sz="1600" dirty="0" err="1"/>
              <a:t>dúinn</a:t>
            </a:r>
            <a:r>
              <a:rPr lang="en-IE" sz="1600" dirty="0"/>
              <a:t> </a:t>
            </a:r>
            <a:r>
              <a:rPr lang="en-IE" sz="1600" dirty="0" err="1"/>
              <a:t>céard</a:t>
            </a:r>
            <a:r>
              <a:rPr lang="en-IE" sz="1600" dirty="0"/>
              <a:t> a </a:t>
            </a:r>
            <a:r>
              <a:rPr lang="en-IE" sz="1600" dirty="0" err="1"/>
              <a:t>bhí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bhun</a:t>
            </a:r>
            <a:r>
              <a:rPr lang="en-IE" sz="1600" dirty="0"/>
              <a:t> </a:t>
            </a:r>
            <a:r>
              <a:rPr lang="en-IE" sz="1600" dirty="0" err="1"/>
              <a:t>agaibh</a:t>
            </a:r>
            <a:endParaRPr lang="en-IE" sz="1600" dirty="0"/>
          </a:p>
        </p:txBody>
      </p:sp>
      <p:pic>
        <p:nvPicPr>
          <p:cNvPr id="21" name="Graphic 20" descr="Hamburger Menu Icon with solid fill">
            <a:extLst>
              <a:ext uri="{FF2B5EF4-FFF2-40B4-BE49-F238E27FC236}">
                <a16:creationId xmlns:a16="http://schemas.microsoft.com/office/drawing/2014/main" id="{F879444D-6703-077A-386B-E3531B6BD0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73498" y="2640659"/>
            <a:ext cx="914400" cy="914400"/>
          </a:xfrm>
          <a:prstGeom prst="rect">
            <a:avLst/>
          </a:prstGeom>
        </p:spPr>
      </p:pic>
      <p:sp>
        <p:nvSpPr>
          <p:cNvPr id="22" name="Plus Sign 21">
            <a:extLst>
              <a:ext uri="{FF2B5EF4-FFF2-40B4-BE49-F238E27FC236}">
                <a16:creationId xmlns:a16="http://schemas.microsoft.com/office/drawing/2014/main" id="{A386D836-7E82-55F3-5882-8A60075AF370}"/>
              </a:ext>
            </a:extLst>
          </p:cNvPr>
          <p:cNvSpPr/>
          <p:nvPr/>
        </p:nvSpPr>
        <p:spPr>
          <a:xfrm>
            <a:off x="2611180" y="3420951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2C5FDD0-C3D5-8771-056A-1E377643FA8F}"/>
              </a:ext>
            </a:extLst>
          </p:cNvPr>
          <p:cNvSpPr txBox="1"/>
          <p:nvPr/>
        </p:nvSpPr>
        <p:spPr>
          <a:xfrm>
            <a:off x="6608408" y="5534561"/>
            <a:ext cx="5583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Is </a:t>
            </a:r>
            <a:r>
              <a:rPr lang="en-IE" sz="1600" dirty="0" err="1">
                <a:solidFill>
                  <a:schemeClr val="bg1"/>
                </a:solidFill>
              </a:rPr>
              <a:t>iontach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rud</a:t>
            </a:r>
            <a:r>
              <a:rPr lang="en-IE" sz="1600" dirty="0">
                <a:solidFill>
                  <a:schemeClr val="bg1"/>
                </a:solidFill>
              </a:rPr>
              <a:t> é </a:t>
            </a:r>
            <a:r>
              <a:rPr lang="en-IE" sz="1600" dirty="0" err="1">
                <a:solidFill>
                  <a:schemeClr val="bg1"/>
                </a:solidFill>
              </a:rPr>
              <a:t>nuair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bhíonn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Coistí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Scoileanna-Glasa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faoi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stiúir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ndaltaí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mbíonn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tacaíocht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uilig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acu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Cuir </a:t>
            </a:r>
            <a:r>
              <a:rPr lang="en-IE" sz="1600" dirty="0" err="1">
                <a:solidFill>
                  <a:schemeClr val="bg1"/>
                </a:solidFill>
              </a:rPr>
              <a:t>níos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mó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sleamhnáin</a:t>
            </a:r>
            <a:r>
              <a:rPr lang="en-IE" sz="1600" dirty="0">
                <a:solidFill>
                  <a:schemeClr val="bg1"/>
                </a:solidFill>
              </a:rPr>
              <a:t> le </a:t>
            </a:r>
            <a:r>
              <a:rPr lang="en-IE" sz="1600" dirty="0" err="1">
                <a:solidFill>
                  <a:schemeClr val="bg1"/>
                </a:solidFill>
              </a:rPr>
              <a:t>heolas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breise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faoin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gCoiste</a:t>
            </a:r>
            <a:r>
              <a:rPr lang="en-IE" sz="1600" dirty="0">
                <a:solidFill>
                  <a:schemeClr val="bg1"/>
                </a:solidFill>
              </a:rPr>
              <a:t> Glas </a:t>
            </a:r>
            <a:r>
              <a:rPr lang="en-IE" sz="1600" dirty="0" err="1">
                <a:solidFill>
                  <a:schemeClr val="bg1"/>
                </a:solidFill>
              </a:rPr>
              <a:t>má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mhiste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leat</a:t>
            </a:r>
            <a:r>
              <a:rPr lang="en-IE" sz="1600" dirty="0">
                <a:solidFill>
                  <a:schemeClr val="bg1"/>
                </a:solidFill>
              </a:rPr>
              <a:t>.  </a:t>
            </a:r>
          </a:p>
        </p:txBody>
      </p:sp>
      <p:pic>
        <p:nvPicPr>
          <p:cNvPr id="26" name="Picture 25" descr="Icon&#10;&#10;Description automatically generated">
            <a:extLst>
              <a:ext uri="{FF2B5EF4-FFF2-40B4-BE49-F238E27FC236}">
                <a16:creationId xmlns:a16="http://schemas.microsoft.com/office/drawing/2014/main" id="{E801C901-1239-6F10-A06E-F8D21C88D57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biLevel thresh="25000"/>
          </a:blip>
          <a:srcRect l="15174" t="25642" r="11636" b="44398"/>
          <a:stretch/>
        </p:blipFill>
        <p:spPr>
          <a:xfrm>
            <a:off x="10834857" y="99739"/>
            <a:ext cx="1079338" cy="50775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C67B80-9EAD-84E3-484B-06BA9B3C1B44}"/>
              </a:ext>
            </a:extLst>
          </p:cNvPr>
          <p:cNvSpPr txBox="1"/>
          <p:nvPr/>
        </p:nvSpPr>
        <p:spPr>
          <a:xfrm>
            <a:off x="408433" y="2425677"/>
            <a:ext cx="50445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b="1" dirty="0">
                <a:hlinkClick r:id="rId6"/>
              </a:rPr>
              <a:t>TEIMPLÉAD</a:t>
            </a:r>
            <a:endParaRPr lang="en-IE" sz="1600" b="1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8E4D1C2-DDB4-424C-E13B-0EB9270060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8683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9EEF9B-457C-E5C0-EE79-A547CD0A30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28D8525-BE6D-6E11-A607-F927629F008E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5" name="Picture 4" descr="Untitled-3.emf">
            <a:extLst>
              <a:ext uri="{FF2B5EF4-FFF2-40B4-BE49-F238E27FC236}">
                <a16:creationId xmlns:a16="http://schemas.microsoft.com/office/drawing/2014/main" id="{CA53DB46-7962-1BFB-F372-81A4630A9A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7CE98039-1116-F193-F838-D381BECB68EC}"/>
              </a:ext>
            </a:extLst>
          </p:cNvPr>
          <p:cNvSpPr>
            <a:spLocks noChangeAspect="1"/>
          </p:cNvSpPr>
          <p:nvPr/>
        </p:nvSpPr>
        <p:spPr>
          <a:xfrm>
            <a:off x="6608409" y="5534560"/>
            <a:ext cx="5583592" cy="1323439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00A56E-3EBE-9F4E-2810-1548853AF8CB}"/>
              </a:ext>
            </a:extLst>
          </p:cNvPr>
          <p:cNvSpPr txBox="1"/>
          <p:nvPr/>
        </p:nvSpPr>
        <p:spPr>
          <a:xfrm>
            <a:off x="993554" y="145488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2  –  an </a:t>
            </a:r>
            <a:r>
              <a:rPr lang="en-GB" sz="2000" b="1" dirty="0" err="1">
                <a:solidFill>
                  <a:schemeClr val="bg1"/>
                </a:solidFill>
              </a:rPr>
              <a:t>tAthbhreithniú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Comhshaoil</a:t>
            </a:r>
            <a:endParaRPr lang="en-GB" sz="2000" b="1" dirty="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9DA6F1B-68EF-1DC3-67DF-014F40DF7AFC}"/>
              </a:ext>
            </a:extLst>
          </p:cNvPr>
          <p:cNvSpPr>
            <a:spLocks noChangeAspect="1"/>
          </p:cNvSpPr>
          <p:nvPr/>
        </p:nvSpPr>
        <p:spPr>
          <a:xfrm>
            <a:off x="6608408" y="1012157"/>
            <a:ext cx="5305787" cy="3537191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4" name="Plus Sign 13">
            <a:extLst>
              <a:ext uri="{FF2B5EF4-FFF2-40B4-BE49-F238E27FC236}">
                <a16:creationId xmlns:a16="http://schemas.microsoft.com/office/drawing/2014/main" id="{965E66FD-08C9-E71D-A179-0AF634220187}"/>
              </a:ext>
            </a:extLst>
          </p:cNvPr>
          <p:cNvSpPr/>
          <p:nvPr/>
        </p:nvSpPr>
        <p:spPr>
          <a:xfrm>
            <a:off x="8941784" y="30571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627F4C5-96A9-E34C-DB25-9B2681923906}"/>
              </a:ext>
            </a:extLst>
          </p:cNvPr>
          <p:cNvSpPr/>
          <p:nvPr/>
        </p:nvSpPr>
        <p:spPr>
          <a:xfrm>
            <a:off x="277804" y="1012157"/>
            <a:ext cx="5408984" cy="4794509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D3830D8-2355-A5D9-84F4-4F53384159D4}"/>
              </a:ext>
            </a:extLst>
          </p:cNvPr>
          <p:cNvSpPr txBox="1"/>
          <p:nvPr/>
        </p:nvSpPr>
        <p:spPr>
          <a:xfrm>
            <a:off x="6777573" y="4651784"/>
            <a:ext cx="49206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/>
              <a:t>Beidh </a:t>
            </a:r>
            <a:r>
              <a:rPr lang="en-IE" sz="1600" dirty="0" err="1"/>
              <a:t>torthaí</a:t>
            </a:r>
            <a:r>
              <a:rPr lang="en-IE" sz="1600" dirty="0"/>
              <a:t> an </a:t>
            </a:r>
            <a:r>
              <a:rPr lang="en-IE" sz="1600" dirty="0" err="1"/>
              <a:t>tSuirbhé</a:t>
            </a:r>
            <a:r>
              <a:rPr lang="en-IE" sz="1600" dirty="0"/>
              <a:t> </a:t>
            </a:r>
            <a:r>
              <a:rPr lang="en-IE" sz="1600" dirty="0" err="1"/>
              <a:t>Léamh</a:t>
            </a:r>
            <a:r>
              <a:rPr lang="en-IE" sz="1600" dirty="0"/>
              <a:t> </a:t>
            </a:r>
            <a:r>
              <a:rPr lang="en-IE" sz="1600" dirty="0" err="1"/>
              <a:t>Méadair</a:t>
            </a:r>
            <a:r>
              <a:rPr lang="en-IE" sz="1600" dirty="0"/>
              <a:t> ag </a:t>
            </a:r>
            <a:r>
              <a:rPr lang="en-IE" sz="1600" dirty="0" err="1"/>
              <a:t>teastáil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</a:t>
            </a:r>
            <a:r>
              <a:rPr lang="en-IE" sz="1600" dirty="0" err="1"/>
              <a:t>bhforim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líne</a:t>
            </a:r>
            <a:r>
              <a:rPr lang="en-IE" sz="1600" dirty="0"/>
              <a:t>, is </a:t>
            </a:r>
            <a:r>
              <a:rPr lang="en-IE" sz="1600" dirty="0" err="1"/>
              <a:t>féidir</a:t>
            </a:r>
            <a:r>
              <a:rPr lang="en-IE" sz="1600" dirty="0"/>
              <a:t> </a:t>
            </a:r>
            <a:r>
              <a:rPr lang="en-IE" sz="1600" dirty="0" err="1"/>
              <a:t>leat</a:t>
            </a:r>
            <a:r>
              <a:rPr lang="en-IE" sz="1600" dirty="0"/>
              <a:t> </a:t>
            </a:r>
            <a:r>
              <a:rPr lang="en-IE" sz="1600" dirty="0" err="1"/>
              <a:t>aon</a:t>
            </a:r>
            <a:r>
              <a:rPr lang="en-IE" sz="1600" dirty="0"/>
              <a:t> </a:t>
            </a:r>
            <a:r>
              <a:rPr lang="en-IE" sz="1600" dirty="0" err="1"/>
              <a:t>ghraif</a:t>
            </a:r>
            <a:r>
              <a:rPr lang="en-IE" sz="1600" dirty="0"/>
              <a:t> </a:t>
            </a:r>
            <a:r>
              <a:rPr lang="en-IE" sz="1600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torthaí</a:t>
            </a:r>
            <a:r>
              <a:rPr lang="en-IE" sz="1600" dirty="0"/>
              <a:t> </a:t>
            </a:r>
            <a:r>
              <a:rPr lang="en-IE" sz="1600" dirty="0" err="1"/>
              <a:t>sa</a:t>
            </a:r>
            <a:r>
              <a:rPr lang="en-IE" sz="1600" dirty="0"/>
              <a:t> </a:t>
            </a:r>
            <a:r>
              <a:rPr lang="en-IE" sz="1600" dirty="0" err="1"/>
              <a:t>bhreis</a:t>
            </a:r>
            <a:r>
              <a:rPr lang="en-IE" sz="1600" dirty="0"/>
              <a:t> a chur </a:t>
            </a:r>
            <a:r>
              <a:rPr lang="en-IE" sz="1600" dirty="0" err="1"/>
              <a:t>anseo</a:t>
            </a:r>
            <a:r>
              <a:rPr lang="en-IE" sz="1600" dirty="0"/>
              <a:t>.  </a:t>
            </a:r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29C8F95D-F531-D76A-158B-214ABB2BCA3C}"/>
              </a:ext>
            </a:extLst>
          </p:cNvPr>
          <p:cNvSpPr/>
          <p:nvPr/>
        </p:nvSpPr>
        <p:spPr>
          <a:xfrm>
            <a:off x="2611180" y="3466993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9DB9E54-0295-A866-C3B0-44AA1B202F9F}"/>
              </a:ext>
            </a:extLst>
          </p:cNvPr>
          <p:cNvSpPr txBox="1"/>
          <p:nvPr/>
        </p:nvSpPr>
        <p:spPr>
          <a:xfrm>
            <a:off x="6608408" y="5635294"/>
            <a:ext cx="55835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Is </a:t>
            </a:r>
            <a:r>
              <a:rPr lang="en-IE" sz="1600" dirty="0" err="1">
                <a:solidFill>
                  <a:schemeClr val="bg1"/>
                </a:solidFill>
              </a:rPr>
              <a:t>bhreá</a:t>
            </a:r>
            <a:r>
              <a:rPr lang="en-IE" sz="1600" dirty="0">
                <a:solidFill>
                  <a:schemeClr val="bg1"/>
                </a:solidFill>
              </a:rPr>
              <a:t> linn </a:t>
            </a:r>
            <a:r>
              <a:rPr lang="en-IE" sz="1600" dirty="0" err="1">
                <a:solidFill>
                  <a:schemeClr val="bg1"/>
                </a:solidFill>
              </a:rPr>
              <a:t>nuair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bhíonn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Athbhreithniú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Comhshaoil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deartha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chun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scéal</a:t>
            </a:r>
            <a:r>
              <a:rPr lang="en-IE" sz="1600" dirty="0">
                <a:solidFill>
                  <a:schemeClr val="bg1"/>
                </a:solidFill>
              </a:rPr>
              <a:t> do </a:t>
            </a:r>
            <a:r>
              <a:rPr lang="en-IE" sz="1600" dirty="0" err="1">
                <a:solidFill>
                  <a:schemeClr val="bg1"/>
                </a:solidFill>
              </a:rPr>
              <a:t>scoil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fhéin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thusicint</a:t>
            </a:r>
            <a:r>
              <a:rPr lang="en-IE" sz="1600" dirty="0">
                <a:solidFill>
                  <a:schemeClr val="bg1"/>
                </a:solidFill>
              </a:rPr>
              <a:t>  -</a:t>
            </a: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Cuir 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eile</a:t>
            </a:r>
            <a:r>
              <a:rPr lang="en-IE" sz="1600" dirty="0">
                <a:solidFill>
                  <a:schemeClr val="bg1"/>
                </a:solidFill>
              </a:rPr>
              <a:t> le </a:t>
            </a:r>
            <a:r>
              <a:rPr lang="en-IE" sz="1600" dirty="0" err="1">
                <a:solidFill>
                  <a:schemeClr val="bg1"/>
                </a:solidFill>
              </a:rPr>
              <a:t>heolas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breise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bhfuair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tú</a:t>
            </a:r>
            <a:r>
              <a:rPr lang="en-IE" sz="1600" dirty="0">
                <a:solidFill>
                  <a:schemeClr val="bg1"/>
                </a:solidFill>
              </a:rPr>
              <a:t> le linn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hathbhreithnithe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bhfuil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gá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2" name="Picture 1" descr="A magnifying glass and a piece of paper&#10;&#10;Description automatically generated">
            <a:extLst>
              <a:ext uri="{FF2B5EF4-FFF2-40B4-BE49-F238E27FC236}">
                <a16:creationId xmlns:a16="http://schemas.microsoft.com/office/drawing/2014/main" id="{485AFADE-448E-DC8F-E3D8-D3848263BE3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1539" r="7752" b="13774"/>
          <a:stretch/>
        </p:blipFill>
        <p:spPr>
          <a:xfrm>
            <a:off x="10886446" y="58442"/>
            <a:ext cx="976159" cy="728198"/>
          </a:xfrm>
          <a:prstGeom prst="rect">
            <a:avLst/>
          </a:prstGeom>
        </p:spPr>
      </p:pic>
      <p:pic>
        <p:nvPicPr>
          <p:cNvPr id="6" name="Graphic 5" descr="Bar graph with upward trend with solid fill">
            <a:extLst>
              <a:ext uri="{FF2B5EF4-FFF2-40B4-BE49-F238E27FC236}">
                <a16:creationId xmlns:a16="http://schemas.microsoft.com/office/drawing/2014/main" id="{1F03466A-EBCB-E274-AF31-898E2E6DCA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80720" y="2294972"/>
            <a:ext cx="914400" cy="9144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35D46E6-CC5A-CCDE-8113-0672158CB210}"/>
              </a:ext>
            </a:extLst>
          </p:cNvPr>
          <p:cNvSpPr txBox="1"/>
          <p:nvPr/>
        </p:nvSpPr>
        <p:spPr>
          <a:xfrm>
            <a:off x="6199694" y="2010581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 dirty="0">
                <a:hlinkClick r:id="rId6"/>
              </a:rPr>
              <a:t>TEIMPLÉAD</a:t>
            </a:r>
            <a:endParaRPr lang="en-IE" sz="18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29F005-25E9-2A92-49DA-2C7B25DEACF8}"/>
              </a:ext>
            </a:extLst>
          </p:cNvPr>
          <p:cNvSpPr txBox="1"/>
          <p:nvPr/>
        </p:nvSpPr>
        <p:spPr>
          <a:xfrm>
            <a:off x="277804" y="5881515"/>
            <a:ext cx="53057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/>
              <a:t>Cuir </a:t>
            </a:r>
            <a:r>
              <a:rPr lang="en-IE" sz="1600" dirty="0" err="1"/>
              <a:t>isteach</a:t>
            </a:r>
            <a:r>
              <a:rPr lang="en-IE" sz="1600" dirty="0"/>
              <a:t> </a:t>
            </a:r>
            <a:r>
              <a:rPr lang="en-IE" sz="1600" dirty="0" err="1"/>
              <a:t>aon</a:t>
            </a:r>
            <a:r>
              <a:rPr lang="en-IE" sz="1600" dirty="0"/>
              <a:t> </a:t>
            </a:r>
            <a:r>
              <a:rPr lang="en-IE" sz="1600" dirty="0" err="1"/>
              <a:t>thoradh</a:t>
            </a:r>
            <a:r>
              <a:rPr lang="en-IE" sz="1600" dirty="0"/>
              <a:t> </a:t>
            </a:r>
            <a:r>
              <a:rPr lang="en-IE" sz="1600" dirty="0" err="1"/>
              <a:t>ón</a:t>
            </a:r>
            <a:r>
              <a:rPr lang="en-IE" sz="1600" dirty="0"/>
              <a:t> </a:t>
            </a:r>
            <a:r>
              <a:rPr lang="en-IE" sz="1600" dirty="0" err="1"/>
              <a:t>Iniúchadh</a:t>
            </a:r>
            <a:r>
              <a:rPr lang="en-IE" sz="1600" dirty="0"/>
              <a:t> </a:t>
            </a:r>
            <a:r>
              <a:rPr lang="en-IE" sz="1600" dirty="0" err="1"/>
              <a:t>Fuinnimh</a:t>
            </a:r>
            <a:r>
              <a:rPr lang="en-IE" sz="1600" dirty="0"/>
              <a:t> chun </a:t>
            </a:r>
            <a:r>
              <a:rPr lang="en-IE" sz="1600" dirty="0" err="1"/>
              <a:t>bealaí</a:t>
            </a:r>
            <a:r>
              <a:rPr lang="en-IE" sz="1600" dirty="0"/>
              <a:t> </a:t>
            </a:r>
            <a:r>
              <a:rPr lang="en-IE" sz="1600" dirty="0" err="1"/>
              <a:t>ina</a:t>
            </a:r>
            <a:r>
              <a:rPr lang="en-IE" sz="1600" dirty="0"/>
              <a:t> </a:t>
            </a:r>
            <a:r>
              <a:rPr lang="en-IE" sz="1600" dirty="0" err="1"/>
              <a:t>laghdófaí</a:t>
            </a:r>
            <a:r>
              <a:rPr lang="en-IE" sz="1600" dirty="0"/>
              <a:t> </a:t>
            </a:r>
            <a:r>
              <a:rPr lang="en-IE" sz="1600" dirty="0" err="1"/>
              <a:t>bruscar</a:t>
            </a:r>
            <a:r>
              <a:rPr lang="en-IE" sz="1600" dirty="0"/>
              <a:t> </a:t>
            </a:r>
            <a:r>
              <a:rPr lang="en-IE" sz="1600" dirty="0" err="1"/>
              <a:t>na</a:t>
            </a:r>
            <a:r>
              <a:rPr lang="en-IE" sz="1600" dirty="0"/>
              <a:t> </a:t>
            </a:r>
            <a:r>
              <a:rPr lang="en-IE" sz="1600" dirty="0" err="1"/>
              <a:t>scoile</a:t>
            </a:r>
            <a:r>
              <a:rPr lang="en-IE" sz="1600" dirty="0"/>
              <a:t> a  </a:t>
            </a:r>
            <a:r>
              <a:rPr lang="en-IE" sz="1600" dirty="0" err="1"/>
              <a:t>aithint</a:t>
            </a:r>
            <a:r>
              <a:rPr lang="en-IE" sz="1600" dirty="0"/>
              <a:t>. </a:t>
            </a:r>
          </a:p>
        </p:txBody>
      </p:sp>
      <p:pic>
        <p:nvPicPr>
          <p:cNvPr id="20" name="Graphic 19" descr="Clipboard with solid fill">
            <a:extLst>
              <a:ext uri="{FF2B5EF4-FFF2-40B4-BE49-F238E27FC236}">
                <a16:creationId xmlns:a16="http://schemas.microsoft.com/office/drawing/2014/main" id="{7502C0F7-1171-DEAE-DE30-DBCCF3B9DB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473498" y="2629294"/>
            <a:ext cx="914400" cy="9144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F9A92127-3DCB-24B4-B26B-0A387CDF8DE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6068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FF06F-EC8C-78FA-68F2-4970EA568D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953C34C-BAFE-955C-6F88-5F58C4043266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11" name="Picture 10" descr="Untitled-3.emf">
            <a:extLst>
              <a:ext uri="{FF2B5EF4-FFF2-40B4-BE49-F238E27FC236}">
                <a16:creationId xmlns:a16="http://schemas.microsoft.com/office/drawing/2014/main" id="{25047F12-2344-595F-0B73-C9374D21470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8F165C2F-D18A-6057-44BF-DE8241E11ED4}"/>
              </a:ext>
            </a:extLst>
          </p:cNvPr>
          <p:cNvSpPr>
            <a:spLocks noChangeAspect="1"/>
          </p:cNvSpPr>
          <p:nvPr/>
        </p:nvSpPr>
        <p:spPr>
          <a:xfrm>
            <a:off x="6067728" y="5478190"/>
            <a:ext cx="5877494" cy="1256230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5B72660-426E-B1BF-4DE3-9C6FCD6E794A}"/>
              </a:ext>
            </a:extLst>
          </p:cNvPr>
          <p:cNvSpPr txBox="1"/>
          <p:nvPr/>
        </p:nvSpPr>
        <p:spPr>
          <a:xfrm>
            <a:off x="993554" y="141489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3 – </a:t>
            </a:r>
            <a:r>
              <a:rPr lang="en-GB" sz="2000" b="1" dirty="0" err="1">
                <a:solidFill>
                  <a:schemeClr val="bg1"/>
                </a:solidFill>
              </a:rPr>
              <a:t>Plean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Gnímh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4EDAA38-0003-7BA8-2FC4-581000DA6269}"/>
              </a:ext>
            </a:extLst>
          </p:cNvPr>
          <p:cNvSpPr/>
          <p:nvPr/>
        </p:nvSpPr>
        <p:spPr>
          <a:xfrm>
            <a:off x="277803" y="1084496"/>
            <a:ext cx="11636391" cy="4083325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BB25220-B51E-E02E-6FED-9764F8BD57DD}"/>
              </a:ext>
            </a:extLst>
          </p:cNvPr>
          <p:cNvSpPr txBox="1"/>
          <p:nvPr/>
        </p:nvSpPr>
        <p:spPr>
          <a:xfrm>
            <a:off x="6053593" y="5444585"/>
            <a:ext cx="587749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Déan </a:t>
            </a:r>
            <a:r>
              <a:rPr lang="en-IE" sz="1600" dirty="0" err="1">
                <a:solidFill>
                  <a:schemeClr val="bg1"/>
                </a:solidFill>
              </a:rPr>
              <a:t>cinnte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spriocanna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inláimhsithe</a:t>
            </a:r>
            <a:r>
              <a:rPr lang="en-IE" sz="1600" dirty="0">
                <a:solidFill>
                  <a:schemeClr val="bg1"/>
                </a:solidFill>
              </a:rPr>
              <a:t> a chur </a:t>
            </a:r>
            <a:r>
              <a:rPr lang="en-IE" sz="1600" dirty="0" err="1">
                <a:solidFill>
                  <a:schemeClr val="bg1"/>
                </a:solidFill>
              </a:rPr>
              <a:t>i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bhfeidhm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chomh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mór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is </a:t>
            </a:r>
            <a:r>
              <a:rPr lang="en-IE" sz="1600" dirty="0" err="1">
                <a:solidFill>
                  <a:schemeClr val="bg1"/>
                </a:solidFill>
              </a:rPr>
              <a:t>féidir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gníomhartha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líonadh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tábla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ná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déan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dearmad</a:t>
            </a:r>
            <a:r>
              <a:rPr lang="en-IE" sz="1600" dirty="0">
                <a:solidFill>
                  <a:schemeClr val="bg1"/>
                </a:solidFill>
              </a:rPr>
              <a:t> gur </a:t>
            </a:r>
            <a:r>
              <a:rPr lang="en-IE" sz="1600" dirty="0" err="1">
                <a:solidFill>
                  <a:schemeClr val="bg1"/>
                </a:solidFill>
              </a:rPr>
              <a:t>próiséas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dhá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bhliana</a:t>
            </a:r>
            <a:r>
              <a:rPr lang="en-IE" sz="1600" dirty="0">
                <a:solidFill>
                  <a:schemeClr val="bg1"/>
                </a:solidFill>
              </a:rPr>
              <a:t> é </a:t>
            </a:r>
            <a:r>
              <a:rPr lang="en-IE" sz="1600" dirty="0" err="1">
                <a:solidFill>
                  <a:schemeClr val="bg1"/>
                </a:solidFill>
              </a:rPr>
              <a:t>seo</a:t>
            </a:r>
            <a:r>
              <a:rPr lang="en-IE" sz="1600" dirty="0">
                <a:solidFill>
                  <a:schemeClr val="bg1"/>
                </a:solidFill>
              </a:rPr>
              <a:t>.  </a:t>
            </a: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-</a:t>
            </a: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Cuir 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eile</a:t>
            </a:r>
            <a:r>
              <a:rPr lang="en-IE" sz="1600" dirty="0">
                <a:solidFill>
                  <a:schemeClr val="bg1"/>
                </a:solidFill>
              </a:rPr>
              <a:t> ag </a:t>
            </a:r>
            <a:r>
              <a:rPr lang="en-IE" sz="1600" dirty="0" err="1">
                <a:solidFill>
                  <a:schemeClr val="bg1"/>
                </a:solidFill>
              </a:rPr>
              <a:t>léiriú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gníomhartha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breise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más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gá</a:t>
            </a:r>
            <a:r>
              <a:rPr lang="en-IE" sz="16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21D1E6-3A9E-5FFF-BDE1-9F4B701FE4B7}"/>
              </a:ext>
            </a:extLst>
          </p:cNvPr>
          <p:cNvSpPr txBox="1"/>
          <p:nvPr/>
        </p:nvSpPr>
        <p:spPr>
          <a:xfrm>
            <a:off x="-5443" y="5723497"/>
            <a:ext cx="61014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 err="1"/>
              <a:t>Tabhair</a:t>
            </a:r>
            <a:r>
              <a:rPr lang="en-IE" sz="1600" dirty="0"/>
              <a:t> </a:t>
            </a:r>
            <a:r>
              <a:rPr lang="en-IE" sz="1600" dirty="0" err="1"/>
              <a:t>samplaí</a:t>
            </a:r>
            <a:r>
              <a:rPr lang="en-IE" sz="1600" dirty="0"/>
              <a:t> </a:t>
            </a:r>
            <a:r>
              <a:rPr lang="en-IE" sz="1600" dirty="0" err="1"/>
              <a:t>dúinn</a:t>
            </a:r>
            <a:r>
              <a:rPr lang="en-IE" sz="1600" dirty="0"/>
              <a:t> de </a:t>
            </a:r>
            <a:r>
              <a:rPr lang="en-IE" sz="1600" dirty="0" err="1"/>
              <a:t>ghníomhartha</a:t>
            </a:r>
            <a:r>
              <a:rPr lang="en-IE" sz="1600" dirty="0"/>
              <a:t> a </a:t>
            </a:r>
            <a:r>
              <a:rPr lang="en-IE" sz="1600" dirty="0" err="1"/>
              <a:t>thóg</a:t>
            </a:r>
            <a:r>
              <a:rPr lang="en-IE" sz="1600" dirty="0"/>
              <a:t> </a:t>
            </a:r>
            <a:r>
              <a:rPr lang="en-IE" sz="1600" dirty="0" err="1"/>
              <a:t>sibh</a:t>
            </a:r>
            <a:r>
              <a:rPr lang="en-IE" sz="1600" dirty="0"/>
              <a:t>, </a:t>
            </a:r>
            <a:r>
              <a:rPr lang="en-IE" sz="1600" dirty="0" err="1"/>
              <a:t>cé</a:t>
            </a:r>
            <a:r>
              <a:rPr lang="en-IE" sz="1600" dirty="0"/>
              <a:t> a </a:t>
            </a:r>
            <a:r>
              <a:rPr lang="en-IE" sz="1600" dirty="0" err="1"/>
              <a:t>bhí</a:t>
            </a:r>
            <a:r>
              <a:rPr lang="en-IE" sz="1600" dirty="0"/>
              <a:t> </a:t>
            </a:r>
            <a:r>
              <a:rPr lang="en-IE" sz="1600" dirty="0" err="1"/>
              <a:t>i</a:t>
            </a:r>
            <a:r>
              <a:rPr lang="en-IE" sz="1600" dirty="0"/>
              <a:t> </a:t>
            </a:r>
            <a:r>
              <a:rPr lang="en-IE" sz="1600" dirty="0" err="1"/>
              <a:t>gceannas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</a:t>
            </a:r>
            <a:r>
              <a:rPr lang="en-IE" sz="1600" dirty="0" err="1"/>
              <a:t>ngníomh</a:t>
            </a:r>
            <a:r>
              <a:rPr lang="en-IE" sz="1600" dirty="0"/>
              <a:t> </a:t>
            </a:r>
            <a:r>
              <a:rPr lang="en-IE" sz="1600" dirty="0" err="1"/>
              <a:t>agus</a:t>
            </a:r>
            <a:r>
              <a:rPr lang="en-IE" sz="1600" dirty="0"/>
              <a:t> </a:t>
            </a:r>
            <a:r>
              <a:rPr lang="en-IE" sz="1600" dirty="0" err="1"/>
              <a:t>cathain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chríochnaigh</a:t>
            </a:r>
            <a:r>
              <a:rPr lang="en-IE" sz="1600" dirty="0"/>
              <a:t> </a:t>
            </a:r>
            <a:r>
              <a:rPr lang="en-IE" sz="1600" dirty="0" err="1"/>
              <a:t>sibh</a:t>
            </a:r>
            <a:r>
              <a:rPr lang="en-IE" sz="1600" dirty="0"/>
              <a:t> é</a:t>
            </a:r>
          </a:p>
        </p:txBody>
      </p:sp>
      <p:pic>
        <p:nvPicPr>
          <p:cNvPr id="3" name="Picture 2" descr="A blue arrow in a circle&#10;&#10;Description automatically generated">
            <a:extLst>
              <a:ext uri="{FF2B5EF4-FFF2-40B4-BE49-F238E27FC236}">
                <a16:creationId xmlns:a16="http://schemas.microsoft.com/office/drawing/2014/main" id="{792ED932-43EE-9803-5166-7C196036C5E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0" t="11072" r="10587" b="33637"/>
          <a:stretch/>
        </p:blipFill>
        <p:spPr>
          <a:xfrm>
            <a:off x="11093104" y="17320"/>
            <a:ext cx="821091" cy="627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B9A31C7-92DC-B01E-74D0-D49475E6C092}"/>
              </a:ext>
            </a:extLst>
          </p:cNvPr>
          <p:cNvSpPr txBox="1"/>
          <p:nvPr/>
        </p:nvSpPr>
        <p:spPr>
          <a:xfrm>
            <a:off x="-33714" y="6365088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 dirty="0">
                <a:hlinkClick r:id="rId5"/>
              </a:rPr>
              <a:t>TEIMPLÉAD</a:t>
            </a:r>
            <a:endParaRPr lang="en-IE" sz="1800" b="1" dirty="0"/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E1F85C18-C69A-69CC-51D9-D1A829E71F76}"/>
              </a:ext>
            </a:extLst>
          </p:cNvPr>
          <p:cNvSpPr/>
          <p:nvPr/>
        </p:nvSpPr>
        <p:spPr>
          <a:xfrm>
            <a:off x="5776480" y="32499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Graphic 6" descr="Table with solid fill">
            <a:extLst>
              <a:ext uri="{FF2B5EF4-FFF2-40B4-BE49-F238E27FC236}">
                <a16:creationId xmlns:a16="http://schemas.microsoft.com/office/drawing/2014/main" id="{0C1566A9-12EB-5A75-0176-F1504F696FF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8798" y="2525527"/>
            <a:ext cx="914400" cy="914400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78F470E6-271F-6FED-EF6A-2F6F1096F3D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744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15285D-5787-E5BF-C25A-56F31FF9D3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7C3725B-8D6C-4CC8-6FFA-AC70CDAEC19C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12" name="Picture 11" descr="Untitled-3.emf">
            <a:extLst>
              <a:ext uri="{FF2B5EF4-FFF2-40B4-BE49-F238E27FC236}">
                <a16:creationId xmlns:a16="http://schemas.microsoft.com/office/drawing/2014/main" id="{B91CA2D8-1C98-DA4E-0B5E-7E7A046F2BA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7E532B85-6AB7-EFA0-E4BD-A6C6F8876FC3}"/>
              </a:ext>
            </a:extLst>
          </p:cNvPr>
          <p:cNvSpPr>
            <a:spLocks noChangeAspect="1"/>
          </p:cNvSpPr>
          <p:nvPr/>
        </p:nvSpPr>
        <p:spPr>
          <a:xfrm>
            <a:off x="6608409" y="5534560"/>
            <a:ext cx="5583592" cy="1323439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8CF5FF-EBDD-5EF2-3F80-59EBF9BE1214}"/>
              </a:ext>
            </a:extLst>
          </p:cNvPr>
          <p:cNvSpPr txBox="1"/>
          <p:nvPr/>
        </p:nvSpPr>
        <p:spPr>
          <a:xfrm>
            <a:off x="993554" y="125947"/>
            <a:ext cx="76686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4 – </a:t>
            </a:r>
            <a:r>
              <a:rPr lang="en-GB" sz="2000" b="1" dirty="0" err="1">
                <a:solidFill>
                  <a:schemeClr val="bg1"/>
                </a:solidFill>
              </a:rPr>
              <a:t>Conas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atá</a:t>
            </a:r>
            <a:r>
              <a:rPr lang="en-GB" sz="2000" b="1" dirty="0">
                <a:solidFill>
                  <a:schemeClr val="bg1"/>
                </a:solidFill>
              </a:rPr>
              <a:t> ag </a:t>
            </a:r>
            <a:r>
              <a:rPr lang="en-GB" sz="2000" b="1" dirty="0" err="1">
                <a:solidFill>
                  <a:schemeClr val="bg1"/>
                </a:solidFill>
              </a:rPr>
              <a:t>éirí</a:t>
            </a:r>
            <a:r>
              <a:rPr lang="en-GB" sz="2000" b="1" dirty="0">
                <a:solidFill>
                  <a:schemeClr val="bg1"/>
                </a:solidFill>
              </a:rPr>
              <a:t> linn? (</a:t>
            </a:r>
            <a:r>
              <a:rPr lang="en-GB" sz="2000" b="1" dirty="0" err="1">
                <a:solidFill>
                  <a:schemeClr val="bg1"/>
                </a:solidFill>
              </a:rPr>
              <a:t>Monatóireacht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agus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Measúnú</a:t>
            </a:r>
            <a:r>
              <a:rPr lang="en-GB" sz="2000" b="1" dirty="0">
                <a:solidFill>
                  <a:schemeClr val="bg1"/>
                </a:solidFill>
              </a:rPr>
              <a:t> )</a:t>
            </a:r>
          </a:p>
        </p:txBody>
      </p:sp>
      <p:pic>
        <p:nvPicPr>
          <p:cNvPr id="2" name="Picture 1" descr="Icon&#10;&#10;Description automatically generated">
            <a:extLst>
              <a:ext uri="{FF2B5EF4-FFF2-40B4-BE49-F238E27FC236}">
                <a16:creationId xmlns:a16="http://schemas.microsoft.com/office/drawing/2014/main" id="{087FED5F-EBC0-A227-9C24-D9CFB7E0669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51" b="24695"/>
          <a:stretch/>
        </p:blipFill>
        <p:spPr>
          <a:xfrm>
            <a:off x="10896957" y="-17192"/>
            <a:ext cx="1120435" cy="68638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553596E-F502-C5CF-E025-C21ABA1E74B4}"/>
              </a:ext>
            </a:extLst>
          </p:cNvPr>
          <p:cNvSpPr>
            <a:spLocks noChangeAspect="1"/>
          </p:cNvSpPr>
          <p:nvPr/>
        </p:nvSpPr>
        <p:spPr>
          <a:xfrm>
            <a:off x="6608408" y="1012157"/>
            <a:ext cx="5305787" cy="3537191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5" name="Plus Sign 4">
            <a:extLst>
              <a:ext uri="{FF2B5EF4-FFF2-40B4-BE49-F238E27FC236}">
                <a16:creationId xmlns:a16="http://schemas.microsoft.com/office/drawing/2014/main" id="{CFB55E03-C03A-E0E3-983F-9D0CBF37FB8B}"/>
              </a:ext>
            </a:extLst>
          </p:cNvPr>
          <p:cNvSpPr/>
          <p:nvPr/>
        </p:nvSpPr>
        <p:spPr>
          <a:xfrm>
            <a:off x="8941784" y="30571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E01C10F-51CD-ED5B-55DE-FC5669FB58E3}"/>
              </a:ext>
            </a:extLst>
          </p:cNvPr>
          <p:cNvSpPr txBox="1"/>
          <p:nvPr/>
        </p:nvSpPr>
        <p:spPr>
          <a:xfrm>
            <a:off x="6845499" y="4669998"/>
            <a:ext cx="48316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/>
              <a:t>Beidh </a:t>
            </a:r>
            <a:r>
              <a:rPr lang="en-IE" sz="1600" dirty="0" err="1"/>
              <a:t>torthaí</a:t>
            </a:r>
            <a:r>
              <a:rPr lang="en-IE" sz="1600" dirty="0"/>
              <a:t> den </a:t>
            </a:r>
            <a:r>
              <a:rPr lang="en-IE" sz="1600" dirty="0" err="1"/>
              <a:t>tarna</a:t>
            </a:r>
            <a:r>
              <a:rPr lang="en-IE" sz="1600" dirty="0"/>
              <a:t> </a:t>
            </a:r>
            <a:r>
              <a:rPr lang="en-IE" sz="1600" dirty="0" err="1"/>
              <a:t>Suirbhé</a:t>
            </a:r>
            <a:r>
              <a:rPr lang="en-IE" sz="1600" dirty="0"/>
              <a:t> </a:t>
            </a:r>
            <a:r>
              <a:rPr lang="en-IE" sz="1600" dirty="0" err="1"/>
              <a:t>Léamh</a:t>
            </a:r>
            <a:r>
              <a:rPr lang="en-IE" sz="1600" dirty="0"/>
              <a:t> </a:t>
            </a:r>
            <a:r>
              <a:rPr lang="en-IE" sz="1600" dirty="0" err="1"/>
              <a:t>Méadair</a:t>
            </a:r>
            <a:r>
              <a:rPr lang="en-IE" sz="1600" dirty="0"/>
              <a:t> ag </a:t>
            </a:r>
            <a:r>
              <a:rPr lang="en-IE" sz="1600" dirty="0" err="1"/>
              <a:t>teastáil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</a:t>
            </a:r>
            <a:r>
              <a:rPr lang="en-IE" sz="1600" dirty="0" err="1"/>
              <a:t>bhfoirm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líne</a:t>
            </a:r>
            <a:r>
              <a:rPr lang="en-IE" sz="1600" dirty="0"/>
              <a:t>, is </a:t>
            </a:r>
            <a:r>
              <a:rPr lang="en-IE" sz="1600" dirty="0" err="1"/>
              <a:t>féidir</a:t>
            </a:r>
            <a:r>
              <a:rPr lang="en-IE" sz="1600" dirty="0"/>
              <a:t> </a:t>
            </a:r>
            <a:r>
              <a:rPr lang="en-IE" sz="1600" dirty="0" err="1"/>
              <a:t>leat</a:t>
            </a:r>
            <a:r>
              <a:rPr lang="en-IE" sz="1600" dirty="0"/>
              <a:t> </a:t>
            </a:r>
            <a:r>
              <a:rPr lang="en-IE" sz="1600" dirty="0" err="1"/>
              <a:t>aon</a:t>
            </a:r>
            <a:r>
              <a:rPr lang="en-IE" sz="1600" dirty="0"/>
              <a:t> </a:t>
            </a:r>
            <a:r>
              <a:rPr lang="en-IE" sz="1600" dirty="0" err="1"/>
              <a:t>toradh</a:t>
            </a:r>
            <a:r>
              <a:rPr lang="en-IE" sz="1600" dirty="0"/>
              <a:t> </a:t>
            </a:r>
            <a:r>
              <a:rPr lang="en-IE" sz="1600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graif</a:t>
            </a:r>
            <a:r>
              <a:rPr lang="en-IE" sz="1600" dirty="0"/>
              <a:t> </a:t>
            </a:r>
            <a:r>
              <a:rPr lang="en-IE" sz="1600" dirty="0" err="1"/>
              <a:t>eile</a:t>
            </a:r>
            <a:r>
              <a:rPr lang="en-IE" sz="1600" dirty="0"/>
              <a:t> a chur </a:t>
            </a:r>
            <a:r>
              <a:rPr lang="en-IE" sz="1600" dirty="0" err="1"/>
              <a:t>anseo</a:t>
            </a:r>
            <a:r>
              <a:rPr lang="en-IE" sz="1600" dirty="0"/>
              <a:t>.</a:t>
            </a:r>
          </a:p>
        </p:txBody>
      </p:sp>
      <p:pic>
        <p:nvPicPr>
          <p:cNvPr id="7" name="Graphic 6" descr="Bar graph with upward trend with solid fill">
            <a:extLst>
              <a:ext uri="{FF2B5EF4-FFF2-40B4-BE49-F238E27FC236}">
                <a16:creationId xmlns:a16="http://schemas.microsoft.com/office/drawing/2014/main" id="{70C1CEBD-B8F4-7215-F088-F61A2D73C28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780720" y="2294972"/>
            <a:ext cx="914400" cy="9144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DCDDA2B-0A5B-252F-F092-5B163B89F99A}"/>
              </a:ext>
            </a:extLst>
          </p:cNvPr>
          <p:cNvSpPr txBox="1"/>
          <p:nvPr/>
        </p:nvSpPr>
        <p:spPr>
          <a:xfrm>
            <a:off x="6199694" y="2010581"/>
            <a:ext cx="6123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 dirty="0">
                <a:hlinkClick r:id="rId5"/>
              </a:rPr>
              <a:t>TEIMPLÉAD</a:t>
            </a:r>
            <a:endParaRPr lang="en-IE" sz="1800" b="1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A4FDFD8-82A0-42FB-6752-6C2C3E0ABA15}"/>
              </a:ext>
            </a:extLst>
          </p:cNvPr>
          <p:cNvSpPr/>
          <p:nvPr/>
        </p:nvSpPr>
        <p:spPr>
          <a:xfrm>
            <a:off x="277804" y="1012157"/>
            <a:ext cx="5408984" cy="4866130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Plus Sign 19">
            <a:extLst>
              <a:ext uri="{FF2B5EF4-FFF2-40B4-BE49-F238E27FC236}">
                <a16:creationId xmlns:a16="http://schemas.microsoft.com/office/drawing/2014/main" id="{E5C88A53-D383-CB1B-C47D-7534160D8328}"/>
              </a:ext>
            </a:extLst>
          </p:cNvPr>
          <p:cNvSpPr/>
          <p:nvPr/>
        </p:nvSpPr>
        <p:spPr>
          <a:xfrm>
            <a:off x="2611181" y="3514385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F006AA-578B-3D3F-B976-98874CAE0829}"/>
              </a:ext>
            </a:extLst>
          </p:cNvPr>
          <p:cNvSpPr txBox="1"/>
          <p:nvPr/>
        </p:nvSpPr>
        <p:spPr>
          <a:xfrm>
            <a:off x="277803" y="5961690"/>
            <a:ext cx="5305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/>
              <a:t>Cuir </a:t>
            </a:r>
            <a:r>
              <a:rPr lang="en-IE" sz="1600" dirty="0" err="1"/>
              <a:t>grianghraif</a:t>
            </a:r>
            <a:r>
              <a:rPr lang="en-IE" sz="1600" dirty="0"/>
              <a:t> </a:t>
            </a:r>
            <a:r>
              <a:rPr lang="en-IE" sz="1600" b="1" dirty="0" err="1"/>
              <a:t>nó</a:t>
            </a:r>
            <a:r>
              <a:rPr lang="en-IE" sz="1600" dirty="0"/>
              <a:t> cur </a:t>
            </a:r>
            <a:r>
              <a:rPr lang="en-IE" sz="1600" dirty="0" err="1"/>
              <a:t>síos</a:t>
            </a:r>
            <a:r>
              <a:rPr lang="en-IE" sz="1600" dirty="0"/>
              <a:t> </a:t>
            </a:r>
            <a:r>
              <a:rPr lang="en-IE" sz="1600" b="1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leagan</a:t>
            </a:r>
            <a:r>
              <a:rPr lang="en-IE" sz="1600" dirty="0"/>
              <a:t> </a:t>
            </a:r>
            <a:r>
              <a:rPr lang="en-IE" sz="1600" dirty="0" err="1"/>
              <a:t>amach</a:t>
            </a:r>
            <a:r>
              <a:rPr lang="en-IE" sz="1600" dirty="0"/>
              <a:t> </a:t>
            </a:r>
            <a:r>
              <a:rPr lang="en-IE" sz="1600" dirty="0" err="1"/>
              <a:t>na</a:t>
            </a:r>
            <a:r>
              <a:rPr lang="en-IE" sz="1600" dirty="0"/>
              <a:t> </a:t>
            </a:r>
            <a:r>
              <a:rPr lang="en-IE" sz="1600" dirty="0" err="1"/>
              <a:t>ngníomhartha</a:t>
            </a:r>
            <a:r>
              <a:rPr lang="en-IE" sz="1600" dirty="0"/>
              <a:t> a chur le </a:t>
            </a:r>
            <a:r>
              <a:rPr lang="en-IE" sz="1600" dirty="0" err="1"/>
              <a:t>dul</a:t>
            </a:r>
            <a:r>
              <a:rPr lang="en-IE" sz="1600" dirty="0"/>
              <a:t> chun </a:t>
            </a:r>
            <a:r>
              <a:rPr lang="en-IE" sz="1600" dirty="0" err="1"/>
              <a:t>cinn</a:t>
            </a:r>
            <a:r>
              <a:rPr lang="en-IE" sz="1600" dirty="0"/>
              <a:t> </a:t>
            </a:r>
            <a:r>
              <a:rPr lang="en-IE" sz="1600" dirty="0" err="1"/>
              <a:t>na</a:t>
            </a:r>
            <a:r>
              <a:rPr lang="en-IE" sz="1600" dirty="0"/>
              <a:t> </a:t>
            </a:r>
            <a:r>
              <a:rPr lang="en-IE" sz="1600" dirty="0" err="1"/>
              <a:t>scoile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</a:t>
            </a:r>
            <a:r>
              <a:rPr lang="en-IE" sz="1600" dirty="0" err="1"/>
              <a:t>gClár</a:t>
            </a:r>
            <a:r>
              <a:rPr lang="en-IE" sz="1600" dirty="0"/>
              <a:t> </a:t>
            </a:r>
            <a:r>
              <a:rPr lang="en-IE" sz="1600" dirty="0" err="1"/>
              <a:t>Scoileanna-Glasa</a:t>
            </a:r>
            <a:r>
              <a:rPr lang="en-IE" sz="1600" dirty="0"/>
              <a:t> </a:t>
            </a:r>
          </a:p>
        </p:txBody>
      </p:sp>
      <p:pic>
        <p:nvPicPr>
          <p:cNvPr id="24" name="Graphic 23" descr="Lightbulb with solid fill">
            <a:extLst>
              <a:ext uri="{FF2B5EF4-FFF2-40B4-BE49-F238E27FC236}">
                <a16:creationId xmlns:a16="http://schemas.microsoft.com/office/drawing/2014/main" id="{4B5ABF09-BE7E-2EB2-9366-357345D26F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3499" y="2599985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480CEDD-9A1D-C048-60C6-5B7F21B2DC64}"/>
              </a:ext>
            </a:extLst>
          </p:cNvPr>
          <p:cNvSpPr txBox="1"/>
          <p:nvPr/>
        </p:nvSpPr>
        <p:spPr>
          <a:xfrm>
            <a:off x="6608408" y="5534561"/>
            <a:ext cx="5583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Is í </a:t>
            </a:r>
            <a:r>
              <a:rPr lang="en-IE" sz="1600" dirty="0" err="1">
                <a:solidFill>
                  <a:schemeClr val="bg1"/>
                </a:solidFill>
              </a:rPr>
              <a:t>aidhm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céime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seo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imscrúdú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dhéanamh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méad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ndeachaigh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gníomhartha</a:t>
            </a:r>
            <a:r>
              <a:rPr lang="en-IE" sz="1600" dirty="0">
                <a:solidFill>
                  <a:schemeClr val="bg1"/>
                </a:solidFill>
              </a:rPr>
              <a:t> Scoil- Glas </a:t>
            </a:r>
            <a:r>
              <a:rPr lang="en-IE" sz="1600" dirty="0" err="1">
                <a:solidFill>
                  <a:schemeClr val="bg1"/>
                </a:solidFill>
              </a:rPr>
              <a:t>i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bhfeidhm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má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raibh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rathúlacht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leo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Cuir 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eile</a:t>
            </a:r>
            <a:r>
              <a:rPr lang="en-IE" sz="1600" dirty="0">
                <a:solidFill>
                  <a:schemeClr val="bg1"/>
                </a:solidFill>
              </a:rPr>
              <a:t> le breis </a:t>
            </a:r>
            <a:r>
              <a:rPr lang="en-IE" sz="1600" dirty="0" err="1">
                <a:solidFill>
                  <a:schemeClr val="bg1"/>
                </a:solidFill>
              </a:rPr>
              <a:t>eolais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monatóireacht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measúnú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más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gá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A2D8F5F-FC65-9D0E-48EC-59DA2AD6BAB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38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9A05A-9A27-DE5C-BB7A-C06D69FB34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8E4B388-95E9-4EA9-EB98-CD0A506470AE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7" name="Picture 6" descr="Untitled-3.emf">
            <a:extLst>
              <a:ext uri="{FF2B5EF4-FFF2-40B4-BE49-F238E27FC236}">
                <a16:creationId xmlns:a16="http://schemas.microsoft.com/office/drawing/2014/main" id="{1EB9502E-165F-5194-4239-3B84642472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159228AF-DD8E-0C4F-E13C-E3ECA9B55E7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70" b="25641"/>
          <a:stretch/>
        </p:blipFill>
        <p:spPr>
          <a:xfrm flipH="1">
            <a:off x="10687696" y="-42473"/>
            <a:ext cx="1329696" cy="754716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29077BC-AE61-E0A0-4427-5ECFA5DD23F1}"/>
              </a:ext>
            </a:extLst>
          </p:cNvPr>
          <p:cNvSpPr/>
          <p:nvPr/>
        </p:nvSpPr>
        <p:spPr>
          <a:xfrm>
            <a:off x="283242" y="1131639"/>
            <a:ext cx="11636391" cy="4499876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A5E14F0-F3B7-692D-C375-46E7EEA9EB18}"/>
              </a:ext>
            </a:extLst>
          </p:cNvPr>
          <p:cNvSpPr>
            <a:spLocks noChangeAspect="1"/>
          </p:cNvSpPr>
          <p:nvPr/>
        </p:nvSpPr>
        <p:spPr>
          <a:xfrm>
            <a:off x="6379245" y="5780781"/>
            <a:ext cx="5812756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73DA59-5E64-71BA-DACC-CCDA79347D1D}"/>
              </a:ext>
            </a:extLst>
          </p:cNvPr>
          <p:cNvSpPr txBox="1"/>
          <p:nvPr/>
        </p:nvSpPr>
        <p:spPr>
          <a:xfrm>
            <a:off x="6455338" y="5781249"/>
            <a:ext cx="566057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Is </a:t>
            </a:r>
            <a:r>
              <a:rPr lang="en-IE" sz="1600" dirty="0" err="1">
                <a:solidFill>
                  <a:schemeClr val="bg1"/>
                </a:solidFill>
              </a:rPr>
              <a:t>féidir</a:t>
            </a:r>
            <a:r>
              <a:rPr lang="en-IE" sz="1600" dirty="0">
                <a:solidFill>
                  <a:schemeClr val="bg1"/>
                </a:solidFill>
              </a:rPr>
              <a:t> le </a:t>
            </a:r>
            <a:r>
              <a:rPr lang="en-IE" sz="1600" dirty="0" err="1">
                <a:solidFill>
                  <a:schemeClr val="bg1"/>
                </a:solidFill>
              </a:rPr>
              <a:t>seo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bheith</a:t>
            </a:r>
            <a:r>
              <a:rPr lang="en-IE" sz="1600" dirty="0">
                <a:solidFill>
                  <a:schemeClr val="bg1"/>
                </a:solidFill>
              </a:rPr>
              <a:t> mar </a:t>
            </a:r>
            <a:r>
              <a:rPr lang="en-IE" sz="1600" dirty="0" err="1">
                <a:solidFill>
                  <a:schemeClr val="bg1"/>
                </a:solidFill>
              </a:rPr>
              <a:t>aon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bhealach</a:t>
            </a:r>
            <a:r>
              <a:rPr lang="en-IE" sz="1600" dirty="0">
                <a:solidFill>
                  <a:schemeClr val="bg1"/>
                </a:solidFill>
              </a:rPr>
              <a:t> a </a:t>
            </a:r>
            <a:r>
              <a:rPr lang="en-IE" sz="1600" dirty="0" err="1">
                <a:solidFill>
                  <a:schemeClr val="bg1"/>
                </a:solidFill>
              </a:rPr>
              <a:t>nascann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bhur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ndul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chun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cinn</a:t>
            </a:r>
            <a:r>
              <a:rPr lang="en-IE" sz="1600" dirty="0">
                <a:solidFill>
                  <a:schemeClr val="bg1"/>
                </a:solidFill>
              </a:rPr>
              <a:t> mar Scoil-Glas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obair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sa</a:t>
            </a:r>
            <a:r>
              <a:rPr lang="en-IE" sz="1600" dirty="0">
                <a:solidFill>
                  <a:schemeClr val="bg1"/>
                </a:solidFill>
              </a:rPr>
              <a:t> rang. </a:t>
            </a: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-</a:t>
            </a: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Cuir 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eile</a:t>
            </a:r>
            <a:r>
              <a:rPr lang="en-IE" sz="1600" dirty="0">
                <a:solidFill>
                  <a:schemeClr val="bg1"/>
                </a:solidFill>
              </a:rPr>
              <a:t> le breis </a:t>
            </a:r>
            <a:r>
              <a:rPr lang="en-IE" sz="1600" dirty="0" err="1">
                <a:solidFill>
                  <a:schemeClr val="bg1"/>
                </a:solidFill>
              </a:rPr>
              <a:t>naisc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más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gá</a:t>
            </a:r>
            <a:endParaRPr lang="en-IE" sz="1600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D14FF2-44F8-8B76-A1EC-73059536AAED}"/>
              </a:ext>
            </a:extLst>
          </p:cNvPr>
          <p:cNvSpPr txBox="1"/>
          <p:nvPr/>
        </p:nvSpPr>
        <p:spPr>
          <a:xfrm>
            <a:off x="649534" y="5780782"/>
            <a:ext cx="53057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 err="1"/>
              <a:t>Roinn</a:t>
            </a:r>
            <a:r>
              <a:rPr lang="en-IE" sz="1600" dirty="0"/>
              <a:t> </a:t>
            </a:r>
            <a:r>
              <a:rPr lang="en-IE" sz="1600" dirty="0" err="1"/>
              <a:t>sampla</a:t>
            </a:r>
            <a:r>
              <a:rPr lang="en-IE" sz="1600" dirty="0"/>
              <a:t> </a:t>
            </a:r>
            <a:r>
              <a:rPr lang="en-IE" sz="1600" dirty="0" err="1"/>
              <a:t>nó</a:t>
            </a:r>
            <a:r>
              <a:rPr lang="en-IE" sz="1600" dirty="0"/>
              <a:t> </a:t>
            </a:r>
            <a:r>
              <a:rPr lang="en-IE" sz="1600" dirty="0" err="1"/>
              <a:t>grianghraif</a:t>
            </a:r>
            <a:r>
              <a:rPr lang="en-IE" sz="1600" dirty="0"/>
              <a:t> </a:t>
            </a:r>
            <a:r>
              <a:rPr lang="en-IE" sz="1600" dirty="0" err="1"/>
              <a:t>anseo</a:t>
            </a:r>
            <a:r>
              <a:rPr lang="en-IE" sz="1600" dirty="0"/>
              <a:t> </a:t>
            </a:r>
            <a:r>
              <a:rPr lang="en-IE" sz="1600" dirty="0" err="1"/>
              <a:t>d’obair</a:t>
            </a:r>
            <a:r>
              <a:rPr lang="en-IE" sz="1600" dirty="0"/>
              <a:t> </a:t>
            </a:r>
            <a:r>
              <a:rPr lang="en-IE" sz="1600" dirty="0" err="1"/>
              <a:t>ranga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</a:t>
            </a:r>
            <a:r>
              <a:rPr lang="en-IE" sz="1600" dirty="0" err="1"/>
              <a:t>téama</a:t>
            </a:r>
            <a:r>
              <a:rPr lang="en-IE" sz="1600" dirty="0"/>
              <a:t> </a:t>
            </a:r>
            <a:r>
              <a:rPr lang="en-IE" sz="1600" dirty="0" err="1"/>
              <a:t>seo</a:t>
            </a:r>
            <a:r>
              <a:rPr lang="en-IE" sz="1600" dirty="0"/>
              <a:t>.  Go </a:t>
            </a:r>
            <a:r>
              <a:rPr lang="en-IE" sz="1600" dirty="0" err="1"/>
              <a:t>gcuire</a:t>
            </a:r>
            <a:r>
              <a:rPr lang="en-IE" sz="1600" dirty="0"/>
              <a:t> </a:t>
            </a:r>
            <a:r>
              <a:rPr lang="en-IE" sz="1600" dirty="0" err="1"/>
              <a:t>tú</a:t>
            </a:r>
            <a:r>
              <a:rPr lang="en-IE" sz="1600" dirty="0"/>
              <a:t> </a:t>
            </a:r>
            <a:r>
              <a:rPr lang="en-IE" sz="1600" dirty="0" err="1"/>
              <a:t>grianghraif</a:t>
            </a:r>
            <a:r>
              <a:rPr lang="en-IE" sz="1600" dirty="0"/>
              <a:t> de </a:t>
            </a:r>
            <a:r>
              <a:rPr lang="en-IE" sz="1600" dirty="0" err="1"/>
              <a:t>ranganna</a:t>
            </a:r>
            <a:r>
              <a:rPr lang="en-IE" sz="1600" dirty="0"/>
              <a:t> </a:t>
            </a:r>
            <a:r>
              <a:rPr lang="en-IE" sz="1600" dirty="0" err="1"/>
              <a:t>éagsúla</a:t>
            </a:r>
            <a:r>
              <a:rPr lang="en-IE" sz="1600" dirty="0"/>
              <a:t>, </a:t>
            </a:r>
            <a:r>
              <a:rPr lang="en-IE" sz="1600" dirty="0" err="1"/>
              <a:t>pictiúirí</a:t>
            </a:r>
            <a:r>
              <a:rPr lang="en-IE" sz="1600" dirty="0"/>
              <a:t>, </a:t>
            </a:r>
            <a:r>
              <a:rPr lang="en-IE" sz="1600" dirty="0" err="1"/>
              <a:t>nó</a:t>
            </a:r>
            <a:r>
              <a:rPr lang="en-IE" sz="1600" dirty="0"/>
              <a:t> cur </a:t>
            </a:r>
            <a:r>
              <a:rPr lang="en-IE" sz="1600" dirty="0" err="1"/>
              <a:t>síos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obair</a:t>
            </a:r>
            <a:r>
              <a:rPr lang="en-IE" sz="1600" dirty="0"/>
              <a:t> </a:t>
            </a:r>
            <a:r>
              <a:rPr lang="en-IE" sz="1600" dirty="0" err="1"/>
              <a:t>thionscadail</a:t>
            </a:r>
            <a:r>
              <a:rPr lang="en-IE" sz="1600" dirty="0"/>
              <a:t> a </a:t>
            </a:r>
            <a:r>
              <a:rPr lang="en-IE" sz="1600" dirty="0" err="1"/>
              <a:t>ndearna</a:t>
            </a:r>
            <a:r>
              <a:rPr lang="en-IE" sz="1600" dirty="0"/>
              <a:t> </a:t>
            </a:r>
            <a:r>
              <a:rPr lang="en-IE" sz="1600" dirty="0" err="1"/>
              <a:t>sibh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</a:t>
            </a:r>
            <a:r>
              <a:rPr lang="en-IE" sz="1600" dirty="0" err="1"/>
              <a:t>scoil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</a:t>
            </a:r>
            <a:r>
              <a:rPr lang="en-IE" sz="1600" dirty="0" err="1"/>
              <a:t>téama</a:t>
            </a:r>
            <a:r>
              <a:rPr lang="en-IE" sz="1600" dirty="0"/>
              <a:t> </a:t>
            </a:r>
            <a:r>
              <a:rPr lang="en-IE" sz="1600" dirty="0" err="1"/>
              <a:t>seo</a:t>
            </a:r>
            <a:r>
              <a:rPr lang="en-IE" sz="1600" dirty="0"/>
              <a:t>.</a:t>
            </a:r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54D0437D-1AAB-3F33-7035-B30C7501294A}"/>
              </a:ext>
            </a:extLst>
          </p:cNvPr>
          <p:cNvSpPr/>
          <p:nvPr/>
        </p:nvSpPr>
        <p:spPr>
          <a:xfrm>
            <a:off x="5776482" y="3653128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5" name="Graphic 14" descr="Pencil with solid fill">
            <a:extLst>
              <a:ext uri="{FF2B5EF4-FFF2-40B4-BE49-F238E27FC236}">
                <a16:creationId xmlns:a16="http://schemas.microsoft.com/office/drawing/2014/main" id="{A3B744B5-0BDD-67EB-FEC1-E9528038B27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92856" y="2900802"/>
            <a:ext cx="806287" cy="80628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DD9B342-C55D-1CED-B757-DC8D0FBC185E}"/>
              </a:ext>
            </a:extLst>
          </p:cNvPr>
          <p:cNvSpPr txBox="1"/>
          <p:nvPr/>
        </p:nvSpPr>
        <p:spPr>
          <a:xfrm>
            <a:off x="3045278" y="2531002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sz="1800" b="1" dirty="0">
                <a:hlinkClick r:id="rId6"/>
              </a:rPr>
              <a:t>TEIMPLÉAD</a:t>
            </a:r>
            <a:endParaRPr lang="en-IE" sz="1800" b="1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9377D390-064D-CB1F-A2A0-F966F50886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F51942-34FD-9DDF-5EDA-1E4E4171932C}"/>
              </a:ext>
            </a:extLst>
          </p:cNvPr>
          <p:cNvSpPr txBox="1"/>
          <p:nvPr/>
        </p:nvSpPr>
        <p:spPr>
          <a:xfrm>
            <a:off x="993554" y="134830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5 – Obair Ranga (</a:t>
            </a:r>
            <a:r>
              <a:rPr lang="en-GB" sz="2000" b="1" dirty="0" err="1">
                <a:solidFill>
                  <a:schemeClr val="bg1"/>
                </a:solidFill>
              </a:rPr>
              <a:t>Nascanna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Curaclaim</a:t>
            </a:r>
            <a:r>
              <a:rPr lang="en-GB" sz="2000" b="1" dirty="0">
                <a:solidFill>
                  <a:schemeClr val="bg1"/>
                </a:solidFill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1240111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0C448-BFF7-CC36-5986-F04C0D731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5C96461-CBA0-8FD4-93F4-34DBDBBBF0F0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5" name="Picture 4" descr="Untitled-3.emf">
            <a:extLst>
              <a:ext uri="{FF2B5EF4-FFF2-40B4-BE49-F238E27FC236}">
                <a16:creationId xmlns:a16="http://schemas.microsoft.com/office/drawing/2014/main" id="{F57953F7-CA36-82BC-A37D-62B65D5168E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06EEEE2-87D2-778C-226B-98E42E77DCFD}"/>
              </a:ext>
            </a:extLst>
          </p:cNvPr>
          <p:cNvSpPr txBox="1"/>
          <p:nvPr/>
        </p:nvSpPr>
        <p:spPr>
          <a:xfrm>
            <a:off x="991864" y="151353"/>
            <a:ext cx="93615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6 – Ag </a:t>
            </a:r>
            <a:r>
              <a:rPr lang="en-GB" sz="2000" b="1" dirty="0" err="1">
                <a:solidFill>
                  <a:schemeClr val="bg1"/>
                </a:solidFill>
              </a:rPr>
              <a:t>Scaipeadh</a:t>
            </a:r>
            <a:r>
              <a:rPr lang="en-GB" sz="2000" b="1" dirty="0">
                <a:solidFill>
                  <a:schemeClr val="bg1"/>
                </a:solidFill>
              </a:rPr>
              <a:t> an </a:t>
            </a:r>
            <a:r>
              <a:rPr lang="en-GB" sz="2000" b="1" dirty="0" err="1">
                <a:solidFill>
                  <a:schemeClr val="bg1"/>
                </a:solidFill>
              </a:rPr>
              <a:t>Scéil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agus</a:t>
            </a:r>
            <a:r>
              <a:rPr lang="en-GB" sz="2000" b="1" dirty="0">
                <a:solidFill>
                  <a:schemeClr val="bg1"/>
                </a:solidFill>
              </a:rPr>
              <a:t> an Spraoi (Eolas </a:t>
            </a:r>
            <a:r>
              <a:rPr lang="en-GB" sz="2000" b="1" dirty="0" err="1">
                <a:solidFill>
                  <a:schemeClr val="bg1"/>
                </a:solidFill>
              </a:rPr>
              <a:t>agus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Rannphartaíocht</a:t>
            </a:r>
            <a:r>
              <a:rPr lang="en-GB" sz="2000" b="1" dirty="0">
                <a:solidFill>
                  <a:schemeClr val="bg1"/>
                </a:solidFill>
              </a:rPr>
              <a:t>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29A0071-7A32-0A6C-14FF-168CC7DC6354}"/>
              </a:ext>
            </a:extLst>
          </p:cNvPr>
          <p:cNvSpPr>
            <a:spLocks noChangeAspect="1"/>
          </p:cNvSpPr>
          <p:nvPr/>
        </p:nvSpPr>
        <p:spPr>
          <a:xfrm>
            <a:off x="6270173" y="5780781"/>
            <a:ext cx="5921828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F3E94DA-938A-CBB3-59B1-85CA5AAD0D71}"/>
              </a:ext>
            </a:extLst>
          </p:cNvPr>
          <p:cNvSpPr txBox="1"/>
          <p:nvPr/>
        </p:nvSpPr>
        <p:spPr>
          <a:xfrm>
            <a:off x="6269060" y="5781249"/>
            <a:ext cx="59218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Le do </a:t>
            </a:r>
            <a:r>
              <a:rPr lang="en-IE" sz="1600" dirty="0" err="1">
                <a:solidFill>
                  <a:schemeClr val="bg1"/>
                </a:solidFill>
              </a:rPr>
              <a:t>thoil</a:t>
            </a:r>
            <a:r>
              <a:rPr lang="en-IE" sz="1600" dirty="0">
                <a:solidFill>
                  <a:schemeClr val="bg1"/>
                </a:solidFill>
              </a:rPr>
              <a:t>, Inis </a:t>
            </a:r>
            <a:r>
              <a:rPr lang="en-IE" sz="1600" dirty="0" err="1">
                <a:solidFill>
                  <a:schemeClr val="bg1"/>
                </a:solidFill>
              </a:rPr>
              <a:t>dúinn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faoi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bealaí</a:t>
            </a:r>
            <a:r>
              <a:rPr lang="en-IE" sz="1600" dirty="0">
                <a:solidFill>
                  <a:schemeClr val="bg1"/>
                </a:solidFill>
              </a:rPr>
              <a:t> gur </a:t>
            </a:r>
            <a:r>
              <a:rPr lang="en-IE" sz="1600" dirty="0" err="1">
                <a:solidFill>
                  <a:schemeClr val="bg1"/>
                </a:solidFill>
              </a:rPr>
              <a:t>scaip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sibh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teachtaireacht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Scoileanna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Glasa</a:t>
            </a:r>
            <a:r>
              <a:rPr lang="en-IE" sz="1600" dirty="0">
                <a:solidFill>
                  <a:schemeClr val="bg1"/>
                </a:solidFill>
              </a:rPr>
              <a:t> le </a:t>
            </a:r>
            <a:r>
              <a:rPr lang="en-IE" sz="1600" dirty="0" err="1">
                <a:solidFill>
                  <a:schemeClr val="bg1"/>
                </a:solidFill>
              </a:rPr>
              <a:t>pobal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agus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domhan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mór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Cuir 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eile</a:t>
            </a:r>
            <a:r>
              <a:rPr lang="en-IE" sz="1600" dirty="0">
                <a:solidFill>
                  <a:schemeClr val="bg1"/>
                </a:solidFill>
              </a:rPr>
              <a:t> le breis </a:t>
            </a:r>
            <a:r>
              <a:rPr lang="en-IE" sz="1600" dirty="0" err="1">
                <a:solidFill>
                  <a:schemeClr val="bg1"/>
                </a:solidFill>
              </a:rPr>
              <a:t>grianghraif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nó</a:t>
            </a:r>
            <a:r>
              <a:rPr lang="en-IE" sz="1600" dirty="0">
                <a:solidFill>
                  <a:schemeClr val="bg1"/>
                </a:solidFill>
              </a:rPr>
              <a:t> cur </a:t>
            </a:r>
            <a:r>
              <a:rPr lang="en-IE" sz="1600" dirty="0" err="1">
                <a:solidFill>
                  <a:schemeClr val="bg1"/>
                </a:solidFill>
              </a:rPr>
              <a:t>síos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3" name="Picture 2" descr="A picture containing text, paper clip, light&#10;&#10;Description automatically generated">
            <a:extLst>
              <a:ext uri="{FF2B5EF4-FFF2-40B4-BE49-F238E27FC236}">
                <a16:creationId xmlns:a16="http://schemas.microsoft.com/office/drawing/2014/main" id="{7435B373-CD4F-5EC6-72B5-81BC007222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495" b="18728"/>
          <a:stretch/>
        </p:blipFill>
        <p:spPr>
          <a:xfrm>
            <a:off x="10753558" y="-29181"/>
            <a:ext cx="1166075" cy="7470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BD15D70-F1B7-039F-6208-8FA86CDCB16D}"/>
              </a:ext>
            </a:extLst>
          </p:cNvPr>
          <p:cNvSpPr txBox="1"/>
          <p:nvPr/>
        </p:nvSpPr>
        <p:spPr>
          <a:xfrm>
            <a:off x="358814" y="1642088"/>
            <a:ext cx="153522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/>
              <a:t>Cuir </a:t>
            </a:r>
            <a:r>
              <a:rPr lang="en-IE" sz="1600" dirty="0" err="1"/>
              <a:t>grianghraif</a:t>
            </a:r>
            <a:r>
              <a:rPr lang="en-IE" sz="1600" dirty="0"/>
              <a:t> don </a:t>
            </a:r>
            <a:r>
              <a:rPr lang="en-IE" sz="1600" dirty="0" err="1"/>
              <a:t>Chlár</a:t>
            </a:r>
            <a:r>
              <a:rPr lang="en-IE" sz="1600" dirty="0"/>
              <a:t> </a:t>
            </a:r>
            <a:r>
              <a:rPr lang="en-IE" sz="1600" dirty="0" err="1"/>
              <a:t>Fograí</a:t>
            </a:r>
            <a:r>
              <a:rPr lang="en-IE" sz="1600" dirty="0"/>
              <a:t> </a:t>
            </a:r>
            <a:r>
              <a:rPr lang="en-IE" sz="1600" dirty="0" err="1"/>
              <a:t>na</a:t>
            </a:r>
            <a:r>
              <a:rPr lang="en-IE" sz="1600" dirty="0"/>
              <a:t> </a:t>
            </a:r>
            <a:r>
              <a:rPr lang="en-IE" sz="1600" dirty="0" err="1"/>
              <a:t>Scoile</a:t>
            </a:r>
            <a:r>
              <a:rPr lang="en-IE" sz="1600" dirty="0"/>
              <a:t>-Glas </a:t>
            </a:r>
            <a:r>
              <a:rPr lang="en-IE" sz="1600" dirty="0" err="1"/>
              <a:t>ina</a:t>
            </a:r>
            <a:r>
              <a:rPr lang="en-IE" sz="1600" dirty="0"/>
              <a:t> </a:t>
            </a:r>
            <a:r>
              <a:rPr lang="en-IE" sz="1600" dirty="0" err="1"/>
              <a:t>bhfuil</a:t>
            </a:r>
            <a:r>
              <a:rPr lang="en-IE" sz="1600" dirty="0"/>
              <a:t> </a:t>
            </a:r>
            <a:r>
              <a:rPr lang="en-IE" sz="1600" dirty="0" err="1"/>
              <a:t>cóip</a:t>
            </a:r>
            <a:r>
              <a:rPr lang="en-IE" sz="1600" dirty="0"/>
              <a:t> den </a:t>
            </a:r>
            <a:r>
              <a:rPr lang="en-IE" sz="1600" dirty="0" err="1"/>
              <a:t>Plean</a:t>
            </a:r>
            <a:r>
              <a:rPr lang="en-IE" sz="1600" dirty="0"/>
              <a:t> </a:t>
            </a:r>
            <a:r>
              <a:rPr lang="en-IE" sz="1600" dirty="0" err="1"/>
              <a:t>Gnímh</a:t>
            </a:r>
            <a:r>
              <a:rPr lang="en-IE" sz="1600" dirty="0"/>
              <a:t> air.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C47F6EB-7022-158A-098A-B31C71574F32}"/>
              </a:ext>
            </a:extLst>
          </p:cNvPr>
          <p:cNvSpPr txBox="1"/>
          <p:nvPr/>
        </p:nvSpPr>
        <p:spPr>
          <a:xfrm>
            <a:off x="6378134" y="5194133"/>
            <a:ext cx="58138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/>
              <a:t>Cuir </a:t>
            </a:r>
            <a:r>
              <a:rPr lang="en-IE" sz="1600" dirty="0" err="1"/>
              <a:t>grianghraf</a:t>
            </a:r>
            <a:r>
              <a:rPr lang="en-IE" sz="1600" dirty="0"/>
              <a:t> </a:t>
            </a:r>
            <a:r>
              <a:rPr lang="en-IE" sz="1600" dirty="0" err="1"/>
              <a:t>nó</a:t>
            </a:r>
            <a:r>
              <a:rPr lang="en-IE" sz="1600" dirty="0"/>
              <a:t> cur </a:t>
            </a:r>
            <a:r>
              <a:rPr lang="en-IE" sz="1600" dirty="0" err="1"/>
              <a:t>síos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an Lá </a:t>
            </a:r>
            <a:r>
              <a:rPr lang="en-IE" sz="1600" dirty="0" err="1"/>
              <a:t>Gnímh</a:t>
            </a:r>
            <a:r>
              <a:rPr lang="en-IE" sz="1600" dirty="0"/>
              <a:t> </a:t>
            </a:r>
            <a:r>
              <a:rPr lang="en-IE" sz="1600" dirty="0" err="1"/>
              <a:t>na</a:t>
            </a:r>
            <a:r>
              <a:rPr lang="en-IE" sz="1600" dirty="0"/>
              <a:t> </a:t>
            </a:r>
            <a:r>
              <a:rPr lang="en-IE" sz="1600" dirty="0" err="1"/>
              <a:t>Scoileanna</a:t>
            </a:r>
            <a:r>
              <a:rPr lang="en-IE" sz="1600" dirty="0"/>
              <a:t> </a:t>
            </a:r>
            <a:r>
              <a:rPr lang="en-IE" sz="1600" dirty="0" err="1"/>
              <a:t>Glasa</a:t>
            </a:r>
            <a:r>
              <a:rPr lang="en-IE" sz="1600" dirty="0"/>
              <a:t> a </a:t>
            </a:r>
            <a:r>
              <a:rPr lang="en-IE" sz="1600" dirty="0" err="1"/>
              <a:t>d’eagraíodh</a:t>
            </a:r>
            <a:r>
              <a:rPr lang="en-IE" sz="1600" dirty="0"/>
              <a:t>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CFF95D6-EACA-55BB-B661-D135A5A7CFD1}"/>
              </a:ext>
            </a:extLst>
          </p:cNvPr>
          <p:cNvSpPr>
            <a:spLocks noChangeAspect="1"/>
          </p:cNvSpPr>
          <p:nvPr/>
        </p:nvSpPr>
        <p:spPr>
          <a:xfrm>
            <a:off x="2166694" y="1214760"/>
            <a:ext cx="3755135" cy="2503423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38A4C13-C563-B25F-1DC4-5682FAB9629B}"/>
              </a:ext>
            </a:extLst>
          </p:cNvPr>
          <p:cNvSpPr>
            <a:spLocks noChangeAspect="1"/>
          </p:cNvSpPr>
          <p:nvPr/>
        </p:nvSpPr>
        <p:spPr>
          <a:xfrm>
            <a:off x="2166694" y="4087901"/>
            <a:ext cx="3755135" cy="2503423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F7A44E3-9E9E-E9BC-D24B-3609C95E34E6}"/>
              </a:ext>
            </a:extLst>
          </p:cNvPr>
          <p:cNvSpPr/>
          <p:nvPr/>
        </p:nvSpPr>
        <p:spPr>
          <a:xfrm>
            <a:off x="6378134" y="1084495"/>
            <a:ext cx="5536060" cy="4010019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6F8E825-A509-647E-791F-CC4C053B6988}"/>
              </a:ext>
            </a:extLst>
          </p:cNvPr>
          <p:cNvSpPr txBox="1"/>
          <p:nvPr/>
        </p:nvSpPr>
        <p:spPr>
          <a:xfrm>
            <a:off x="277806" y="4554782"/>
            <a:ext cx="153522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 err="1"/>
              <a:t>Sonraigh</a:t>
            </a:r>
            <a:r>
              <a:rPr lang="en-IE" sz="1600" dirty="0"/>
              <a:t> </a:t>
            </a:r>
            <a:r>
              <a:rPr lang="en-IE" sz="1600" dirty="0" err="1"/>
              <a:t>dúinn</a:t>
            </a:r>
            <a:r>
              <a:rPr lang="en-IE" sz="1600" dirty="0"/>
              <a:t> </a:t>
            </a:r>
            <a:r>
              <a:rPr lang="en-IE" sz="1600" dirty="0" err="1"/>
              <a:t>conas</a:t>
            </a:r>
            <a:r>
              <a:rPr lang="en-IE" sz="1600" dirty="0"/>
              <a:t> a </a:t>
            </a:r>
            <a:r>
              <a:rPr lang="en-IE" sz="1600" dirty="0" err="1"/>
              <a:t>raibh</a:t>
            </a:r>
            <a:r>
              <a:rPr lang="en-IE" sz="1600" dirty="0"/>
              <a:t> an </a:t>
            </a:r>
            <a:r>
              <a:rPr lang="en-IE" sz="1600" dirty="0" err="1"/>
              <a:t>pobal</a:t>
            </a:r>
            <a:r>
              <a:rPr lang="en-IE" sz="1600" dirty="0"/>
              <a:t> </a:t>
            </a:r>
            <a:r>
              <a:rPr lang="en-IE" sz="1600" dirty="0" err="1"/>
              <a:t>scoile</a:t>
            </a:r>
            <a:r>
              <a:rPr lang="en-IE" sz="1600" dirty="0"/>
              <a:t> </a:t>
            </a:r>
            <a:r>
              <a:rPr lang="en-IE" sz="1600" dirty="0" err="1"/>
              <a:t>ar</a:t>
            </a:r>
            <a:r>
              <a:rPr lang="en-IE" sz="1600" dirty="0"/>
              <a:t> fad </a:t>
            </a:r>
            <a:r>
              <a:rPr lang="en-IE" sz="1600" dirty="0" err="1"/>
              <a:t>rannpháirteach</a:t>
            </a:r>
            <a:r>
              <a:rPr lang="en-IE" sz="1600" dirty="0"/>
              <a:t>. </a:t>
            </a:r>
          </a:p>
        </p:txBody>
      </p:sp>
      <p:sp>
        <p:nvSpPr>
          <p:cNvPr id="21" name="Plus Sign 20">
            <a:extLst>
              <a:ext uri="{FF2B5EF4-FFF2-40B4-BE49-F238E27FC236}">
                <a16:creationId xmlns:a16="http://schemas.microsoft.com/office/drawing/2014/main" id="{2C1F6566-D105-D4F9-F9FC-4E830F81BC23}"/>
              </a:ext>
            </a:extLst>
          </p:cNvPr>
          <p:cNvSpPr/>
          <p:nvPr/>
        </p:nvSpPr>
        <p:spPr>
          <a:xfrm>
            <a:off x="3724743" y="5338547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2" name="Plus Sign 21">
            <a:extLst>
              <a:ext uri="{FF2B5EF4-FFF2-40B4-BE49-F238E27FC236}">
                <a16:creationId xmlns:a16="http://schemas.microsoft.com/office/drawing/2014/main" id="{CFBBB254-EE53-C3EE-BAFB-83FA490D752E}"/>
              </a:ext>
            </a:extLst>
          </p:cNvPr>
          <p:cNvSpPr/>
          <p:nvPr/>
        </p:nvSpPr>
        <p:spPr>
          <a:xfrm>
            <a:off x="3774892" y="2499411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23" name="Plus Sign 22">
            <a:extLst>
              <a:ext uri="{FF2B5EF4-FFF2-40B4-BE49-F238E27FC236}">
                <a16:creationId xmlns:a16="http://schemas.microsoft.com/office/drawing/2014/main" id="{DDD1F9A1-1C39-4AD1-2EFD-5CAA4D669F4B}"/>
              </a:ext>
            </a:extLst>
          </p:cNvPr>
          <p:cNvSpPr/>
          <p:nvPr/>
        </p:nvSpPr>
        <p:spPr>
          <a:xfrm>
            <a:off x="8826646" y="3108797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25" name="Graphic 24" descr="Group of men with solid fill">
            <a:extLst>
              <a:ext uri="{FF2B5EF4-FFF2-40B4-BE49-F238E27FC236}">
                <a16:creationId xmlns:a16="http://schemas.microsoft.com/office/drawing/2014/main" id="{71E04550-B117-6FA0-865E-9D9C5A67FC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24743" y="4774996"/>
            <a:ext cx="639036" cy="639036"/>
          </a:xfrm>
          <a:prstGeom prst="rect">
            <a:avLst/>
          </a:prstGeom>
        </p:spPr>
      </p:pic>
      <p:pic>
        <p:nvPicPr>
          <p:cNvPr id="27" name="Graphic 26" descr="Sign with solid fill">
            <a:extLst>
              <a:ext uri="{FF2B5EF4-FFF2-40B4-BE49-F238E27FC236}">
                <a16:creationId xmlns:a16="http://schemas.microsoft.com/office/drawing/2014/main" id="{0DD4BCD2-45BD-493D-B12F-CB4023D2268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724743" y="1807968"/>
            <a:ext cx="739334" cy="739334"/>
          </a:xfrm>
          <a:prstGeom prst="rect">
            <a:avLst/>
          </a:prstGeom>
        </p:spPr>
      </p:pic>
      <p:pic>
        <p:nvPicPr>
          <p:cNvPr id="29" name="Graphic 28" descr="Bell with solid fill">
            <a:extLst>
              <a:ext uri="{FF2B5EF4-FFF2-40B4-BE49-F238E27FC236}">
                <a16:creationId xmlns:a16="http://schemas.microsoft.com/office/drawing/2014/main" id="{4EA53BD7-6894-10C5-F628-79F64DDFB45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88964" y="2275198"/>
            <a:ext cx="914400" cy="914400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7BFB14F-4B6B-1009-0A1A-D916DE2238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4424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E8FBE-C32B-F41B-183E-716975F49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9A97597-ABE0-6980-C1E6-026841CADF76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11" name="Picture 10" descr="Untitled-3.emf">
            <a:extLst>
              <a:ext uri="{FF2B5EF4-FFF2-40B4-BE49-F238E27FC236}">
                <a16:creationId xmlns:a16="http://schemas.microsoft.com/office/drawing/2014/main" id="{A7BF5E31-AAF1-309A-BBCC-954EEC82C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7EE0E01-5788-2851-10A1-FB179052405C}"/>
              </a:ext>
            </a:extLst>
          </p:cNvPr>
          <p:cNvSpPr txBox="1"/>
          <p:nvPr/>
        </p:nvSpPr>
        <p:spPr>
          <a:xfrm>
            <a:off x="993554" y="135719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Céim</a:t>
            </a:r>
            <a:r>
              <a:rPr lang="en-GB" sz="2000" b="1" dirty="0">
                <a:solidFill>
                  <a:schemeClr val="bg1"/>
                </a:solidFill>
              </a:rPr>
              <a:t> 7  – </a:t>
            </a:r>
            <a:r>
              <a:rPr lang="en-GB" sz="2000" b="1" dirty="0" err="1">
                <a:solidFill>
                  <a:schemeClr val="bg1"/>
                </a:solidFill>
              </a:rPr>
              <a:t>Cód</a:t>
            </a:r>
            <a:r>
              <a:rPr lang="en-GB" sz="2000" b="1" dirty="0">
                <a:solidFill>
                  <a:schemeClr val="bg1"/>
                </a:solidFill>
              </a:rPr>
              <a:t> Glas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958F293-67ED-8301-5240-28CC63FBBF94}"/>
              </a:ext>
            </a:extLst>
          </p:cNvPr>
          <p:cNvSpPr>
            <a:spLocks noChangeAspect="1"/>
          </p:cNvSpPr>
          <p:nvPr/>
        </p:nvSpPr>
        <p:spPr>
          <a:xfrm>
            <a:off x="4833257" y="5780781"/>
            <a:ext cx="7358744" cy="1077218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043855-4343-9C7B-0D79-47B0801C16C4}"/>
              </a:ext>
            </a:extLst>
          </p:cNvPr>
          <p:cNvSpPr txBox="1"/>
          <p:nvPr/>
        </p:nvSpPr>
        <p:spPr>
          <a:xfrm>
            <a:off x="4833257" y="5780781"/>
            <a:ext cx="735874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600" dirty="0">
                <a:solidFill>
                  <a:schemeClr val="bg1"/>
                </a:solidFill>
              </a:rPr>
              <a:t>Ba </a:t>
            </a:r>
            <a:r>
              <a:rPr lang="en-IE" sz="1600" dirty="0" err="1">
                <a:solidFill>
                  <a:schemeClr val="bg1"/>
                </a:solidFill>
              </a:rPr>
              <a:t>chóir</a:t>
            </a:r>
            <a:r>
              <a:rPr lang="en-IE" sz="1600" dirty="0">
                <a:solidFill>
                  <a:schemeClr val="bg1"/>
                </a:solidFill>
              </a:rPr>
              <a:t> go </a:t>
            </a:r>
            <a:r>
              <a:rPr lang="en-IE" sz="1600" dirty="0" err="1">
                <a:solidFill>
                  <a:schemeClr val="bg1"/>
                </a:solidFill>
              </a:rPr>
              <a:t>léiríonn</a:t>
            </a:r>
            <a:r>
              <a:rPr lang="en-IE" sz="1600" dirty="0">
                <a:solidFill>
                  <a:schemeClr val="bg1"/>
                </a:solidFill>
              </a:rPr>
              <a:t> an </a:t>
            </a:r>
            <a:r>
              <a:rPr lang="en-IE" sz="1600" dirty="0" err="1">
                <a:solidFill>
                  <a:schemeClr val="bg1"/>
                </a:solidFill>
              </a:rPr>
              <a:t>Cód</a:t>
            </a:r>
            <a:r>
              <a:rPr lang="en-IE" sz="1600" dirty="0">
                <a:solidFill>
                  <a:schemeClr val="bg1"/>
                </a:solidFill>
              </a:rPr>
              <a:t> Glas </a:t>
            </a:r>
            <a:r>
              <a:rPr lang="en-IE" sz="1600" dirty="0" err="1">
                <a:solidFill>
                  <a:schemeClr val="bg1"/>
                </a:solidFill>
              </a:rPr>
              <a:t>tiomántas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na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scoile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i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leith</a:t>
            </a:r>
            <a:r>
              <a:rPr lang="en-IE" sz="1600" dirty="0">
                <a:solidFill>
                  <a:schemeClr val="bg1"/>
                </a:solidFill>
              </a:rPr>
              <a:t>  </a:t>
            </a:r>
            <a:r>
              <a:rPr lang="en-IE" sz="1600" dirty="0" err="1">
                <a:solidFill>
                  <a:schemeClr val="bg1"/>
                </a:solidFill>
              </a:rPr>
              <a:t>gníomhú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ar</a:t>
            </a:r>
            <a:r>
              <a:rPr lang="en-IE" sz="1600" dirty="0">
                <a:solidFill>
                  <a:schemeClr val="bg1"/>
                </a:solidFill>
              </a:rPr>
              <a:t> son an </a:t>
            </a:r>
            <a:r>
              <a:rPr lang="en-IE" sz="1600" dirty="0" err="1">
                <a:solidFill>
                  <a:schemeClr val="bg1"/>
                </a:solidFill>
              </a:rPr>
              <a:t>chomhshaoil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trí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mhana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dán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amhrán</a:t>
            </a:r>
            <a:r>
              <a:rPr lang="en-IE" sz="1600" dirty="0">
                <a:solidFill>
                  <a:schemeClr val="bg1"/>
                </a:solidFill>
              </a:rPr>
              <a:t>, </a:t>
            </a:r>
            <a:r>
              <a:rPr lang="en-IE" sz="1600" dirty="0" err="1">
                <a:solidFill>
                  <a:schemeClr val="bg1"/>
                </a:solidFill>
              </a:rPr>
              <a:t>rapáil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srl</a:t>
            </a:r>
            <a:r>
              <a:rPr lang="en-IE" sz="1600" dirty="0">
                <a:solidFill>
                  <a:schemeClr val="bg1"/>
                </a:solidFill>
              </a:rPr>
              <a:t>. </a:t>
            </a:r>
          </a:p>
          <a:p>
            <a:pPr algn="ctr"/>
            <a:endParaRPr lang="en-IE" sz="1600" dirty="0">
              <a:solidFill>
                <a:schemeClr val="bg1"/>
              </a:solidFill>
            </a:endParaRPr>
          </a:p>
          <a:p>
            <a:pPr algn="ctr"/>
            <a:r>
              <a:rPr lang="en-IE" sz="1600" dirty="0">
                <a:solidFill>
                  <a:schemeClr val="bg1"/>
                </a:solidFill>
              </a:rPr>
              <a:t>Cuir </a:t>
            </a:r>
            <a:r>
              <a:rPr lang="en-IE" sz="1600" dirty="0" err="1">
                <a:solidFill>
                  <a:schemeClr val="bg1"/>
                </a:solidFill>
              </a:rPr>
              <a:t>sleamhnán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eile</a:t>
            </a:r>
            <a:r>
              <a:rPr lang="en-IE" sz="1600" dirty="0">
                <a:solidFill>
                  <a:schemeClr val="bg1"/>
                </a:solidFill>
              </a:rPr>
              <a:t> le breis </a:t>
            </a:r>
            <a:r>
              <a:rPr lang="en-IE" sz="1600" dirty="0" err="1">
                <a:solidFill>
                  <a:schemeClr val="bg1"/>
                </a:solidFill>
              </a:rPr>
              <a:t>eolais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faoin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gCód</a:t>
            </a:r>
            <a:r>
              <a:rPr lang="en-IE" sz="1600" dirty="0">
                <a:solidFill>
                  <a:schemeClr val="bg1"/>
                </a:solidFill>
              </a:rPr>
              <a:t> Glas </a:t>
            </a:r>
            <a:r>
              <a:rPr lang="en-IE" sz="1600" dirty="0" err="1">
                <a:solidFill>
                  <a:schemeClr val="bg1"/>
                </a:solidFill>
              </a:rPr>
              <a:t>más</a:t>
            </a:r>
            <a:r>
              <a:rPr lang="en-IE" sz="1600" dirty="0">
                <a:solidFill>
                  <a:schemeClr val="bg1"/>
                </a:solidFill>
              </a:rPr>
              <a:t> </a:t>
            </a:r>
            <a:r>
              <a:rPr lang="en-IE" sz="1600" dirty="0" err="1">
                <a:solidFill>
                  <a:schemeClr val="bg1"/>
                </a:solidFill>
              </a:rPr>
              <a:t>gá</a:t>
            </a:r>
            <a:endParaRPr lang="en-IE" sz="1600" dirty="0">
              <a:solidFill>
                <a:schemeClr val="bg1"/>
              </a:solidFill>
            </a:endParaRPr>
          </a:p>
        </p:txBody>
      </p:sp>
      <p:pic>
        <p:nvPicPr>
          <p:cNvPr id="2" name="Picture 1" descr="Shape&#10;&#10;Description automatically generated">
            <a:extLst>
              <a:ext uri="{FF2B5EF4-FFF2-40B4-BE49-F238E27FC236}">
                <a16:creationId xmlns:a16="http://schemas.microsoft.com/office/drawing/2014/main" id="{73094966-2FE1-E794-61BC-E82650886D8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04" b="25498"/>
          <a:stretch/>
        </p:blipFill>
        <p:spPr>
          <a:xfrm flipH="1">
            <a:off x="10897955" y="14807"/>
            <a:ext cx="1119437" cy="64193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A51EB0-9255-ACB0-423C-7E0B2A47661A}"/>
              </a:ext>
            </a:extLst>
          </p:cNvPr>
          <p:cNvSpPr/>
          <p:nvPr/>
        </p:nvSpPr>
        <p:spPr>
          <a:xfrm>
            <a:off x="283242" y="1131639"/>
            <a:ext cx="11636391" cy="4499876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4" name="Plus Sign 3">
            <a:extLst>
              <a:ext uri="{FF2B5EF4-FFF2-40B4-BE49-F238E27FC236}">
                <a16:creationId xmlns:a16="http://schemas.microsoft.com/office/drawing/2014/main" id="{D42B88FA-F69C-3AC5-4D71-6597795A0FBB}"/>
              </a:ext>
            </a:extLst>
          </p:cNvPr>
          <p:cNvSpPr/>
          <p:nvPr/>
        </p:nvSpPr>
        <p:spPr>
          <a:xfrm>
            <a:off x="5776482" y="3516553"/>
            <a:ext cx="639036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7" name="Graphic 6" descr="Easel with solid fill">
            <a:extLst>
              <a:ext uri="{FF2B5EF4-FFF2-40B4-BE49-F238E27FC236}">
                <a16:creationId xmlns:a16="http://schemas.microsoft.com/office/drawing/2014/main" id="{3C7D96F7-2703-5594-02A8-A60843D8407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8800" y="2666999"/>
            <a:ext cx="914400" cy="9144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3DEA630-B45B-8651-21E1-02C5E046C7C4}"/>
              </a:ext>
            </a:extLst>
          </p:cNvPr>
          <p:cNvSpPr txBox="1"/>
          <p:nvPr/>
        </p:nvSpPr>
        <p:spPr>
          <a:xfrm>
            <a:off x="460423" y="5996224"/>
            <a:ext cx="40136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E" dirty="0"/>
              <a:t>Cuir </a:t>
            </a:r>
            <a:r>
              <a:rPr lang="en-IE" dirty="0" err="1"/>
              <a:t>isteach</a:t>
            </a:r>
            <a:r>
              <a:rPr lang="en-IE" dirty="0"/>
              <a:t> </a:t>
            </a:r>
            <a:r>
              <a:rPr lang="en-IE" dirty="0" err="1"/>
              <a:t>grianghraf</a:t>
            </a:r>
            <a:r>
              <a:rPr lang="en-IE" sz="1800" dirty="0"/>
              <a:t> </a:t>
            </a:r>
            <a:r>
              <a:rPr lang="en-IE" b="1" dirty="0" err="1"/>
              <a:t>nó</a:t>
            </a:r>
            <a:r>
              <a:rPr lang="en-IE" sz="1800" dirty="0"/>
              <a:t> </a:t>
            </a:r>
            <a:r>
              <a:rPr lang="en-IE" sz="1800" dirty="0" err="1"/>
              <a:t>cóip</a:t>
            </a:r>
            <a:r>
              <a:rPr lang="en-IE" sz="1800" dirty="0"/>
              <a:t> </a:t>
            </a:r>
            <a:r>
              <a:rPr lang="en-IE" b="1" dirty="0" err="1"/>
              <a:t>nó</a:t>
            </a:r>
            <a:r>
              <a:rPr lang="en-IE" b="1" dirty="0"/>
              <a:t> </a:t>
            </a:r>
            <a:r>
              <a:rPr lang="en-IE" dirty="0" err="1"/>
              <a:t>taifead</a:t>
            </a:r>
            <a:r>
              <a:rPr lang="en-IE" dirty="0"/>
              <a:t> den </a:t>
            </a:r>
            <a:r>
              <a:rPr lang="en-IE" dirty="0" err="1"/>
              <a:t>Chód</a:t>
            </a:r>
            <a:r>
              <a:rPr lang="en-IE" dirty="0"/>
              <a:t> Glas</a:t>
            </a:r>
            <a:endParaRPr lang="en-IE" sz="1800" dirty="0"/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81381B33-D7EA-B1D5-7878-4531CB1A735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64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F0A22-B895-D78D-F989-505347668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5A2314B-C61E-925E-802C-100934536218}"/>
              </a:ext>
            </a:extLst>
          </p:cNvPr>
          <p:cNvSpPr/>
          <p:nvPr/>
        </p:nvSpPr>
        <p:spPr>
          <a:xfrm>
            <a:off x="0" y="-28713"/>
            <a:ext cx="12192000" cy="627128"/>
          </a:xfrm>
          <a:prstGeom prst="rect">
            <a:avLst/>
          </a:prstGeom>
          <a:solidFill>
            <a:srgbClr val="00A8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 sz="1800"/>
          </a:p>
        </p:txBody>
      </p:sp>
      <p:pic>
        <p:nvPicPr>
          <p:cNvPr id="7" name="Picture 6" descr="Untitled-3.emf">
            <a:extLst>
              <a:ext uri="{FF2B5EF4-FFF2-40B4-BE49-F238E27FC236}">
                <a16:creationId xmlns:a16="http://schemas.microsoft.com/office/drawing/2014/main" id="{9DA0AFF7-9D58-53BD-12ED-06583A7249A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 b="90198"/>
          <a:stretch/>
        </p:blipFill>
        <p:spPr>
          <a:xfrm>
            <a:off x="0" y="587632"/>
            <a:ext cx="12192000" cy="424525"/>
          </a:xfrm>
          <a:prstGeom prst="rect">
            <a:avLst/>
          </a:prstGeom>
          <a:solidFill>
            <a:srgbClr val="00A857"/>
          </a:solidFill>
          <a:effectLst/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34F182-E700-1C2A-CC83-7952B13B6590}"/>
              </a:ext>
            </a:extLst>
          </p:cNvPr>
          <p:cNvSpPr txBox="1"/>
          <p:nvPr/>
        </p:nvSpPr>
        <p:spPr>
          <a:xfrm>
            <a:off x="993554" y="145488"/>
            <a:ext cx="67438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>
                <a:solidFill>
                  <a:schemeClr val="bg1"/>
                </a:solidFill>
              </a:rPr>
              <a:t>Ainmniúcháin</a:t>
            </a:r>
            <a:r>
              <a:rPr lang="en-GB" sz="2000" b="1" dirty="0">
                <a:solidFill>
                  <a:schemeClr val="bg1"/>
                </a:solidFill>
              </a:rPr>
              <a:t> um Scoil </a:t>
            </a:r>
            <a:r>
              <a:rPr lang="en-GB" sz="2000" b="1" dirty="0" err="1">
                <a:solidFill>
                  <a:schemeClr val="bg1"/>
                </a:solidFill>
              </a:rPr>
              <a:t>na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  <a:r>
              <a:rPr lang="en-GB" sz="2000" b="1" dirty="0" err="1">
                <a:solidFill>
                  <a:schemeClr val="bg1"/>
                </a:solidFill>
              </a:rPr>
              <a:t>Bliana</a:t>
            </a:r>
            <a:r>
              <a:rPr lang="en-GB" sz="20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D018B87-2C3A-DD4E-7C15-8259891A5555}"/>
              </a:ext>
            </a:extLst>
          </p:cNvPr>
          <p:cNvSpPr>
            <a:spLocks noChangeAspect="1"/>
          </p:cNvSpPr>
          <p:nvPr/>
        </p:nvSpPr>
        <p:spPr>
          <a:xfrm>
            <a:off x="0" y="1131638"/>
            <a:ext cx="12192000" cy="1935365"/>
          </a:xfrm>
          <a:prstGeom prst="rect">
            <a:avLst/>
          </a:prstGeom>
          <a:solidFill>
            <a:srgbClr val="00A857"/>
          </a:solidFill>
          <a:ln w="1778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A6EB0B-D371-6559-5160-70331C1B9E4F}"/>
              </a:ext>
            </a:extLst>
          </p:cNvPr>
          <p:cNvSpPr txBox="1"/>
          <p:nvPr/>
        </p:nvSpPr>
        <p:spPr>
          <a:xfrm>
            <a:off x="78827" y="1136023"/>
            <a:ext cx="12026088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E" sz="1500" dirty="0">
                <a:solidFill>
                  <a:schemeClr val="bg1"/>
                </a:solidFill>
              </a:rPr>
              <a:t>Ag </a:t>
            </a:r>
            <a:r>
              <a:rPr lang="en-IE" sz="1500" dirty="0" err="1">
                <a:solidFill>
                  <a:schemeClr val="bg1"/>
                </a:solidFill>
              </a:rPr>
              <a:t>deireadh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gach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bhliain</a:t>
            </a:r>
            <a:r>
              <a:rPr lang="en-IE" sz="1500" dirty="0">
                <a:solidFill>
                  <a:schemeClr val="bg1"/>
                </a:solidFill>
              </a:rPr>
              <a:t>, </a:t>
            </a:r>
            <a:r>
              <a:rPr lang="en-IE" sz="1500" dirty="0" err="1">
                <a:solidFill>
                  <a:schemeClr val="bg1"/>
                </a:solidFill>
              </a:rPr>
              <a:t>bíonn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jaib</a:t>
            </a:r>
            <a:r>
              <a:rPr lang="en-IE" sz="1500" dirty="0">
                <a:solidFill>
                  <a:schemeClr val="bg1"/>
                </a:solidFill>
              </a:rPr>
              <a:t> an-</a:t>
            </a:r>
            <a:r>
              <a:rPr lang="en-IE" sz="1500" dirty="0" err="1">
                <a:solidFill>
                  <a:schemeClr val="bg1"/>
                </a:solidFill>
              </a:rPr>
              <a:t>deacair</a:t>
            </a:r>
            <a:r>
              <a:rPr lang="en-IE" sz="1500" dirty="0">
                <a:solidFill>
                  <a:schemeClr val="bg1"/>
                </a:solidFill>
              </a:rPr>
              <a:t> ag an </a:t>
            </a:r>
            <a:r>
              <a:rPr lang="en-IE" sz="1500" dirty="0" err="1">
                <a:solidFill>
                  <a:schemeClr val="bg1"/>
                </a:solidFill>
              </a:rPr>
              <a:t>bhfoireann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Fhuinnimh</a:t>
            </a:r>
            <a:r>
              <a:rPr lang="en-IE" sz="1500" dirty="0">
                <a:solidFill>
                  <a:schemeClr val="bg1"/>
                </a:solidFill>
              </a:rPr>
              <a:t> chun </a:t>
            </a:r>
            <a:r>
              <a:rPr lang="en-IE" sz="1500" dirty="0" err="1">
                <a:solidFill>
                  <a:schemeClr val="bg1"/>
                </a:solidFill>
              </a:rPr>
              <a:t>buaitheóirí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réigiúnacha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agus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náisiúnta</a:t>
            </a:r>
            <a:r>
              <a:rPr lang="en-IE" sz="1500" dirty="0">
                <a:solidFill>
                  <a:schemeClr val="bg1"/>
                </a:solidFill>
              </a:rPr>
              <a:t> a </a:t>
            </a:r>
            <a:r>
              <a:rPr lang="en-IE" sz="1500" dirty="0" err="1">
                <a:solidFill>
                  <a:schemeClr val="bg1"/>
                </a:solidFill>
              </a:rPr>
              <a:t>phiocadh</a:t>
            </a:r>
            <a:r>
              <a:rPr lang="en-IE" sz="1500" dirty="0">
                <a:solidFill>
                  <a:schemeClr val="bg1"/>
                </a:solidFill>
              </a:rPr>
              <a:t> le </a:t>
            </a:r>
            <a:r>
              <a:rPr lang="en-IE" sz="1500" dirty="0" err="1">
                <a:solidFill>
                  <a:schemeClr val="bg1"/>
                </a:solidFill>
              </a:rPr>
              <a:t>haghaidh</a:t>
            </a:r>
            <a:r>
              <a:rPr lang="en-IE" sz="1500" dirty="0">
                <a:solidFill>
                  <a:schemeClr val="bg1"/>
                </a:solidFill>
              </a:rPr>
              <a:t> Scoil </a:t>
            </a:r>
            <a:r>
              <a:rPr lang="en-IE" sz="1500" dirty="0" err="1">
                <a:solidFill>
                  <a:schemeClr val="bg1"/>
                </a:solidFill>
              </a:rPr>
              <a:t>Fhuinnimh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na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Bliana</a:t>
            </a:r>
            <a:r>
              <a:rPr lang="en-IE" sz="1500" dirty="0">
                <a:solidFill>
                  <a:schemeClr val="bg1"/>
                </a:solidFill>
              </a:rPr>
              <a:t>! </a:t>
            </a:r>
          </a:p>
          <a:p>
            <a:pPr algn="ctr"/>
            <a:endParaRPr lang="en-IE" sz="1500" dirty="0">
              <a:solidFill>
                <a:schemeClr val="bg1"/>
              </a:solidFill>
            </a:endParaRPr>
          </a:p>
          <a:p>
            <a:pPr algn="ctr"/>
            <a:r>
              <a:rPr lang="en-IE" sz="1500" dirty="0" err="1">
                <a:solidFill>
                  <a:schemeClr val="bg1"/>
                </a:solidFill>
              </a:rPr>
              <a:t>Pioctar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na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buaitheoirí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ar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bhonn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obair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chuimsitheach</a:t>
            </a:r>
            <a:r>
              <a:rPr lang="en-IE" sz="1500" dirty="0">
                <a:solidFill>
                  <a:schemeClr val="bg1"/>
                </a:solidFill>
              </a:rPr>
              <a:t> an </a:t>
            </a:r>
            <a:r>
              <a:rPr lang="en-IE" sz="1500" dirty="0" err="1">
                <a:solidFill>
                  <a:schemeClr val="bg1"/>
                </a:solidFill>
              </a:rPr>
              <a:t>choiste</a:t>
            </a:r>
            <a:r>
              <a:rPr lang="en-IE" sz="1500" dirty="0">
                <a:solidFill>
                  <a:schemeClr val="bg1"/>
                </a:solidFill>
              </a:rPr>
              <a:t>, la </a:t>
            </a:r>
            <a:r>
              <a:rPr lang="en-IE" sz="1500" dirty="0" err="1">
                <a:solidFill>
                  <a:schemeClr val="bg1"/>
                </a:solidFill>
              </a:rPr>
              <a:t>modhanna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nuálach</a:t>
            </a:r>
            <a:r>
              <a:rPr lang="en-IE" sz="1500" dirty="0">
                <a:solidFill>
                  <a:schemeClr val="bg1"/>
                </a:solidFill>
              </a:rPr>
              <a:t> a </a:t>
            </a:r>
            <a:r>
              <a:rPr lang="en-IE" sz="1500" dirty="0" err="1">
                <a:solidFill>
                  <a:schemeClr val="bg1"/>
                </a:solidFill>
              </a:rPr>
              <a:t>laghdaíodh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ar</a:t>
            </a:r>
            <a:r>
              <a:rPr lang="en-IE" sz="1500" dirty="0">
                <a:solidFill>
                  <a:schemeClr val="bg1"/>
                </a:solidFill>
              </a:rPr>
              <a:t> a </a:t>
            </a:r>
            <a:r>
              <a:rPr lang="en-IE" sz="1500" dirty="0" err="1">
                <a:solidFill>
                  <a:schemeClr val="bg1"/>
                </a:solidFill>
              </a:rPr>
              <a:t>dtomhaltas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fuinnimh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agus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bealaí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cruthaitheacha</a:t>
            </a:r>
            <a:r>
              <a:rPr lang="en-IE" sz="1500" dirty="0">
                <a:solidFill>
                  <a:schemeClr val="bg1"/>
                </a:solidFill>
              </a:rPr>
              <a:t> gur </a:t>
            </a:r>
            <a:r>
              <a:rPr lang="en-IE" sz="1500" dirty="0" err="1">
                <a:solidFill>
                  <a:schemeClr val="bg1"/>
                </a:solidFill>
              </a:rPr>
              <a:t>mheadaíoch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feasacht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na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ndaltaí</a:t>
            </a:r>
            <a:r>
              <a:rPr lang="en-IE" sz="1500" dirty="0">
                <a:solidFill>
                  <a:schemeClr val="bg1"/>
                </a:solidFill>
              </a:rPr>
              <a:t>. </a:t>
            </a:r>
          </a:p>
          <a:p>
            <a:pPr algn="ctr"/>
            <a:endParaRPr lang="en-IE" sz="1500" dirty="0">
              <a:solidFill>
                <a:schemeClr val="bg1"/>
              </a:solidFill>
            </a:endParaRPr>
          </a:p>
          <a:p>
            <a:pPr algn="ctr"/>
            <a:r>
              <a:rPr lang="en-IE" sz="1500" dirty="0">
                <a:solidFill>
                  <a:schemeClr val="bg1"/>
                </a:solidFill>
              </a:rPr>
              <a:t>Inis </a:t>
            </a:r>
            <a:r>
              <a:rPr lang="en-IE" sz="1500" dirty="0" err="1">
                <a:solidFill>
                  <a:schemeClr val="bg1"/>
                </a:solidFill>
              </a:rPr>
              <a:t>dúinn</a:t>
            </a:r>
            <a:r>
              <a:rPr lang="en-IE" sz="1500" dirty="0">
                <a:solidFill>
                  <a:schemeClr val="bg1"/>
                </a:solidFill>
              </a:rPr>
              <a:t>, le do </a:t>
            </a:r>
            <a:r>
              <a:rPr lang="en-IE" sz="1500" dirty="0" err="1">
                <a:solidFill>
                  <a:schemeClr val="bg1"/>
                </a:solidFill>
              </a:rPr>
              <a:t>thoil</a:t>
            </a:r>
            <a:r>
              <a:rPr lang="en-IE" sz="1500" dirty="0">
                <a:solidFill>
                  <a:schemeClr val="bg1"/>
                </a:solidFill>
              </a:rPr>
              <a:t>, </a:t>
            </a:r>
            <a:r>
              <a:rPr lang="en-IE" sz="1500" dirty="0" err="1">
                <a:solidFill>
                  <a:schemeClr val="bg1"/>
                </a:solidFill>
              </a:rPr>
              <a:t>faoi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aon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obair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eisceachtiúil</a:t>
            </a:r>
            <a:r>
              <a:rPr lang="en-IE" sz="1500" dirty="0">
                <a:solidFill>
                  <a:schemeClr val="bg1"/>
                </a:solidFill>
              </a:rPr>
              <a:t> a </a:t>
            </a:r>
            <a:r>
              <a:rPr lang="en-IE" sz="1500" dirty="0" err="1">
                <a:solidFill>
                  <a:schemeClr val="bg1"/>
                </a:solidFill>
              </a:rPr>
              <a:t>chuireadh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ar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bhun</a:t>
            </a:r>
            <a:r>
              <a:rPr lang="en-IE" sz="1500" dirty="0">
                <a:solidFill>
                  <a:schemeClr val="bg1"/>
                </a:solidFill>
              </a:rPr>
              <a:t> i do </a:t>
            </a:r>
            <a:r>
              <a:rPr lang="en-IE" sz="1500" dirty="0" err="1">
                <a:solidFill>
                  <a:schemeClr val="bg1"/>
                </a:solidFill>
              </a:rPr>
              <a:t>scoil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i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leith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Fuinnimh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na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Saoránachta</a:t>
            </a:r>
            <a:r>
              <a:rPr lang="en-IE" sz="1500" dirty="0">
                <a:solidFill>
                  <a:schemeClr val="bg1"/>
                </a:solidFill>
              </a:rPr>
              <a:t> </a:t>
            </a:r>
            <a:r>
              <a:rPr lang="en-IE" sz="1500" dirty="0" err="1">
                <a:solidFill>
                  <a:schemeClr val="bg1"/>
                </a:solidFill>
              </a:rPr>
              <a:t>Dhomhanda</a:t>
            </a:r>
            <a:endParaRPr lang="en-IE" sz="1500" dirty="0">
              <a:solidFill>
                <a:schemeClr val="bg1"/>
              </a:solidFill>
            </a:endParaRPr>
          </a:p>
        </p:txBody>
      </p:sp>
      <p:pic>
        <p:nvPicPr>
          <p:cNvPr id="4" name="Graphic 3" descr="Stars with solid fill">
            <a:extLst>
              <a:ext uri="{FF2B5EF4-FFF2-40B4-BE49-F238E27FC236}">
                <a16:creationId xmlns:a16="http://schemas.microsoft.com/office/drawing/2014/main" id="{C63D5D99-C176-D63B-A8A5-6170A659EA3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68743" y="-28713"/>
            <a:ext cx="762000" cy="7620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DEA9BAA-4ED2-4DF8-7E27-6907AFF41374}"/>
              </a:ext>
            </a:extLst>
          </p:cNvPr>
          <p:cNvSpPr/>
          <p:nvPr/>
        </p:nvSpPr>
        <p:spPr>
          <a:xfrm>
            <a:off x="76201" y="3004456"/>
            <a:ext cx="12028714" cy="3738359"/>
          </a:xfrm>
          <a:prstGeom prst="rect">
            <a:avLst/>
          </a:prstGeom>
          <a:noFill/>
          <a:ln w="177800">
            <a:solidFill>
              <a:srgbClr val="00A85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sp>
        <p:nvSpPr>
          <p:cNvPr id="6" name="Plus Sign 5">
            <a:extLst>
              <a:ext uri="{FF2B5EF4-FFF2-40B4-BE49-F238E27FC236}">
                <a16:creationId xmlns:a16="http://schemas.microsoft.com/office/drawing/2014/main" id="{CE504326-92D6-9BC8-6C56-6D6C3BB34E0F}"/>
              </a:ext>
            </a:extLst>
          </p:cNvPr>
          <p:cNvSpPr/>
          <p:nvPr/>
        </p:nvSpPr>
        <p:spPr>
          <a:xfrm>
            <a:off x="5569653" y="4627854"/>
            <a:ext cx="660570" cy="609386"/>
          </a:xfrm>
          <a:prstGeom prst="mathPl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E"/>
          </a:p>
        </p:txBody>
      </p:sp>
      <p:pic>
        <p:nvPicPr>
          <p:cNvPr id="14" name="Graphic 13" descr="Star with solid fill">
            <a:extLst>
              <a:ext uri="{FF2B5EF4-FFF2-40B4-BE49-F238E27FC236}">
                <a16:creationId xmlns:a16="http://schemas.microsoft.com/office/drawing/2014/main" id="{AE93F415-15F8-2D4D-61CF-B5996DD584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42738" y="3778768"/>
            <a:ext cx="914400" cy="914400"/>
          </a:xfrm>
          <a:prstGeom prst="rect">
            <a:avLst/>
          </a:prstGeom>
        </p:spPr>
      </p:pic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32C77F94-CD23-18E8-C89E-F3547F1B18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8814" y="31115"/>
            <a:ext cx="428263" cy="628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9161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A54ABDD28A5A47818FBC4085A8DDEA" ma:contentTypeVersion="29" ma:contentTypeDescription="Create a new document." ma:contentTypeScope="" ma:versionID="ce7ec060fa5916473ad9b0d49ed99fdb">
  <xsd:schema xmlns:xsd="http://www.w3.org/2001/XMLSchema" xmlns:xs="http://www.w3.org/2001/XMLSchema" xmlns:p="http://schemas.microsoft.com/office/2006/metadata/properties" xmlns:ns2="74f19b32-5b0b-4867-bda8-e69877cfbd4f" xmlns:ns3="d23fce3b-4703-467e-a0a8-1c3951f41d2e" targetNamespace="http://schemas.microsoft.com/office/2006/metadata/properties" ma:root="true" ma:fieldsID="740d216f767e7df40f195eb0518fcb21" ns2:_="" ns3:_="">
    <xsd:import namespace="74f19b32-5b0b-4867-bda8-e69877cfbd4f"/>
    <xsd:import namespace="d23fce3b-4703-467e-a0a8-1c3951f41d2e"/>
    <xsd:element name="properties">
      <xsd:complexType>
        <xsd:sequence>
          <xsd:element name="documentManagement">
            <xsd:complexType>
              <xsd:all>
                <xsd:element ref="ns2:Recorder" minOccurs="0"/>
                <xsd:element ref="ns2:Thumbnail" minOccurs="0"/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name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19b32-5b0b-4867-bda8-e69877cfbd4f" elementFormDefault="qualified">
    <xsd:import namespace="http://schemas.microsoft.com/office/2006/documentManagement/types"/>
    <xsd:import namespace="http://schemas.microsoft.com/office/infopath/2007/PartnerControls"/>
    <xsd:element name="Recorder" ma:index="2" nillable="true" ma:displayName="Recorder" ma:format="Dropdown" ma:internalName="Recorder" ma:readOnly="false">
      <xsd:simpleType>
        <xsd:restriction base="dms:Text">
          <xsd:maxLength value="255"/>
        </xsd:restriction>
      </xsd:simpleType>
    </xsd:element>
    <xsd:element name="Thumbnail" ma:index="3" nillable="true" ma:displayName="Thumbnail" ma:format="Dropdown" ma:internalName="Thumbnail" ma:readOnly="false">
      <xsd:simpleType>
        <xsd:restriction base="dms:Text">
          <xsd:maxLength value="255"/>
        </xsd:restriction>
      </xsd:simpleType>
    </xsd:element>
    <xsd:element name="MediaServiceMetadata" ma:index="6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7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9" nillable="true" ma:displayName="KeyPoints" ma:hidden="true" ma:internalName="MediaServiceKeyPoints" ma:readOnly="true">
      <xsd:simpleType>
        <xsd:restriction base="dms:Note"/>
      </xsd:simpleType>
    </xsd:element>
    <xsd:element name="MediaServiceAutoTags" ma:index="10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5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hidden="true" ma:internalName="MediaLengthInSeconds" ma:readOnly="true">
      <xsd:simpleType>
        <xsd:restriction base="dms:Unknown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f583520-766a-4920-abd9-348155ef2e0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name" ma:index="26" nillable="true" ma:displayName="name" ma:format="Dropdown" ma:list="UserInfo" ma:SharePointGroup="0" ma:internalName="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_Flow_SignoffStatus" ma:index="27" nillable="true" ma:displayName="Sign-off status" ma:internalName="Sign_x002d_off_x0020_status">
      <xsd:simpleType>
        <xsd:restriction base="dms:Text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3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3fce3b-4703-467e-a0a8-1c3951f41d2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5" nillable="true" ma:displayName="Taxonomy Catch All Column" ma:hidden="true" ma:list="{885c5071-04ed-4e7d-8c08-c535549a8cbc}" ma:internalName="TaxCatchAll" ma:showField="CatchAllData" ma:web="d23fce3b-4703-467e-a0a8-1c3951f41d2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humbnail xmlns="74f19b32-5b0b-4867-bda8-e69877cfbd4f" xsi:nil="true"/>
    <lcf76f155ced4ddcb4097134ff3c332f xmlns="74f19b32-5b0b-4867-bda8-e69877cfbd4f">
      <Terms xmlns="http://schemas.microsoft.com/office/infopath/2007/PartnerControls"/>
    </lcf76f155ced4ddcb4097134ff3c332f>
    <TaxCatchAll xmlns="d23fce3b-4703-467e-a0a8-1c3951f41d2e" xsi:nil="true"/>
    <_Flow_SignoffStatus xmlns="74f19b32-5b0b-4867-bda8-e69877cfbd4f" xsi:nil="true"/>
    <name xmlns="74f19b32-5b0b-4867-bda8-e69877cfbd4f">
      <UserInfo>
        <DisplayName/>
        <AccountId xsi:nil="true"/>
        <AccountType/>
      </UserInfo>
    </name>
    <Recorder xmlns="74f19b32-5b0b-4867-bda8-e69877cfbd4f" xsi:nil="true"/>
  </documentManagement>
</p:properties>
</file>

<file path=customXml/itemProps1.xml><?xml version="1.0" encoding="utf-8"?>
<ds:datastoreItem xmlns:ds="http://schemas.openxmlformats.org/officeDocument/2006/customXml" ds:itemID="{4F64E444-CAD4-42F6-B75D-4D862114913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42E4E03-E165-4180-9C1C-1E7FAC4182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4f19b32-5b0b-4867-bda8-e69877cfbd4f"/>
    <ds:schemaRef ds:uri="d23fce3b-4703-467e-a0a8-1c3951f41d2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FFC4A9F-CBCF-47E3-8CC0-DA3C8683A992}">
  <ds:schemaRefs>
    <ds:schemaRef ds:uri="74f19b32-5b0b-4867-bda8-e69877cfbd4f"/>
    <ds:schemaRef ds:uri="d23fce3b-4703-467e-a0a8-1c3951f41d2e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831</Words>
  <Application>Microsoft Office PowerPoint</Application>
  <PresentationFormat>Widescreen</PresentationFormat>
  <Paragraphs>60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David Macilwraith</dc:creator>
  <cp:lastModifiedBy>Robert Nelson</cp:lastModifiedBy>
  <cp:revision>12</cp:revision>
  <dcterms:created xsi:type="dcterms:W3CDTF">2025-08-11T08:27:38Z</dcterms:created>
  <dcterms:modified xsi:type="dcterms:W3CDTF">2026-09-17T13:49:43Z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0x01010096A54ABDD28A5A47818FBC4085A8DDEA</vt:lpwstr>
  </property>
  <property fmtid="{D5CDD505-2E9C-101B-9397-08002B2CF9AE}" pid="3" name="MediaServiceImageTags">
    <vt:lpwstr/>
  </property>
</Properties>
</file>