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13_80A6393A.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6" r:id="rId5"/>
  </p:sldMasterIdLst>
  <p:notesMasterIdLst>
    <p:notesMasterId r:id="rId35"/>
  </p:notesMasterIdLst>
  <p:sldIdLst>
    <p:sldId id="256" r:id="rId6"/>
    <p:sldId id="257" r:id="rId7"/>
    <p:sldId id="283" r:id="rId8"/>
    <p:sldId id="296" r:id="rId9"/>
    <p:sldId id="282" r:id="rId10"/>
    <p:sldId id="277" r:id="rId11"/>
    <p:sldId id="278" r:id="rId12"/>
    <p:sldId id="279" r:id="rId13"/>
    <p:sldId id="280" r:id="rId14"/>
    <p:sldId id="281" r:id="rId15"/>
    <p:sldId id="306" r:id="rId16"/>
    <p:sldId id="274" r:id="rId17"/>
    <p:sldId id="275" r:id="rId18"/>
    <p:sldId id="311" r:id="rId19"/>
    <p:sldId id="265" r:id="rId20"/>
    <p:sldId id="307" r:id="rId21"/>
    <p:sldId id="312" r:id="rId22"/>
    <p:sldId id="308" r:id="rId23"/>
    <p:sldId id="284" r:id="rId24"/>
    <p:sldId id="293" r:id="rId25"/>
    <p:sldId id="292" r:id="rId26"/>
    <p:sldId id="294" r:id="rId27"/>
    <p:sldId id="285" r:id="rId28"/>
    <p:sldId id="313" r:id="rId29"/>
    <p:sldId id="314" r:id="rId30"/>
    <p:sldId id="309" r:id="rId31"/>
    <p:sldId id="315" r:id="rId32"/>
    <p:sldId id="291" r:id="rId33"/>
    <p:sldId id="310" r:id="rId34"/>
  </p:sldIdLst>
  <p:sldSz cx="19010313" cy="10693400"/>
  <p:notesSz cx="10693400" cy="10693400"/>
  <p:defaultTextStyle>
    <a:defPPr>
      <a:defRPr kern="0"/>
    </a:defPPr>
  </p:defaultTextStyle>
  <p:extLst>
    <p:ext uri="{EFAFB233-063F-42B5-8137-9DF3F51BA10A}">
      <p15:sldGuideLst xmlns:p15="http://schemas.microsoft.com/office/powerpoint/2012/main">
        <p15:guide id="1" orient="horz" pos="288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9C312B-B381-E6EC-1FD9-43A937E617BE}" name="Birgit O'Driscoll" initials="BO" userId="S::bodriscoll@antaisce.org::e4eccbe5-cd83-42e6-b021-da16884670c5" providerId="AD"/>
  <p188:author id="{4A8AD7F2-2E39-5524-F7F9-6ECF000FAE94}" name="Michèle Castiaux" initials="MC" userId="S::mcastiaux@antaisce.org::145a703f-b235-49ae-b249-cf9e0d30eb0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5B259"/>
    <a:srgbClr val="C41888"/>
    <a:srgbClr val="21B259"/>
    <a:srgbClr val="FFC529"/>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BC875B-E680-4F75-B756-E686E3DA6039}" v="3" dt="2026-09-01T15:12:28.928"/>
    <p1510:client id="{76DD9015-DDD3-45B4-9BEF-D0D8A683C808}" v="85" dt="2026-09-01T15:35:09.29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88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s>
</file>

<file path=ppt/comments/modernComment_113_80A6393A.xml><?xml version="1.0" encoding="utf-8"?>
<p188:cmLst xmlns:a="http://schemas.openxmlformats.org/drawingml/2006/main" xmlns:r="http://schemas.openxmlformats.org/officeDocument/2006/relationships" xmlns:p188="http://schemas.microsoft.com/office/powerpoint/2018/8/main">
  <p188:cm id="{6B3E4370-62C9-406C-8575-0FD9A943F4AC}" authorId="{4A8AD7F2-2E39-5524-F7F9-6ECF000FAE94}" created="2026-09-01T15:08:12.364">
    <ac:deMkLst xmlns:ac="http://schemas.microsoft.com/office/drawing/2013/main/command">
      <pc:docMk xmlns:pc="http://schemas.microsoft.com/office/powerpoint/2013/main/command"/>
      <pc:sldMk xmlns:pc="http://schemas.microsoft.com/office/powerpoint/2013/main/command" cId="2158377274" sldId="275"/>
      <ac:picMk id="9" creationId="{D9703A3D-31AF-4905-1E04-9BBBD8048DAE}"/>
    </ac:deMkLst>
    <p188:txBody>
      <a:bodyPr/>
      <a:lstStyle/>
      <a:p>
        <a:r>
          <a:rPr lang="en-IE"/>
          <a:t>Couple of typos noted in the FFP templates - so maybe amend the template then transfer here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633913" cy="536575"/>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6057900" y="0"/>
            <a:ext cx="4632325" cy="536575"/>
          </a:xfrm>
          <a:prstGeom prst="rect">
            <a:avLst/>
          </a:prstGeom>
        </p:spPr>
        <p:txBody>
          <a:bodyPr vert="horz" lIns="91440" tIns="45720" rIns="91440" bIns="45720" rtlCol="0"/>
          <a:lstStyle>
            <a:lvl1pPr algn="r">
              <a:defRPr sz="1200"/>
            </a:lvl1pPr>
          </a:lstStyle>
          <a:p>
            <a:fld id="{D815DE16-DB75-4B1C-9A4F-B688300E6925}" type="datetimeFigureOut">
              <a:rPr lang="en-IE" smtClean="0"/>
              <a:t>03/09/2026</a:t>
            </a:fld>
            <a:endParaRPr lang="en-IE"/>
          </a:p>
        </p:txBody>
      </p:sp>
      <p:sp>
        <p:nvSpPr>
          <p:cNvPr id="4" name="Slide Image Placeholder 3"/>
          <p:cNvSpPr>
            <a:spLocks noGrp="1" noRot="1" noChangeAspect="1"/>
          </p:cNvSpPr>
          <p:nvPr>
            <p:ph type="sldImg" idx="2"/>
          </p:nvPr>
        </p:nvSpPr>
        <p:spPr>
          <a:xfrm>
            <a:off x="2139950" y="1336675"/>
            <a:ext cx="6413500" cy="3608388"/>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1069975" y="5146675"/>
            <a:ext cx="8553450" cy="42100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10156825"/>
            <a:ext cx="4633913" cy="536575"/>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6057900" y="10156825"/>
            <a:ext cx="4632325" cy="536575"/>
          </a:xfrm>
          <a:prstGeom prst="rect">
            <a:avLst/>
          </a:prstGeom>
        </p:spPr>
        <p:txBody>
          <a:bodyPr vert="horz" lIns="91440" tIns="45720" rIns="91440" bIns="45720" rtlCol="0" anchor="b"/>
          <a:lstStyle>
            <a:lvl1pPr algn="r">
              <a:defRPr sz="1200"/>
            </a:lvl1pPr>
          </a:lstStyle>
          <a:p>
            <a:fld id="{FC9C42E7-41C5-4E56-A40B-75B0952217F2}" type="slidenum">
              <a:rPr lang="en-IE" smtClean="0"/>
              <a:t>‹#›</a:t>
            </a:fld>
            <a:endParaRPr lang="en-IE"/>
          </a:p>
        </p:txBody>
      </p:sp>
    </p:spTree>
    <p:extLst>
      <p:ext uri="{BB962C8B-B14F-4D97-AF65-F5344CB8AC3E}">
        <p14:creationId xmlns:p14="http://schemas.microsoft.com/office/powerpoint/2010/main" val="4009513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1" i="0" u="none" strike="noStrike" kern="1200" baseline="0">
                <a:solidFill>
                  <a:schemeClr val="tx1"/>
                </a:solidFill>
                <a:latin typeface="+mn-lt"/>
                <a:ea typeface="+mn-ea"/>
                <a:cs typeface="+mn-cs"/>
              </a:rPr>
              <a:t>Module 1 Discover the Fast Fashion (40–60 minutes)</a:t>
            </a:r>
          </a:p>
          <a:p>
            <a:r>
              <a:rPr lang="en-IE" sz="1200" b="0" i="0" u="none" strike="noStrike" kern="1200" baseline="0">
                <a:solidFill>
                  <a:schemeClr val="tx1"/>
                </a:solidFill>
                <a:latin typeface="+mn-lt"/>
                <a:ea typeface="+mn-ea"/>
                <a:cs typeface="+mn-cs"/>
              </a:rPr>
              <a:t>Children explore the problems surrounding the topic of Fast Fashion and decide as a team</a:t>
            </a:r>
          </a:p>
          <a:p>
            <a:r>
              <a:rPr lang="en-IE" sz="1200" b="0" i="0" u="none" strike="noStrike" kern="1200" baseline="0">
                <a:solidFill>
                  <a:schemeClr val="tx1"/>
                </a:solidFill>
                <a:latin typeface="+mn-lt"/>
                <a:ea typeface="+mn-ea"/>
                <a:cs typeface="+mn-cs"/>
              </a:rPr>
              <a:t>which problem hey want to focus on.</a:t>
            </a:r>
          </a:p>
          <a:p>
            <a:r>
              <a:rPr lang="en-IE" sz="1200" b="1" i="0" u="none" strike="noStrike" kern="1200" baseline="0">
                <a:solidFill>
                  <a:schemeClr val="tx1"/>
                </a:solidFill>
                <a:latin typeface="+mn-lt"/>
                <a:ea typeface="+mn-ea"/>
                <a:cs typeface="+mn-cs"/>
              </a:rPr>
              <a:t>What to do:</a:t>
            </a:r>
          </a:p>
          <a:p>
            <a:r>
              <a:rPr lang="en-IE" sz="1200" b="0" i="0" u="none" strike="noStrike" kern="1200" baseline="0">
                <a:solidFill>
                  <a:schemeClr val="tx1"/>
                </a:solidFill>
                <a:latin typeface="+mn-lt"/>
                <a:ea typeface="+mn-ea"/>
                <a:cs typeface="+mn-cs"/>
              </a:rPr>
              <a:t>● Share the Fast Fashion Fact sheet with the class and give children time to read them in</a:t>
            </a:r>
          </a:p>
          <a:p>
            <a:r>
              <a:rPr lang="en-IE" sz="1200" b="0" i="0" u="none" strike="noStrike" kern="1200" baseline="0">
                <a:solidFill>
                  <a:schemeClr val="tx1"/>
                </a:solidFill>
                <a:latin typeface="+mn-lt"/>
                <a:ea typeface="+mn-ea"/>
                <a:cs typeface="+mn-cs"/>
              </a:rPr>
              <a:t>their teams.</a:t>
            </a:r>
          </a:p>
          <a:p>
            <a:r>
              <a:rPr lang="en-IE" sz="1200" b="0" i="0" u="none" strike="noStrike" kern="1200" baseline="0">
                <a:solidFill>
                  <a:schemeClr val="tx1"/>
                </a:solidFill>
                <a:latin typeface="+mn-lt"/>
                <a:ea typeface="+mn-ea"/>
                <a:cs typeface="+mn-cs"/>
              </a:rPr>
              <a:t>● Watch one short video and share the slides for discussion in the classroom if you have</a:t>
            </a:r>
          </a:p>
          <a:p>
            <a:r>
              <a:rPr lang="en-IE" sz="1200" b="0" i="0" u="none" strike="noStrike" kern="1200" baseline="0">
                <a:solidFill>
                  <a:schemeClr val="tx1"/>
                </a:solidFill>
                <a:latin typeface="+mn-lt"/>
                <a:ea typeface="+mn-ea"/>
                <a:cs typeface="+mn-cs"/>
              </a:rPr>
              <a:t>access to a screen (see the project presentation).</a:t>
            </a:r>
          </a:p>
          <a:p>
            <a:r>
              <a:rPr lang="en-IE" sz="1200" b="0" i="0" u="none" strike="noStrike" kern="1200" baseline="0">
                <a:solidFill>
                  <a:schemeClr val="tx1"/>
                </a:solidFill>
                <a:latin typeface="+mn-lt"/>
                <a:ea typeface="+mn-ea"/>
                <a:cs typeface="+mn-cs"/>
              </a:rPr>
              <a:t>● As a class, discuss which problem feels most urgent to you? Which ones can you see in</a:t>
            </a:r>
          </a:p>
          <a:p>
            <a:r>
              <a:rPr lang="en-IE" sz="1200" b="0" i="0" u="none" strike="noStrike" kern="1200" baseline="0">
                <a:solidFill>
                  <a:schemeClr val="tx1"/>
                </a:solidFill>
                <a:latin typeface="+mn-lt"/>
                <a:ea typeface="+mn-ea"/>
                <a:cs typeface="+mn-cs"/>
              </a:rPr>
              <a:t>your own town or community?</a:t>
            </a:r>
          </a:p>
          <a:p>
            <a:r>
              <a:rPr lang="en-IE" sz="1200" b="0" i="0" u="none" strike="noStrike" kern="1200" baseline="0">
                <a:solidFill>
                  <a:schemeClr val="tx1"/>
                </a:solidFill>
                <a:latin typeface="+mn-lt"/>
                <a:ea typeface="+mn-ea"/>
                <a:cs typeface="+mn-cs"/>
              </a:rPr>
              <a:t>● Each team chooses the problem that matters most to them. Give them five minutes to</a:t>
            </a:r>
          </a:p>
          <a:p>
            <a:r>
              <a:rPr lang="en-IE" sz="1200" b="0" i="0" u="none" strike="noStrike" kern="1200" baseline="0">
                <a:solidFill>
                  <a:schemeClr val="tx1"/>
                </a:solidFill>
                <a:latin typeface="+mn-lt"/>
                <a:ea typeface="+mn-ea"/>
                <a:cs typeface="+mn-cs"/>
              </a:rPr>
              <a:t>discuss and agree.</a:t>
            </a:r>
          </a:p>
          <a:p>
            <a:r>
              <a:rPr lang="en-IE" sz="1200" b="1" i="0" u="none" strike="noStrike" kern="1200" baseline="0">
                <a:solidFill>
                  <a:schemeClr val="tx1"/>
                </a:solidFill>
                <a:latin typeface="+mn-lt"/>
                <a:ea typeface="+mn-ea"/>
                <a:cs typeface="+mn-cs"/>
              </a:rPr>
              <a:t>Teacher notes</a:t>
            </a:r>
          </a:p>
          <a:p>
            <a:r>
              <a:rPr lang="en-IE" sz="1200" b="0" i="0" u="none" strike="noStrike" kern="1200" baseline="0">
                <a:solidFill>
                  <a:schemeClr val="tx1"/>
                </a:solidFill>
                <a:latin typeface="+mn-lt"/>
                <a:ea typeface="+mn-ea"/>
                <a:cs typeface="+mn-cs"/>
              </a:rPr>
              <a:t>There is no wrong answer here. Let children choose the problem they feel genuinely connected</a:t>
            </a:r>
          </a:p>
          <a:p>
            <a:r>
              <a:rPr lang="en-IE" sz="1200" b="0" i="0" u="none" strike="noStrike" kern="1200" baseline="0">
                <a:solidFill>
                  <a:schemeClr val="tx1"/>
                </a:solidFill>
                <a:latin typeface="+mn-lt"/>
                <a:ea typeface="+mn-ea"/>
                <a:cs typeface="+mn-cs"/>
              </a:rPr>
              <a:t>to. Some will attract a lot of teams, and that is fine. The same problem can produce very</a:t>
            </a:r>
          </a:p>
          <a:p>
            <a:r>
              <a:rPr lang="en-IE" sz="1200" b="0" i="0" u="none" strike="noStrike" kern="1200" baseline="0">
                <a:solidFill>
                  <a:schemeClr val="tx1"/>
                </a:solidFill>
                <a:latin typeface="+mn-lt"/>
                <a:ea typeface="+mn-ea"/>
                <a:cs typeface="+mn-cs"/>
              </a:rPr>
              <a:t>different solutions.</a:t>
            </a:r>
            <a:endParaRPr lang="en-I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6F4A27-ACC8-4339-A5E2-FB1271406103}"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0018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Print out the fact sheet so students can have these on their desks when you talk through them according to the next few slides.</a:t>
            </a:r>
          </a:p>
        </p:txBody>
      </p:sp>
      <p:sp>
        <p:nvSpPr>
          <p:cNvPr id="4" name="Slide Number Placeholder 3"/>
          <p:cNvSpPr>
            <a:spLocks noGrp="1"/>
          </p:cNvSpPr>
          <p:nvPr>
            <p:ph type="sldNum" sz="quarter" idx="5"/>
          </p:nvPr>
        </p:nvSpPr>
        <p:spPr/>
        <p:txBody>
          <a:bodyPr/>
          <a:lstStyle/>
          <a:p>
            <a:fld id="{FC9C42E7-41C5-4E56-A40B-75B0952217F2}" type="slidenum">
              <a:rPr lang="en-IE" smtClean="0"/>
              <a:t>4</a:t>
            </a:fld>
            <a:endParaRPr lang="en-IE"/>
          </a:p>
        </p:txBody>
      </p:sp>
    </p:spTree>
    <p:extLst>
      <p:ext uri="{BB962C8B-B14F-4D97-AF65-F5344CB8AC3E}">
        <p14:creationId xmlns:p14="http://schemas.microsoft.com/office/powerpoint/2010/main" val="207670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https://goodonyou.eco/</a:t>
            </a:r>
          </a:p>
        </p:txBody>
      </p:sp>
      <p:sp>
        <p:nvSpPr>
          <p:cNvPr id="4" name="Slide Number Placeholder 3"/>
          <p:cNvSpPr>
            <a:spLocks noGrp="1"/>
          </p:cNvSpPr>
          <p:nvPr>
            <p:ph type="sldNum" sz="quarter" idx="5"/>
          </p:nvPr>
        </p:nvSpPr>
        <p:spPr/>
        <p:txBody>
          <a:bodyPr/>
          <a:lstStyle/>
          <a:p>
            <a:fld id="{FC9C42E7-41C5-4E56-A40B-75B0952217F2}" type="slidenum">
              <a:rPr lang="en-IE" smtClean="0"/>
              <a:t>5</a:t>
            </a:fld>
            <a:endParaRPr lang="en-IE"/>
          </a:p>
        </p:txBody>
      </p:sp>
    </p:spTree>
    <p:extLst>
      <p:ext uri="{BB962C8B-B14F-4D97-AF65-F5344CB8AC3E}">
        <p14:creationId xmlns:p14="http://schemas.microsoft.com/office/powerpoint/2010/main" val="2225254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https://www.storyofstuff.org/</a:t>
            </a:r>
          </a:p>
        </p:txBody>
      </p:sp>
      <p:sp>
        <p:nvSpPr>
          <p:cNvPr id="4" name="Slide Number Placeholder 3"/>
          <p:cNvSpPr>
            <a:spLocks noGrp="1"/>
          </p:cNvSpPr>
          <p:nvPr>
            <p:ph type="sldNum" sz="quarter" idx="5"/>
          </p:nvPr>
        </p:nvSpPr>
        <p:spPr/>
        <p:txBody>
          <a:bodyPr/>
          <a:lstStyle/>
          <a:p>
            <a:fld id="{FC9C42E7-41C5-4E56-A40B-75B0952217F2}" type="slidenum">
              <a:rPr lang="en-IE" smtClean="0"/>
              <a:t>7</a:t>
            </a:fld>
            <a:endParaRPr lang="en-IE"/>
          </a:p>
        </p:txBody>
      </p:sp>
    </p:spTree>
    <p:extLst>
      <p:ext uri="{BB962C8B-B14F-4D97-AF65-F5344CB8AC3E}">
        <p14:creationId xmlns:p14="http://schemas.microsoft.com/office/powerpoint/2010/main" val="3827471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6404C-7A6F-1A25-2821-C97F99BDC6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C2982D-528F-1E5B-AA32-D3EF7D4612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A662F2-8555-F1B9-E792-E2DE33E9CF11}"/>
              </a:ext>
            </a:extLst>
          </p:cNvPr>
          <p:cNvSpPr>
            <a:spLocks noGrp="1"/>
          </p:cNvSpPr>
          <p:nvPr>
            <p:ph type="body" idx="1"/>
          </p:nvPr>
        </p:nvSpPr>
        <p:spPr/>
        <p:txBody>
          <a:bodyPr/>
          <a:lstStyle/>
          <a:p>
            <a:r>
              <a:rPr lang="en-IE" sz="1200" b="1" i="0" u="none" strike="noStrike" kern="1200" baseline="0">
                <a:solidFill>
                  <a:schemeClr val="tx1"/>
                </a:solidFill>
                <a:latin typeface="+mn-lt"/>
                <a:ea typeface="+mn-ea"/>
                <a:cs typeface="+mn-cs"/>
              </a:rPr>
              <a:t>Module 2 Choose and get to know your character (30–40 minutes)</a:t>
            </a:r>
          </a:p>
          <a:p>
            <a:r>
              <a:rPr lang="en-IE" sz="1200" b="0" i="0" u="none" strike="noStrike" kern="1200" baseline="0">
                <a:solidFill>
                  <a:schemeClr val="tx1"/>
                </a:solidFill>
                <a:latin typeface="+mn-lt"/>
                <a:ea typeface="+mn-ea"/>
                <a:cs typeface="+mn-cs"/>
              </a:rPr>
              <a:t>Each team chooses one character whose life is affected by the problem they have chosen to</a:t>
            </a:r>
          </a:p>
          <a:p>
            <a:r>
              <a:rPr lang="en-IE" sz="1200" b="0" i="0" u="none" strike="noStrike" kern="1200" baseline="0">
                <a:solidFill>
                  <a:schemeClr val="tx1"/>
                </a:solidFill>
                <a:latin typeface="+mn-lt"/>
                <a:ea typeface="+mn-ea"/>
                <a:cs typeface="+mn-cs"/>
              </a:rPr>
              <a:t>work on. They then make the character their own before doing anything else.</a:t>
            </a:r>
          </a:p>
          <a:p>
            <a:r>
              <a:rPr lang="en-IE" sz="1200" b="1" i="0" u="none" strike="noStrike" kern="1200" baseline="0">
                <a:solidFill>
                  <a:schemeClr val="tx1"/>
                </a:solidFill>
                <a:latin typeface="+mn-lt"/>
                <a:ea typeface="+mn-ea"/>
                <a:cs typeface="+mn-cs"/>
              </a:rPr>
              <a:t>What to do:</a:t>
            </a:r>
          </a:p>
          <a:p>
            <a:r>
              <a:rPr lang="en-IE" sz="1200" b="0" i="0" u="none" strike="noStrike" kern="1200" baseline="0">
                <a:solidFill>
                  <a:schemeClr val="tx1"/>
                </a:solidFill>
                <a:latin typeface="+mn-lt"/>
                <a:ea typeface="+mn-ea"/>
                <a:cs typeface="+mn-cs"/>
              </a:rPr>
              <a:t>● Give each team the character stories sheet. Ask them to read through all the characters</a:t>
            </a:r>
          </a:p>
          <a:p>
            <a:r>
              <a:rPr lang="en-IE" sz="1200" b="0" i="0" u="none" strike="noStrike" kern="1200" baseline="0">
                <a:solidFill>
                  <a:schemeClr val="tx1"/>
                </a:solidFill>
                <a:latin typeface="+mn-lt"/>
                <a:ea typeface="+mn-ea"/>
                <a:cs typeface="+mn-cs"/>
              </a:rPr>
              <a:t>and decide together which one they want to focus on.</a:t>
            </a:r>
          </a:p>
          <a:p>
            <a:r>
              <a:rPr lang="en-IE" sz="1200" b="0" i="0" u="none" strike="noStrike" kern="1200" baseline="0">
                <a:solidFill>
                  <a:schemeClr val="tx1"/>
                </a:solidFill>
                <a:latin typeface="+mn-lt"/>
                <a:ea typeface="+mn-ea"/>
                <a:cs typeface="+mn-cs"/>
              </a:rPr>
              <a:t>● Once they have chosen, each team fills in the character profile worksheet. Encourage them</a:t>
            </a:r>
          </a:p>
          <a:p>
            <a:r>
              <a:rPr lang="en-IE" sz="1200" b="0" i="0" u="none" strike="noStrike" kern="1200" baseline="0">
                <a:solidFill>
                  <a:schemeClr val="tx1"/>
                </a:solidFill>
                <a:latin typeface="+mn-lt"/>
                <a:ea typeface="+mn-ea"/>
                <a:cs typeface="+mn-cs"/>
              </a:rPr>
              <a:t>to give the character their own name, appearance, and personality - this is important! The</a:t>
            </a:r>
          </a:p>
          <a:p>
            <a:r>
              <a:rPr lang="en-IE" sz="1200" b="0" i="0" u="none" strike="noStrike" kern="1200" baseline="0">
                <a:solidFill>
                  <a:schemeClr val="tx1"/>
                </a:solidFill>
                <a:latin typeface="+mn-lt"/>
                <a:ea typeface="+mn-ea"/>
                <a:cs typeface="+mn-cs"/>
              </a:rPr>
              <a:t>character should feel like someone they invented, not someone from a list.</a:t>
            </a:r>
          </a:p>
          <a:p>
            <a:r>
              <a:rPr lang="en-IE" sz="1200" b="0" i="0" u="none" strike="noStrike" kern="1200" baseline="0">
                <a:solidFill>
                  <a:schemeClr val="tx1"/>
                </a:solidFill>
                <a:latin typeface="+mn-lt"/>
                <a:ea typeface="+mn-ea"/>
                <a:cs typeface="+mn-cs"/>
              </a:rPr>
              <a:t>● Teams can sketch their character on the character profile sketch sheet, and present their</a:t>
            </a:r>
          </a:p>
          <a:p>
            <a:r>
              <a:rPr lang="en-IE" sz="1200" b="0" i="0" u="none" strike="noStrike" kern="1200" baseline="0">
                <a:solidFill>
                  <a:schemeClr val="tx1"/>
                </a:solidFill>
                <a:latin typeface="+mn-lt"/>
                <a:ea typeface="+mn-ea"/>
                <a:cs typeface="+mn-cs"/>
              </a:rPr>
              <a:t>character to the whole class.</a:t>
            </a:r>
          </a:p>
          <a:p>
            <a:r>
              <a:rPr lang="en-IE" sz="1200" b="1" i="0" u="none" strike="noStrike" kern="1200" baseline="0">
                <a:solidFill>
                  <a:schemeClr val="tx1"/>
                </a:solidFill>
                <a:latin typeface="+mn-lt"/>
                <a:ea typeface="+mn-ea"/>
                <a:cs typeface="+mn-cs"/>
              </a:rPr>
              <a:t>Teacher notes</a:t>
            </a:r>
          </a:p>
          <a:p>
            <a:r>
              <a:rPr lang="en-IE" sz="1200" b="0" i="0" u="none" strike="noStrike" kern="1200" baseline="0">
                <a:solidFill>
                  <a:schemeClr val="tx1"/>
                </a:solidFill>
                <a:latin typeface="+mn-lt"/>
                <a:ea typeface="+mn-ea"/>
                <a:cs typeface="+mn-cs"/>
              </a:rPr>
              <a:t>This is the most important module for engagement. Pilot experience showed that when all teams</a:t>
            </a:r>
          </a:p>
          <a:p>
            <a:r>
              <a:rPr lang="en-IE" sz="1200" b="0" i="0" u="none" strike="noStrike" kern="1200" baseline="0">
                <a:solidFill>
                  <a:schemeClr val="tx1"/>
                </a:solidFill>
                <a:latin typeface="+mn-lt"/>
                <a:ea typeface="+mn-ea"/>
                <a:cs typeface="+mn-cs"/>
              </a:rPr>
              <a:t>were assigned the same character without getting to choose, solutions became less varied and</a:t>
            </a:r>
          </a:p>
          <a:p>
            <a:r>
              <a:rPr lang="en-IE" sz="1200" b="0" i="0" u="none" strike="noStrike" kern="1200" baseline="0">
                <a:solidFill>
                  <a:schemeClr val="tx1"/>
                </a:solidFill>
                <a:latin typeface="+mn-lt"/>
                <a:ea typeface="+mn-ea"/>
                <a:cs typeface="+mn-cs"/>
              </a:rPr>
              <a:t>children felt less ownership of the process. Each team should choose their own character, and</a:t>
            </a:r>
          </a:p>
          <a:p>
            <a:r>
              <a:rPr lang="en-IE" sz="1200" b="0" i="0" u="none" strike="noStrike" kern="1200" baseline="0">
                <a:solidFill>
                  <a:schemeClr val="tx1"/>
                </a:solidFill>
                <a:latin typeface="+mn-lt"/>
                <a:ea typeface="+mn-ea"/>
                <a:cs typeface="+mn-cs"/>
              </a:rPr>
              <a:t>personalising the character - their name, how they look, what they like - makes a big difference to</a:t>
            </a:r>
          </a:p>
          <a:p>
            <a:r>
              <a:rPr lang="en-IE" sz="1200" b="0" i="0" u="none" strike="noStrike" kern="1200" baseline="0">
                <a:solidFill>
                  <a:schemeClr val="tx1"/>
                </a:solidFill>
                <a:latin typeface="+mn-lt"/>
                <a:ea typeface="+mn-ea"/>
                <a:cs typeface="+mn-cs"/>
              </a:rPr>
              <a:t>how deeply children connect with the problem they are solving.</a:t>
            </a:r>
          </a:p>
          <a:p>
            <a:r>
              <a:rPr lang="en-IE" sz="1200" b="0" i="0" u="none" strike="noStrike" kern="1200" baseline="0">
                <a:solidFill>
                  <a:schemeClr val="tx1"/>
                </a:solidFill>
                <a:latin typeface="+mn-lt"/>
                <a:ea typeface="+mn-ea"/>
                <a:cs typeface="+mn-cs"/>
              </a:rPr>
              <a:t>Do not give too much input at this stage. The goal is for children to imagine and build on the</a:t>
            </a:r>
          </a:p>
          <a:p>
            <a:r>
              <a:rPr lang="en-IE" sz="1200" b="0" i="0" u="none" strike="noStrike" kern="1200" baseline="0">
                <a:solidFill>
                  <a:schemeClr val="tx1"/>
                </a:solidFill>
                <a:latin typeface="+mn-lt"/>
                <a:ea typeface="+mn-ea"/>
                <a:cs typeface="+mn-cs"/>
              </a:rPr>
              <a:t>character themselves, not to get it right.</a:t>
            </a:r>
            <a:endParaRPr lang="en-IE"/>
          </a:p>
        </p:txBody>
      </p:sp>
      <p:sp>
        <p:nvSpPr>
          <p:cNvPr id="4" name="Slide Number Placeholder 3">
            <a:extLst>
              <a:ext uri="{FF2B5EF4-FFF2-40B4-BE49-F238E27FC236}">
                <a16:creationId xmlns:a16="http://schemas.microsoft.com/office/drawing/2014/main" id="{1C219095-8756-C3CD-ECFC-4E87FB8331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6F4A27-ACC8-4339-A5E2-FB1271406103}"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76363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Now it is time to share your character with the rest of the groups, you can use a bit of drama to act out your character</a:t>
            </a:r>
          </a:p>
        </p:txBody>
      </p:sp>
      <p:sp>
        <p:nvSpPr>
          <p:cNvPr id="4" name="Slide Number Placeholder 3"/>
          <p:cNvSpPr>
            <a:spLocks noGrp="1"/>
          </p:cNvSpPr>
          <p:nvPr>
            <p:ph type="sldNum" sz="quarter" idx="5"/>
          </p:nvPr>
        </p:nvSpPr>
        <p:spPr/>
        <p:txBody>
          <a:bodyPr/>
          <a:lstStyle/>
          <a:p>
            <a:fld id="{FC9C42E7-41C5-4E56-A40B-75B0952217F2}" type="slidenum">
              <a:rPr lang="en-IE" smtClean="0"/>
              <a:t>15</a:t>
            </a:fld>
            <a:endParaRPr lang="en-IE"/>
          </a:p>
        </p:txBody>
      </p:sp>
    </p:spTree>
    <p:extLst>
      <p:ext uri="{BB962C8B-B14F-4D97-AF65-F5344CB8AC3E}">
        <p14:creationId xmlns:p14="http://schemas.microsoft.com/office/powerpoint/2010/main" val="850978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7A217-2AE2-25F8-B14B-3C3963923D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4CB714-CA82-8C70-B5CD-BE542EC89E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EF9CCA-4B9E-8B02-623C-4180E3D14783}"/>
              </a:ext>
            </a:extLst>
          </p:cNvPr>
          <p:cNvSpPr>
            <a:spLocks noGrp="1"/>
          </p:cNvSpPr>
          <p:nvPr>
            <p:ph type="body" idx="1"/>
          </p:nvPr>
        </p:nvSpPr>
        <p:spPr/>
        <p:txBody>
          <a:bodyPr/>
          <a:lstStyle/>
          <a:p>
            <a:r>
              <a:rPr lang="en-IE" sz="1200" b="1" i="0" u="none" strike="noStrike" kern="1200" baseline="0">
                <a:solidFill>
                  <a:schemeClr val="tx1"/>
                </a:solidFill>
                <a:latin typeface="+mn-lt"/>
                <a:ea typeface="+mn-ea"/>
                <a:cs typeface="+mn-cs"/>
              </a:rPr>
              <a:t>Module 3 Define the problem (20–25 minutes)</a:t>
            </a:r>
          </a:p>
          <a:p>
            <a:r>
              <a:rPr lang="en-IE" sz="1200" b="0" i="0" u="none" strike="noStrike" kern="1200" baseline="0">
                <a:solidFill>
                  <a:schemeClr val="tx1"/>
                </a:solidFill>
                <a:latin typeface="+mn-lt"/>
                <a:ea typeface="+mn-ea"/>
                <a:cs typeface="+mn-cs"/>
              </a:rPr>
              <a:t>Each team writes a clear problem statement that captures exactly what their character is struggling</a:t>
            </a:r>
          </a:p>
          <a:p>
            <a:r>
              <a:rPr lang="en-IE" sz="1200" b="0" i="0" u="none" strike="noStrike" kern="1200" baseline="0">
                <a:solidFill>
                  <a:schemeClr val="tx1"/>
                </a:solidFill>
                <a:latin typeface="+mn-lt"/>
                <a:ea typeface="+mn-ea"/>
                <a:cs typeface="+mn-cs"/>
              </a:rPr>
              <a:t>with and why.</a:t>
            </a:r>
          </a:p>
          <a:p>
            <a:r>
              <a:rPr lang="en-IE" sz="1200" b="1" i="0" u="none" strike="noStrike" kern="1200" baseline="0">
                <a:solidFill>
                  <a:schemeClr val="tx1"/>
                </a:solidFill>
                <a:latin typeface="+mn-lt"/>
                <a:ea typeface="+mn-ea"/>
                <a:cs typeface="+mn-cs"/>
              </a:rPr>
              <a:t>What to do:</a:t>
            </a:r>
          </a:p>
          <a:p>
            <a:r>
              <a:rPr lang="en-IE" sz="1200" b="0" i="0" u="none" strike="noStrike" kern="1200" baseline="0">
                <a:solidFill>
                  <a:schemeClr val="tx1"/>
                </a:solidFill>
                <a:latin typeface="+mn-lt"/>
                <a:ea typeface="+mn-ea"/>
                <a:cs typeface="+mn-cs"/>
              </a:rPr>
              <a:t>● Give each team the problem statement template.</a:t>
            </a:r>
          </a:p>
          <a:p>
            <a:r>
              <a:rPr lang="en-IE" sz="1200" b="0" i="0" u="none" strike="noStrike" kern="1200" baseline="0">
                <a:solidFill>
                  <a:schemeClr val="tx1"/>
                </a:solidFill>
                <a:latin typeface="+mn-lt"/>
                <a:ea typeface="+mn-ea"/>
                <a:cs typeface="+mn-cs"/>
              </a:rPr>
              <a:t>● Ask them to complete each section - who their character is, what their character's problem</a:t>
            </a:r>
          </a:p>
          <a:p>
            <a:r>
              <a:rPr lang="en-IE" sz="1200" b="0" i="0" u="none" strike="noStrike" kern="1200" baseline="0">
                <a:solidFill>
                  <a:schemeClr val="tx1"/>
                </a:solidFill>
                <a:latin typeface="+mn-lt"/>
                <a:ea typeface="+mn-ea"/>
                <a:cs typeface="+mn-cs"/>
              </a:rPr>
              <a:t>is, why they cannot solve it on their own, and how they will feel when there is a solution.</a:t>
            </a:r>
          </a:p>
          <a:p>
            <a:r>
              <a:rPr lang="en-IE" sz="1200" b="0" i="0" u="none" strike="noStrike" kern="1200" baseline="0">
                <a:solidFill>
                  <a:schemeClr val="tx1"/>
                </a:solidFill>
                <a:latin typeface="+mn-lt"/>
                <a:ea typeface="+mn-ea"/>
                <a:cs typeface="+mn-cs"/>
              </a:rPr>
              <a:t>● Encourage teams to be as specific as possible. A good problem statement names the</a:t>
            </a:r>
          </a:p>
          <a:p>
            <a:r>
              <a:rPr lang="en-IE" sz="1200" b="0" i="0" u="none" strike="noStrike" kern="1200" baseline="0">
                <a:solidFill>
                  <a:schemeClr val="tx1"/>
                </a:solidFill>
                <a:latin typeface="+mn-lt"/>
                <a:ea typeface="+mn-ea"/>
                <a:cs typeface="+mn-cs"/>
              </a:rPr>
              <a:t>character, names the problem, and says something about why it is hard to fix.</a:t>
            </a:r>
          </a:p>
          <a:p>
            <a:r>
              <a:rPr lang="en-IE" sz="1200" b="1" i="0" u="none" strike="noStrike" kern="1200" baseline="0">
                <a:solidFill>
                  <a:schemeClr val="tx1"/>
                </a:solidFill>
                <a:latin typeface="+mn-lt"/>
                <a:ea typeface="+mn-ea"/>
                <a:cs typeface="+mn-cs"/>
              </a:rPr>
              <a:t>Teacher notes</a:t>
            </a:r>
          </a:p>
          <a:p>
            <a:r>
              <a:rPr lang="en-IE" sz="1200" b="0" i="0" u="none" strike="noStrike" kern="1200" baseline="0">
                <a:solidFill>
                  <a:schemeClr val="tx1"/>
                </a:solidFill>
                <a:latin typeface="+mn-lt"/>
                <a:ea typeface="+mn-ea"/>
                <a:cs typeface="+mn-cs"/>
              </a:rPr>
              <a:t>Keep this short. The problem statement is a thinking tool, not a piece of writing to perfect. If a</a:t>
            </a:r>
          </a:p>
          <a:p>
            <a:r>
              <a:rPr lang="en-IE" sz="1200" b="0" i="0" u="none" strike="noStrike" kern="1200" baseline="0">
                <a:solidFill>
                  <a:schemeClr val="tx1"/>
                </a:solidFill>
                <a:latin typeface="+mn-lt"/>
                <a:ea typeface="+mn-ea"/>
                <a:cs typeface="+mn-cs"/>
              </a:rPr>
              <a:t>team is spending more than 20 minutes on it, prompt them to move on, the brainstorming stage</a:t>
            </a:r>
          </a:p>
          <a:p>
            <a:r>
              <a:rPr lang="en-IE" sz="1200" b="0" i="0" u="none" strike="noStrike" kern="1200" baseline="0">
                <a:solidFill>
                  <a:schemeClr val="tx1"/>
                </a:solidFill>
                <a:latin typeface="+mn-lt"/>
                <a:ea typeface="+mn-ea"/>
                <a:cs typeface="+mn-cs"/>
              </a:rPr>
              <a:t>will help them refine their thinking anyway.</a:t>
            </a:r>
          </a:p>
          <a:p>
            <a:r>
              <a:rPr lang="en-IE" sz="1200" b="0" i="0" u="none" strike="noStrike" kern="1200" baseline="0">
                <a:solidFill>
                  <a:schemeClr val="tx1"/>
                </a:solidFill>
                <a:latin typeface="+mn-lt"/>
                <a:ea typeface="+mn-ea"/>
                <a:cs typeface="+mn-cs"/>
              </a:rPr>
              <a:t>Do not give too much input into what the problem should be. If a team's problem statement is a bit</a:t>
            </a:r>
          </a:p>
          <a:p>
            <a:r>
              <a:rPr lang="en-IE" sz="1200" b="0" i="0" u="none" strike="noStrike" kern="1200" baseline="0">
                <a:solidFill>
                  <a:schemeClr val="tx1"/>
                </a:solidFill>
                <a:latin typeface="+mn-lt"/>
                <a:ea typeface="+mn-ea"/>
                <a:cs typeface="+mn-cs"/>
              </a:rPr>
              <a:t>vague, that is fine. They will sharpen it as they start generating ideas.</a:t>
            </a:r>
            <a:endParaRPr lang="en-IE"/>
          </a:p>
        </p:txBody>
      </p:sp>
      <p:sp>
        <p:nvSpPr>
          <p:cNvPr id="4" name="Slide Number Placeholder 3">
            <a:extLst>
              <a:ext uri="{FF2B5EF4-FFF2-40B4-BE49-F238E27FC236}">
                <a16:creationId xmlns:a16="http://schemas.microsoft.com/office/drawing/2014/main" id="{AF9E67D1-392F-E793-CDC3-9E4024FB9B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6F4A27-ACC8-4339-A5E2-FB1271406103}"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64065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CA6F4A27-ACC8-4339-A5E2-FB1271406103}" type="slidenum">
              <a:rPr lang="en-IE" smtClean="0"/>
              <a:t>17</a:t>
            </a:fld>
            <a:endParaRPr lang="en-IE"/>
          </a:p>
        </p:txBody>
      </p:sp>
    </p:spTree>
    <p:extLst>
      <p:ext uri="{BB962C8B-B14F-4D97-AF65-F5344CB8AC3E}">
        <p14:creationId xmlns:p14="http://schemas.microsoft.com/office/powerpoint/2010/main" val="22018156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58A72-41CD-E616-79BC-B473744533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BCD0FF-9C5F-E8F8-D227-DD0D2D4E23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9C9FCF-5B10-913B-CF13-2EA78A2F3648}"/>
              </a:ext>
            </a:extLst>
          </p:cNvPr>
          <p:cNvSpPr>
            <a:spLocks noGrp="1"/>
          </p:cNvSpPr>
          <p:nvPr>
            <p:ph type="body" idx="1"/>
          </p:nvPr>
        </p:nvSpPr>
        <p:spPr/>
        <p:txBody>
          <a:bodyPr/>
          <a:lstStyle/>
          <a:p>
            <a:r>
              <a:rPr lang="en-IE" sz="1200" b="1" i="0" u="none" strike="noStrike" kern="1200" baseline="0">
                <a:solidFill>
                  <a:schemeClr val="tx1"/>
                </a:solidFill>
                <a:latin typeface="+mn-lt"/>
                <a:ea typeface="+mn-ea"/>
                <a:cs typeface="+mn-cs"/>
              </a:rPr>
              <a:t>Module 4 Generate and choose a solution (45–60 minutes)</a:t>
            </a:r>
          </a:p>
          <a:p>
            <a:r>
              <a:rPr lang="en-IE" sz="1200" b="0" i="0" u="none" strike="noStrike" kern="1200" baseline="0">
                <a:solidFill>
                  <a:schemeClr val="tx1"/>
                </a:solidFill>
                <a:latin typeface="+mn-lt"/>
                <a:ea typeface="+mn-ea"/>
                <a:cs typeface="+mn-cs"/>
              </a:rPr>
              <a:t>You may use slides 19, 20, 21, and 22 for some inspiration for the children if you feel they are stuck before they start ideating. </a:t>
            </a:r>
          </a:p>
          <a:p>
            <a:r>
              <a:rPr lang="en-IE" sz="1200" b="0" i="0" u="none" strike="noStrike" kern="1200" baseline="0">
                <a:solidFill>
                  <a:schemeClr val="tx1"/>
                </a:solidFill>
                <a:latin typeface="+mn-lt"/>
                <a:ea typeface="+mn-ea"/>
                <a:cs typeface="+mn-cs"/>
              </a:rPr>
              <a:t>Teams generate as many ideas as possible, then work together to develop their best one.</a:t>
            </a:r>
          </a:p>
          <a:p>
            <a:r>
              <a:rPr lang="en-IE" sz="1200" b="0" i="0" u="none" strike="noStrike" kern="1200" baseline="0">
                <a:solidFill>
                  <a:schemeClr val="tx1"/>
                </a:solidFill>
                <a:latin typeface="+mn-lt"/>
                <a:ea typeface="+mn-ea"/>
                <a:cs typeface="+mn-cs"/>
              </a:rPr>
              <a:t>What to do</a:t>
            </a:r>
          </a:p>
          <a:p>
            <a:pPr marL="171450" indent="-171450">
              <a:buFont typeface="Arial" panose="020B0604020202020204" pitchFamily="34" charset="0"/>
              <a:buChar char="•"/>
            </a:pPr>
            <a:r>
              <a:rPr lang="en-IE" sz="1200" b="0" i="0" u="none" strike="noStrike" kern="1200" baseline="0">
                <a:solidFill>
                  <a:schemeClr val="tx1"/>
                </a:solidFill>
                <a:latin typeface="+mn-lt"/>
                <a:ea typeface="+mn-ea"/>
                <a:cs typeface="+mn-cs"/>
              </a:rPr>
              <a:t>You may start with the inspiration slides if you feel students might need that</a:t>
            </a:r>
          </a:p>
          <a:p>
            <a:pPr marL="171450" indent="-171450">
              <a:buFont typeface="Arial" panose="020B0604020202020204" pitchFamily="34" charset="0"/>
              <a:buChar char="•"/>
            </a:pPr>
            <a:r>
              <a:rPr lang="en-IE" sz="1200" b="0" i="0" u="none" strike="noStrike" kern="1200" baseline="0">
                <a:solidFill>
                  <a:schemeClr val="tx1"/>
                </a:solidFill>
                <a:latin typeface="+mn-lt"/>
                <a:ea typeface="+mn-ea"/>
                <a:cs typeface="+mn-cs"/>
              </a:rPr>
              <a:t>Start with the A–Z ideation sheet. Give teams five minutes to write one solution idea for</a:t>
            </a:r>
          </a:p>
          <a:p>
            <a:r>
              <a:rPr lang="en-IE" sz="1200" b="0" i="0" u="none" strike="noStrike" kern="1200" baseline="0">
                <a:solidFill>
                  <a:schemeClr val="tx1"/>
                </a:solidFill>
                <a:latin typeface="+mn-lt"/>
                <a:ea typeface="+mn-ea"/>
                <a:cs typeface="+mn-cs"/>
              </a:rPr>
              <a:t>each letter of the alphabet. Speed matters here so there is no time to overthink, encourage ‘silly’</a:t>
            </a:r>
          </a:p>
          <a:p>
            <a:r>
              <a:rPr lang="en-IE" sz="1200" b="0" i="0" u="none" strike="noStrike" kern="1200" baseline="0">
                <a:solidFill>
                  <a:schemeClr val="tx1"/>
                </a:solidFill>
                <a:latin typeface="+mn-lt"/>
                <a:ea typeface="+mn-ea"/>
                <a:cs typeface="+mn-cs"/>
              </a:rPr>
              <a:t>ideas.</a:t>
            </a:r>
          </a:p>
          <a:p>
            <a:pPr marL="171450" indent="-171450">
              <a:buFont typeface="Arial" panose="020B0604020202020204" pitchFamily="34" charset="0"/>
              <a:buChar char="•"/>
            </a:pPr>
            <a:r>
              <a:rPr lang="en-IE" sz="1200" b="0" i="0" u="none" strike="noStrike" kern="1200" baseline="0">
                <a:solidFill>
                  <a:schemeClr val="tx1"/>
                </a:solidFill>
                <a:latin typeface="+mn-lt"/>
                <a:ea typeface="+mn-ea"/>
                <a:cs typeface="+mn-cs"/>
              </a:rPr>
              <a:t>Then move to the Flower Power sheet. Teams write one idea in each petal. Give ten</a:t>
            </a:r>
          </a:p>
          <a:p>
            <a:r>
              <a:rPr lang="en-IE" sz="1200" b="0" i="0" u="none" strike="noStrike" kern="1200" baseline="0">
                <a:solidFill>
                  <a:schemeClr val="tx1"/>
                </a:solidFill>
                <a:latin typeface="+mn-lt"/>
                <a:ea typeface="+mn-ea"/>
                <a:cs typeface="+mn-cs"/>
              </a:rPr>
              <a:t>minutes.</a:t>
            </a:r>
          </a:p>
          <a:p>
            <a:pPr marL="171450" indent="-171450">
              <a:buFont typeface="Arial" panose="020B0604020202020204" pitchFamily="34" charset="0"/>
              <a:buChar char="•"/>
            </a:pPr>
            <a:r>
              <a:rPr lang="en-IE" sz="1200" b="0" i="0" u="none" strike="noStrike" kern="1200" baseline="0">
                <a:solidFill>
                  <a:schemeClr val="tx1"/>
                </a:solidFill>
                <a:latin typeface="+mn-lt"/>
                <a:ea typeface="+mn-ea"/>
                <a:cs typeface="+mn-cs"/>
              </a:rPr>
              <a:t>Gather all ideas (on the worksheets or on sticky notes) and display them so the whole team</a:t>
            </a:r>
          </a:p>
          <a:p>
            <a:r>
              <a:rPr lang="en-IE" sz="1200" b="0" i="0" u="none" strike="noStrike" kern="1200" baseline="0">
                <a:solidFill>
                  <a:schemeClr val="tx1"/>
                </a:solidFill>
                <a:latin typeface="+mn-lt"/>
                <a:ea typeface="+mn-ea"/>
                <a:cs typeface="+mn-cs"/>
              </a:rPr>
              <a:t>can see everything. Give the team ten minutes to look through and vote on their favourite.</a:t>
            </a:r>
          </a:p>
          <a:p>
            <a:pPr marL="171450" indent="-171450">
              <a:buFont typeface="Arial" panose="020B0604020202020204" pitchFamily="34" charset="0"/>
              <a:buChar char="•"/>
            </a:pPr>
            <a:r>
              <a:rPr lang="en-IE" sz="1200" b="0" i="0" u="none" strike="noStrike" kern="1200" baseline="0">
                <a:solidFill>
                  <a:schemeClr val="tx1"/>
                </a:solidFill>
                <a:latin typeface="+mn-lt"/>
                <a:ea typeface="+mn-ea"/>
                <a:cs typeface="+mn-cs"/>
              </a:rPr>
              <a:t>If it is hard to pick one, teams can combine two or three ideas. They then use the idea</a:t>
            </a:r>
          </a:p>
          <a:p>
            <a:r>
              <a:rPr lang="en-IE" sz="1200" b="0" i="0" u="none" strike="noStrike" kern="1200" baseline="0">
                <a:solidFill>
                  <a:schemeClr val="tx1"/>
                </a:solidFill>
                <a:latin typeface="+mn-lt"/>
                <a:ea typeface="+mn-ea"/>
                <a:cs typeface="+mn-cs"/>
              </a:rPr>
              <a:t>brainwriting sheet (slide 24) to develop their chosen idea further (fill in the brainwriting sheet in a clockwise direction, following the arrows on the sheet!).</a:t>
            </a:r>
          </a:p>
          <a:p>
            <a:r>
              <a:rPr lang="en-IE" sz="1200" b="1" i="0" u="none" strike="noStrike" kern="1200" baseline="0">
                <a:solidFill>
                  <a:schemeClr val="tx1"/>
                </a:solidFill>
                <a:latin typeface="+mn-lt"/>
                <a:ea typeface="+mn-ea"/>
                <a:cs typeface="+mn-cs"/>
              </a:rPr>
              <a:t>Ideation warm-ups (optional)</a:t>
            </a:r>
          </a:p>
          <a:p>
            <a:r>
              <a:rPr lang="en-IE" sz="1200" b="0" i="0" u="none" strike="noStrike" kern="1200" baseline="0">
                <a:solidFill>
                  <a:schemeClr val="tx1"/>
                </a:solidFill>
                <a:latin typeface="+mn-lt"/>
                <a:ea typeface="+mn-ea"/>
                <a:cs typeface="+mn-cs"/>
              </a:rPr>
              <a:t>If your class needs to warm up their creative thinking before the A–Z activity, try one of these -</a:t>
            </a:r>
          </a:p>
          <a:p>
            <a:r>
              <a:rPr lang="en-IE" sz="1200" b="0" i="0" u="none" strike="noStrike" kern="1200" baseline="0">
                <a:solidFill>
                  <a:schemeClr val="tx1"/>
                </a:solidFill>
                <a:latin typeface="+mn-lt"/>
                <a:ea typeface="+mn-ea"/>
                <a:cs typeface="+mn-cs"/>
              </a:rPr>
              <a:t>● Crazy 8s - fold a sheet of paper into 8 rectangles. Each child sketches a different idea in</a:t>
            </a:r>
          </a:p>
          <a:p>
            <a:r>
              <a:rPr lang="en-IE" sz="1200" b="0" i="0" u="none" strike="noStrike" kern="1200" baseline="0">
                <a:solidFill>
                  <a:schemeClr val="tx1"/>
                </a:solidFill>
                <a:latin typeface="+mn-lt"/>
                <a:ea typeface="+mn-ea"/>
                <a:cs typeface="+mn-cs"/>
              </a:rPr>
              <a:t>each box, one minute per box, no talking.</a:t>
            </a:r>
          </a:p>
          <a:p>
            <a:r>
              <a:rPr lang="en-IE" sz="1200" b="0" i="0" u="none" strike="noStrike" kern="1200" baseline="0">
                <a:solidFill>
                  <a:schemeClr val="tx1"/>
                </a:solidFill>
                <a:latin typeface="+mn-lt"/>
                <a:ea typeface="+mn-ea"/>
                <a:cs typeface="+mn-cs"/>
              </a:rPr>
              <a:t>● Yes, and - one child shares an idea, the next responds with "Yes, and..." and adds</a:t>
            </a:r>
          </a:p>
          <a:p>
            <a:r>
              <a:rPr lang="en-IE" sz="1200" b="0" i="0" u="none" strike="noStrike" kern="1200" baseline="0">
                <a:solidFill>
                  <a:schemeClr val="tx1"/>
                </a:solidFill>
                <a:latin typeface="+mn-lt"/>
                <a:ea typeface="+mn-ea"/>
                <a:cs typeface="+mn-cs"/>
              </a:rPr>
              <a:t>something. Keep going around the team, building the idea together. No saying "no" or "but".</a:t>
            </a:r>
          </a:p>
          <a:p>
            <a:r>
              <a:rPr lang="en-IE" sz="1200" b="1" i="0" u="none" strike="noStrike" kern="1200" baseline="0">
                <a:solidFill>
                  <a:schemeClr val="tx1"/>
                </a:solidFill>
                <a:latin typeface="+mn-lt"/>
                <a:ea typeface="+mn-ea"/>
                <a:cs typeface="+mn-cs"/>
              </a:rPr>
              <a:t>Teacher notes</a:t>
            </a:r>
          </a:p>
          <a:p>
            <a:r>
              <a:rPr lang="en-IE" sz="1200" b="0" i="0" u="none" strike="noStrike" kern="1200" baseline="0">
                <a:solidFill>
                  <a:schemeClr val="tx1"/>
                </a:solidFill>
                <a:latin typeface="+mn-lt"/>
                <a:ea typeface="+mn-ea"/>
                <a:cs typeface="+mn-cs"/>
              </a:rPr>
              <a:t>The goal at the ideation stage is quantity, not quality. Silly ideas are welcome. The more ideas on</a:t>
            </a:r>
          </a:p>
          <a:p>
            <a:r>
              <a:rPr lang="en-IE" sz="1200" b="0" i="0" u="none" strike="noStrike" kern="1200" baseline="0">
                <a:solidFill>
                  <a:schemeClr val="tx1"/>
                </a:solidFill>
                <a:latin typeface="+mn-lt"/>
                <a:ea typeface="+mn-ea"/>
                <a:cs typeface="+mn-cs"/>
              </a:rPr>
              <a:t>the table, the better the final solution is likely to be. Encourage children to keep going even when</a:t>
            </a:r>
          </a:p>
          <a:p>
            <a:r>
              <a:rPr lang="en-IE" sz="1200" b="0" i="0" u="none" strike="noStrike" kern="1200" baseline="0">
                <a:solidFill>
                  <a:schemeClr val="tx1"/>
                </a:solidFill>
                <a:latin typeface="+mn-lt"/>
                <a:ea typeface="+mn-ea"/>
                <a:cs typeface="+mn-cs"/>
              </a:rPr>
              <a:t>they feel stuck.</a:t>
            </a:r>
          </a:p>
          <a:p>
            <a:r>
              <a:rPr lang="en-IE" sz="1200" b="0" i="0" u="none" strike="noStrike" kern="1200" baseline="0">
                <a:solidFill>
                  <a:schemeClr val="tx1"/>
                </a:solidFill>
                <a:latin typeface="+mn-lt"/>
                <a:ea typeface="+mn-ea"/>
                <a:cs typeface="+mn-cs"/>
              </a:rPr>
              <a:t>The solution shopping step (reviewing all ideas together before picking one) is worth protecting.</a:t>
            </a:r>
          </a:p>
          <a:p>
            <a:r>
              <a:rPr lang="en-IE" sz="1200" b="0" i="0" u="none" strike="noStrike" kern="1200" baseline="0">
                <a:solidFill>
                  <a:schemeClr val="tx1"/>
                </a:solidFill>
                <a:latin typeface="+mn-lt"/>
                <a:ea typeface="+mn-ea"/>
                <a:cs typeface="+mn-cs"/>
              </a:rPr>
              <a:t>Children often vote for the most familiar idea rather than the most interesting one. Encouraging</a:t>
            </a:r>
          </a:p>
          <a:p>
            <a:r>
              <a:rPr lang="en-IE" sz="1200" b="0" i="0" u="none" strike="noStrike" kern="1200" baseline="0">
                <a:solidFill>
                  <a:schemeClr val="tx1"/>
                </a:solidFill>
                <a:latin typeface="+mn-lt"/>
                <a:ea typeface="+mn-ea"/>
                <a:cs typeface="+mn-cs"/>
              </a:rPr>
              <a:t>them to look for the surprising idea, or to combine two, tends to produce more inventive solutions.</a:t>
            </a:r>
            <a:endParaRPr lang="en-IE"/>
          </a:p>
        </p:txBody>
      </p:sp>
      <p:sp>
        <p:nvSpPr>
          <p:cNvPr id="4" name="Slide Number Placeholder 3">
            <a:extLst>
              <a:ext uri="{FF2B5EF4-FFF2-40B4-BE49-F238E27FC236}">
                <a16:creationId xmlns:a16="http://schemas.microsoft.com/office/drawing/2014/main" id="{2EA01E8F-7E0D-087A-A22D-A289BC002E6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6F4A27-ACC8-4339-A5E2-FB1271406103}"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44434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7B462-EF26-E75C-9BC4-6A060366A7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5D1265-6449-8F43-500C-DDA6447158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3E1997-D4C3-6FC1-3E13-DF31DC8C4218}"/>
              </a:ext>
            </a:extLst>
          </p:cNvPr>
          <p:cNvSpPr>
            <a:spLocks noGrp="1"/>
          </p:cNvSpPr>
          <p:nvPr>
            <p:ph type="body" idx="1"/>
          </p:nvPr>
        </p:nvSpPr>
        <p:spPr/>
        <p:txBody>
          <a:bodyPr/>
          <a:lstStyle/>
          <a:p>
            <a:r>
              <a:rPr lang="en-IE" sz="1200" b="1" i="0" u="none" strike="noStrike" kern="1200" baseline="0">
                <a:solidFill>
                  <a:schemeClr val="tx1"/>
                </a:solidFill>
                <a:latin typeface="+mn-lt"/>
                <a:ea typeface="+mn-ea"/>
                <a:cs typeface="+mn-cs"/>
              </a:rPr>
              <a:t>Module 5 Build, present, and reflect (60–90 minutes)</a:t>
            </a:r>
          </a:p>
          <a:p>
            <a:r>
              <a:rPr lang="en-IE" sz="1200" b="0" i="0" u="none" strike="noStrike" kern="1200" baseline="0">
                <a:solidFill>
                  <a:schemeClr val="tx1"/>
                </a:solidFill>
                <a:latin typeface="+mn-lt"/>
                <a:ea typeface="+mn-ea"/>
                <a:cs typeface="+mn-cs"/>
              </a:rPr>
              <a:t>Teams build a prototype of their solution, present it to the class, and complete a short individual</a:t>
            </a:r>
          </a:p>
          <a:p>
            <a:r>
              <a:rPr lang="en-IE" sz="1200" b="0" i="0" u="none" strike="noStrike" kern="1200" baseline="0">
                <a:solidFill>
                  <a:schemeClr val="tx1"/>
                </a:solidFill>
                <a:latin typeface="+mn-lt"/>
                <a:ea typeface="+mn-ea"/>
                <a:cs typeface="+mn-cs"/>
              </a:rPr>
              <a:t>reflection.</a:t>
            </a:r>
          </a:p>
          <a:p>
            <a:r>
              <a:rPr lang="en-IE" sz="1200" b="0" i="0" u="none" strike="noStrike" kern="1200" baseline="0">
                <a:solidFill>
                  <a:schemeClr val="tx1"/>
                </a:solidFill>
                <a:latin typeface="+mn-lt"/>
                <a:ea typeface="+mn-ea"/>
                <a:cs typeface="+mn-cs"/>
              </a:rPr>
              <a:t>What to do</a:t>
            </a:r>
          </a:p>
          <a:p>
            <a:r>
              <a:rPr lang="en-IE" sz="1200" b="0" i="0" u="none" strike="noStrike" kern="1200" baseline="0">
                <a:solidFill>
                  <a:schemeClr val="tx1"/>
                </a:solidFill>
                <a:latin typeface="+mn-lt"/>
                <a:ea typeface="+mn-ea"/>
                <a:cs typeface="+mn-cs"/>
              </a:rPr>
              <a:t>● Give each team the prototype sketch sheet. Ask them to draw their solution first before</a:t>
            </a:r>
          </a:p>
          <a:p>
            <a:r>
              <a:rPr lang="en-IE" sz="1200" b="0" i="0" u="none" strike="noStrike" kern="1200" baseline="0">
                <a:solidFill>
                  <a:schemeClr val="tx1"/>
                </a:solidFill>
                <a:latin typeface="+mn-lt"/>
                <a:ea typeface="+mn-ea"/>
                <a:cs typeface="+mn-cs"/>
              </a:rPr>
              <a:t>building anything - this helps them plan.</a:t>
            </a:r>
          </a:p>
          <a:p>
            <a:r>
              <a:rPr lang="en-IE" sz="1200" b="0" i="0" u="none" strike="noStrike" kern="1200" baseline="0">
                <a:solidFill>
                  <a:schemeClr val="tx1"/>
                </a:solidFill>
                <a:latin typeface="+mn-lt"/>
                <a:ea typeface="+mn-ea"/>
                <a:cs typeface="+mn-cs"/>
              </a:rPr>
              <a:t>● Teams then build their prototype using whatever materials are available - recycled</a:t>
            </a:r>
          </a:p>
          <a:p>
            <a:r>
              <a:rPr lang="en-IE" sz="1200" b="0" i="0" u="none" strike="noStrike" kern="1200" baseline="0">
                <a:solidFill>
                  <a:schemeClr val="tx1"/>
                </a:solidFill>
                <a:latin typeface="+mn-lt"/>
                <a:ea typeface="+mn-ea"/>
                <a:cs typeface="+mn-cs"/>
              </a:rPr>
              <a:t>cardboard, clay, LEGO, paper, fabric. If the solution is a campaign or an app rather than a</a:t>
            </a:r>
          </a:p>
          <a:p>
            <a:r>
              <a:rPr lang="en-IE" sz="1200" b="0" i="0" u="none" strike="noStrike" kern="1200" baseline="0">
                <a:solidFill>
                  <a:schemeClr val="tx1"/>
                </a:solidFill>
                <a:latin typeface="+mn-lt"/>
                <a:ea typeface="+mn-ea"/>
                <a:cs typeface="+mn-cs"/>
              </a:rPr>
              <a:t>physical object, they can create a poster, a storyboard, or a simple sketch of how their campaign</a:t>
            </a:r>
          </a:p>
          <a:p>
            <a:r>
              <a:rPr lang="en-IE" sz="1200" b="0" i="0" u="none" strike="noStrike" kern="1200" baseline="0">
                <a:solidFill>
                  <a:schemeClr val="tx1"/>
                </a:solidFill>
                <a:latin typeface="+mn-lt"/>
                <a:ea typeface="+mn-ea"/>
                <a:cs typeface="+mn-cs"/>
              </a:rPr>
              <a:t>would work.</a:t>
            </a:r>
          </a:p>
          <a:p>
            <a:r>
              <a:rPr lang="en-IE" sz="1200" b="0" i="0" u="none" strike="noStrike" kern="1200" baseline="0">
                <a:solidFill>
                  <a:schemeClr val="tx1"/>
                </a:solidFill>
                <a:latin typeface="+mn-lt"/>
                <a:ea typeface="+mn-ea"/>
                <a:cs typeface="+mn-cs"/>
              </a:rPr>
              <a:t>● Each team presents their solution to the class and the Green-Schools Committee. They</a:t>
            </a:r>
          </a:p>
          <a:p>
            <a:r>
              <a:rPr lang="en-IE" sz="1200" b="0" i="0" u="none" strike="noStrike" kern="1200" baseline="0">
                <a:solidFill>
                  <a:schemeClr val="tx1"/>
                </a:solidFill>
                <a:latin typeface="+mn-lt"/>
                <a:ea typeface="+mn-ea"/>
                <a:cs typeface="+mn-cs"/>
              </a:rPr>
              <a:t>should explain - who their character is, what problem they solved, what their solution is, and</a:t>
            </a:r>
          </a:p>
          <a:p>
            <a:r>
              <a:rPr lang="en-IE" sz="1200" b="0" i="0" u="none" strike="noStrike" kern="1200" baseline="0">
                <a:solidFill>
                  <a:schemeClr val="tx1"/>
                </a:solidFill>
                <a:latin typeface="+mn-lt"/>
                <a:ea typeface="+mn-ea"/>
                <a:cs typeface="+mn-cs"/>
              </a:rPr>
              <a:t>how it works.</a:t>
            </a:r>
          </a:p>
          <a:p>
            <a:r>
              <a:rPr lang="en-IE" sz="1200" b="0" i="0" u="none" strike="noStrike" kern="1200" baseline="0">
                <a:solidFill>
                  <a:schemeClr val="tx1"/>
                </a:solidFill>
                <a:latin typeface="+mn-lt"/>
                <a:ea typeface="+mn-ea"/>
                <a:cs typeface="+mn-cs"/>
              </a:rPr>
              <a:t>● The class gives feedback using two stars and a wish - two things they liked and one thing</a:t>
            </a:r>
          </a:p>
          <a:p>
            <a:r>
              <a:rPr lang="en-IE" sz="1200" b="0" i="0" u="none" strike="noStrike" kern="1200" baseline="0">
                <a:solidFill>
                  <a:schemeClr val="tx1"/>
                </a:solidFill>
                <a:latin typeface="+mn-lt"/>
                <a:ea typeface="+mn-ea"/>
                <a:cs typeface="+mn-cs"/>
              </a:rPr>
              <a:t>they would suggest for improvement.</a:t>
            </a:r>
          </a:p>
          <a:p>
            <a:r>
              <a:rPr lang="en-IE" sz="1200" b="0" i="0" u="none" strike="noStrike" kern="1200" baseline="0">
                <a:solidFill>
                  <a:schemeClr val="tx1"/>
                </a:solidFill>
                <a:latin typeface="+mn-lt"/>
                <a:ea typeface="+mn-ea"/>
                <a:cs typeface="+mn-cs"/>
              </a:rPr>
              <a:t>● Children then complete the student reflection survey individually. This takes about five</a:t>
            </a:r>
          </a:p>
          <a:p>
            <a:r>
              <a:rPr lang="en-IE" sz="1200" b="0" i="0" u="none" strike="noStrike" kern="1200" baseline="0">
                <a:solidFill>
                  <a:schemeClr val="tx1"/>
                </a:solidFill>
                <a:latin typeface="+mn-lt"/>
                <a:ea typeface="+mn-ea"/>
                <a:cs typeface="+mn-cs"/>
              </a:rPr>
              <a:t>minutes.</a:t>
            </a:r>
          </a:p>
          <a:p>
            <a:r>
              <a:rPr lang="en-IE" sz="1200" b="1" i="0" u="none" strike="noStrike" kern="1200" baseline="0">
                <a:solidFill>
                  <a:schemeClr val="tx1"/>
                </a:solidFill>
                <a:latin typeface="+mn-lt"/>
                <a:ea typeface="+mn-ea"/>
                <a:cs typeface="+mn-cs"/>
              </a:rPr>
              <a:t>Teacher notes</a:t>
            </a:r>
          </a:p>
          <a:p>
            <a:r>
              <a:rPr lang="en-IE" sz="1200" b="0" i="0" u="none" strike="noStrike" kern="1200" baseline="0">
                <a:solidFill>
                  <a:schemeClr val="tx1"/>
                </a:solidFill>
                <a:latin typeface="+mn-lt"/>
                <a:ea typeface="+mn-ea"/>
                <a:cs typeface="+mn-cs"/>
              </a:rPr>
              <a:t>Children often want more time for prototyping than is available. It helps to set a clear time limit</a:t>
            </a:r>
          </a:p>
          <a:p>
            <a:r>
              <a:rPr lang="en-IE" sz="1200" b="0" i="0" u="none" strike="noStrike" kern="1200" baseline="0">
                <a:solidFill>
                  <a:schemeClr val="tx1"/>
                </a:solidFill>
                <a:latin typeface="+mn-lt"/>
                <a:ea typeface="+mn-ea"/>
                <a:cs typeface="+mn-cs"/>
              </a:rPr>
              <a:t>at the start and to reassure them that a simple, well-explained prototype is just as valid as an</a:t>
            </a:r>
          </a:p>
          <a:p>
            <a:r>
              <a:rPr lang="en-IE" sz="1200" b="0" i="0" u="none" strike="noStrike" kern="1200" baseline="0">
                <a:solidFill>
                  <a:schemeClr val="tx1"/>
                </a:solidFill>
                <a:latin typeface="+mn-lt"/>
                <a:ea typeface="+mn-ea"/>
                <a:cs typeface="+mn-cs"/>
              </a:rPr>
              <a:t>elaborate one. Pilot feedback showed that some children were surprised when their prototypes</a:t>
            </a:r>
          </a:p>
          <a:p>
            <a:r>
              <a:rPr lang="en-IE" sz="1200" b="0" i="0" u="none" strike="noStrike" kern="1200" baseline="0">
                <a:solidFill>
                  <a:schemeClr val="tx1"/>
                </a:solidFill>
                <a:latin typeface="+mn-lt"/>
                <a:ea typeface="+mn-ea"/>
                <a:cs typeface="+mn-cs"/>
              </a:rPr>
              <a:t>turned out smaller than they had imagined, this is a good learning in itself.</a:t>
            </a:r>
          </a:p>
          <a:p>
            <a:r>
              <a:rPr lang="en-IE" sz="1200" b="0" i="0" u="none" strike="noStrike" kern="1200" baseline="0">
                <a:solidFill>
                  <a:schemeClr val="tx1"/>
                </a:solidFill>
                <a:latin typeface="+mn-lt"/>
                <a:ea typeface="+mn-ea"/>
                <a:cs typeface="+mn-cs"/>
              </a:rPr>
              <a:t>The reflection survey (included separately) uses a simple before-and-after format. Children rate</a:t>
            </a:r>
          </a:p>
          <a:p>
            <a:r>
              <a:rPr lang="en-IE" sz="1200" b="0" i="0" u="none" strike="noStrike" kern="1200" baseline="0">
                <a:solidFill>
                  <a:schemeClr val="tx1"/>
                </a:solidFill>
                <a:latin typeface="+mn-lt"/>
                <a:ea typeface="+mn-ea"/>
                <a:cs typeface="+mn-cs"/>
              </a:rPr>
              <a:t>themselves on five skills at the end of the project, thinking about how they felt before it started</a:t>
            </a:r>
          </a:p>
          <a:p>
            <a:r>
              <a:rPr lang="en-IE" sz="1200" b="0" i="0" u="none" strike="noStrike" kern="1200" baseline="0">
                <a:solidFill>
                  <a:schemeClr val="tx1"/>
                </a:solidFill>
                <a:latin typeface="+mn-lt"/>
                <a:ea typeface="+mn-ea"/>
                <a:cs typeface="+mn-cs"/>
              </a:rPr>
              <a:t>and how they feel now. This takes about five minutes and gives you, and us, a record of what</a:t>
            </a:r>
          </a:p>
          <a:p>
            <a:r>
              <a:rPr lang="en-IE" sz="1200" b="0" i="0" u="none" strike="noStrike" kern="1200" baseline="0">
                <a:solidFill>
                  <a:schemeClr val="tx1"/>
                </a:solidFill>
                <a:latin typeface="+mn-lt"/>
                <a:ea typeface="+mn-ea"/>
                <a:cs typeface="+mn-cs"/>
              </a:rPr>
              <a:t>children felt they gained from the experience.</a:t>
            </a:r>
            <a:endParaRPr lang="en-IE"/>
          </a:p>
        </p:txBody>
      </p:sp>
      <p:sp>
        <p:nvSpPr>
          <p:cNvPr id="4" name="Slide Number Placeholder 3">
            <a:extLst>
              <a:ext uri="{FF2B5EF4-FFF2-40B4-BE49-F238E27FC236}">
                <a16:creationId xmlns:a16="http://schemas.microsoft.com/office/drawing/2014/main" id="{F6CE7891-7A0E-D649-CA63-A86F77960B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6F4A27-ACC8-4339-A5E2-FB1271406103}"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78426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1" i="0" u="none" strike="noStrike" kern="1200" baseline="0">
                <a:solidFill>
                  <a:schemeClr val="tx1"/>
                </a:solidFill>
                <a:latin typeface="+mn-lt"/>
                <a:ea typeface="+mn-ea"/>
                <a:cs typeface="+mn-cs"/>
              </a:rPr>
              <a:t>Taking it further</a:t>
            </a:r>
          </a:p>
          <a:p>
            <a:r>
              <a:rPr lang="en-IE" sz="1200" b="0" i="0" u="none" strike="noStrike" kern="1200" baseline="0">
                <a:solidFill>
                  <a:schemeClr val="tx1"/>
                </a:solidFill>
                <a:latin typeface="+mn-lt"/>
                <a:ea typeface="+mn-ea"/>
                <a:cs typeface="+mn-cs"/>
              </a:rPr>
              <a:t>Some classes will want to do something with their solution beyond the classroom. Here are a</a:t>
            </a:r>
          </a:p>
          <a:p>
            <a:r>
              <a:rPr lang="en-IE" sz="1200" b="0" i="0" u="none" strike="noStrike" kern="1200" baseline="0">
                <a:solidFill>
                  <a:schemeClr val="tx1"/>
                </a:solidFill>
                <a:latin typeface="+mn-lt"/>
                <a:ea typeface="+mn-ea"/>
                <a:cs typeface="+mn-cs"/>
              </a:rPr>
              <a:t>few ideas -</a:t>
            </a:r>
          </a:p>
          <a:p>
            <a:r>
              <a:rPr lang="en-IE" sz="1200" b="0" i="0" u="none" strike="noStrike" kern="1200" baseline="0">
                <a:solidFill>
                  <a:schemeClr val="tx1"/>
                </a:solidFill>
                <a:latin typeface="+mn-lt"/>
                <a:ea typeface="+mn-ea"/>
                <a:cs typeface="+mn-cs"/>
              </a:rPr>
              <a:t>● Share prototypes at a school assembly or with parents at an open afternoon.</a:t>
            </a:r>
          </a:p>
          <a:p>
            <a:r>
              <a:rPr lang="en-IE" sz="1200" b="0" i="0" u="none" strike="noStrike" kern="1200" baseline="0">
                <a:solidFill>
                  <a:schemeClr val="tx1"/>
                </a:solidFill>
                <a:latin typeface="+mn-lt"/>
                <a:ea typeface="+mn-ea"/>
                <a:cs typeface="+mn-cs"/>
              </a:rPr>
              <a:t>● Write to a local councillor, business, or community organisation about the problem the</a:t>
            </a:r>
          </a:p>
          <a:p>
            <a:r>
              <a:rPr lang="en-IE" sz="1200" b="0" i="0" u="none" strike="noStrike" kern="1200" baseline="0">
                <a:solidFill>
                  <a:schemeClr val="tx1"/>
                </a:solidFill>
                <a:latin typeface="+mn-lt"/>
                <a:ea typeface="+mn-ea"/>
                <a:cs typeface="+mn-cs"/>
              </a:rPr>
              <a:t>class identified.</a:t>
            </a:r>
          </a:p>
          <a:p>
            <a:r>
              <a:rPr lang="en-IE" sz="1200" b="0" i="0" u="none" strike="noStrike" kern="1200" baseline="0">
                <a:solidFill>
                  <a:schemeClr val="tx1"/>
                </a:solidFill>
                <a:latin typeface="+mn-lt"/>
                <a:ea typeface="+mn-ea"/>
                <a:cs typeface="+mn-cs"/>
              </a:rPr>
              <a:t>● Choose one solution to actually try to implement - even a small version of it - in the</a:t>
            </a:r>
          </a:p>
          <a:p>
            <a:r>
              <a:rPr lang="en-IE" sz="1200" b="0" i="0" u="none" strike="noStrike" kern="1200" baseline="0">
                <a:solidFill>
                  <a:schemeClr val="tx1"/>
                </a:solidFill>
                <a:latin typeface="+mn-lt"/>
                <a:ea typeface="+mn-ea"/>
                <a:cs typeface="+mn-cs"/>
              </a:rPr>
              <a:t>school or local area.</a:t>
            </a:r>
          </a:p>
          <a:p>
            <a:r>
              <a:rPr lang="en-IE" sz="1200" b="0" i="0" u="none" strike="noStrike" kern="1200" baseline="0">
                <a:solidFill>
                  <a:schemeClr val="tx1"/>
                </a:solidFill>
                <a:latin typeface="+mn-lt"/>
                <a:ea typeface="+mn-ea"/>
                <a:cs typeface="+mn-cs"/>
              </a:rPr>
              <a:t>● Share the project with your Green-Schools Committee and see whether it connects to any</a:t>
            </a:r>
          </a:p>
          <a:p>
            <a:r>
              <a:rPr lang="en-IE" sz="1200" b="0" i="0" u="none" strike="noStrike" kern="1200" baseline="0">
                <a:solidFill>
                  <a:schemeClr val="tx1"/>
                </a:solidFill>
                <a:latin typeface="+mn-lt"/>
                <a:ea typeface="+mn-ea"/>
                <a:cs typeface="+mn-cs"/>
              </a:rPr>
              <a:t>of your current flag topics.</a:t>
            </a:r>
            <a:endParaRPr lang="en-IE"/>
          </a:p>
          <a:p>
            <a:endParaRPr lang="en-IE"/>
          </a:p>
        </p:txBody>
      </p:sp>
      <p:sp>
        <p:nvSpPr>
          <p:cNvPr id="4" name="Slide Number Placeholder 3"/>
          <p:cNvSpPr>
            <a:spLocks noGrp="1"/>
          </p:cNvSpPr>
          <p:nvPr>
            <p:ph type="sldNum" sz="quarter" idx="5"/>
          </p:nvPr>
        </p:nvSpPr>
        <p:spPr/>
        <p:txBody>
          <a:bodyPr/>
          <a:lstStyle/>
          <a:p>
            <a:fld id="{FC9C42E7-41C5-4E56-A40B-75B0952217F2}" type="slidenum">
              <a:rPr lang="en-IE" smtClean="0"/>
              <a:t>28</a:t>
            </a:fld>
            <a:endParaRPr lang="en-IE"/>
          </a:p>
        </p:txBody>
      </p:sp>
    </p:spTree>
    <p:extLst>
      <p:ext uri="{BB962C8B-B14F-4D97-AF65-F5344CB8AC3E}">
        <p14:creationId xmlns:p14="http://schemas.microsoft.com/office/powerpoint/2010/main" val="23409232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EBE06-7CE9-DA6F-14EB-B5B77BB1A1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999B00-2CD9-1A06-159D-D8E5DE3620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6B0814-CBDC-CDBF-0112-0D6DFA7DEAD1}"/>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789F7064-2D24-690C-625C-4D4E579084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6F4A27-ACC8-4339-A5E2-FB1271406103}"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08678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425774" y="2344483"/>
            <a:ext cx="16158766" cy="547201"/>
          </a:xfrm>
          <a:prstGeom prst="rect">
            <a:avLst/>
          </a:prstGeom>
        </p:spPr>
        <p:txBody>
          <a:bodyPr wrap="square" lIns="0" tIns="0" rIns="0" bIns="0">
            <a:spAutoFit/>
          </a:bodyPr>
          <a:lstStyle>
            <a:lvl1pPr>
              <a:defRPr sz="3556" b="0" i="0">
                <a:solidFill>
                  <a:schemeClr val="bg1"/>
                </a:solidFill>
                <a:latin typeface="Tahoma"/>
                <a:cs typeface="Tahoma"/>
              </a:defRPr>
            </a:lvl1pPr>
          </a:lstStyle>
          <a:p>
            <a:endParaRPr/>
          </a:p>
        </p:txBody>
      </p:sp>
      <p:sp>
        <p:nvSpPr>
          <p:cNvPr id="3" name="Holder 3"/>
          <p:cNvSpPr>
            <a:spLocks noGrp="1"/>
          </p:cNvSpPr>
          <p:nvPr>
            <p:ph type="subTitle" idx="4"/>
          </p:nvPr>
        </p:nvSpPr>
        <p:spPr>
          <a:xfrm>
            <a:off x="2851547" y="4235196"/>
            <a:ext cx="13307219"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460596" y="162621"/>
            <a:ext cx="11086713" cy="547201"/>
          </a:xfrm>
        </p:spPr>
        <p:txBody>
          <a:bodyPr lIns="0" tIns="0" rIns="0" bIns="0"/>
          <a:lstStyle>
            <a:lvl1pPr>
              <a:defRPr sz="3556" b="0" i="0">
                <a:solidFill>
                  <a:schemeClr val="bg1"/>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460596" y="162621"/>
            <a:ext cx="11086713" cy="547201"/>
          </a:xfrm>
        </p:spPr>
        <p:txBody>
          <a:bodyPr lIns="0" tIns="0" rIns="0" bIns="0"/>
          <a:lstStyle>
            <a:lvl1pPr>
              <a:defRPr sz="3556" b="0" i="0">
                <a:solidFill>
                  <a:schemeClr val="bg1"/>
                </a:solidFill>
                <a:latin typeface="Tahoma"/>
                <a:cs typeface="Tahoma"/>
              </a:defRPr>
            </a:lvl1pPr>
          </a:lstStyle>
          <a:p>
            <a:endParaRPr/>
          </a:p>
        </p:txBody>
      </p:sp>
      <p:sp>
        <p:nvSpPr>
          <p:cNvPr id="3" name="Holder 3"/>
          <p:cNvSpPr>
            <a:spLocks noGrp="1"/>
          </p:cNvSpPr>
          <p:nvPr>
            <p:ph sz="half" idx="2"/>
          </p:nvPr>
        </p:nvSpPr>
        <p:spPr>
          <a:xfrm>
            <a:off x="950517" y="1739456"/>
            <a:ext cx="8269486"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790312" y="1739456"/>
            <a:ext cx="8269486"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460596" y="162621"/>
            <a:ext cx="11086713" cy="547201"/>
          </a:xfrm>
        </p:spPr>
        <p:txBody>
          <a:bodyPr lIns="0" tIns="0" rIns="0" bIns="0"/>
          <a:lstStyle>
            <a:lvl1pPr>
              <a:defRPr sz="3556" b="0" i="0">
                <a:solidFill>
                  <a:schemeClr val="bg1"/>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916C5-08D8-7DE2-5F3B-01B8E137B168}"/>
              </a:ext>
            </a:extLst>
          </p:cNvPr>
          <p:cNvSpPr>
            <a:spLocks noGrp="1"/>
          </p:cNvSpPr>
          <p:nvPr>
            <p:ph type="ctrTitle"/>
          </p:nvPr>
        </p:nvSpPr>
        <p:spPr>
          <a:xfrm>
            <a:off x="2376289" y="1750055"/>
            <a:ext cx="14257735" cy="3722887"/>
          </a:xfrm>
        </p:spPr>
        <p:txBody>
          <a:bodyPr anchor="b"/>
          <a:lstStyle>
            <a:lvl1pPr algn="ctr">
              <a:defRPr sz="9355"/>
            </a:lvl1pPr>
          </a:lstStyle>
          <a:p>
            <a:r>
              <a:rPr lang="en-US"/>
              <a:t>Click to edit Master title style</a:t>
            </a:r>
            <a:endParaRPr lang="en-IE"/>
          </a:p>
        </p:txBody>
      </p:sp>
      <p:sp>
        <p:nvSpPr>
          <p:cNvPr id="3" name="Subtitle 2">
            <a:extLst>
              <a:ext uri="{FF2B5EF4-FFF2-40B4-BE49-F238E27FC236}">
                <a16:creationId xmlns:a16="http://schemas.microsoft.com/office/drawing/2014/main" id="{B8ED490A-7DDA-6079-349C-B3F4F88B91F5}"/>
              </a:ext>
            </a:extLst>
          </p:cNvPr>
          <p:cNvSpPr>
            <a:spLocks noGrp="1"/>
          </p:cNvSpPr>
          <p:nvPr>
            <p:ph type="subTitle" idx="1"/>
          </p:nvPr>
        </p:nvSpPr>
        <p:spPr>
          <a:xfrm>
            <a:off x="2376289" y="5616511"/>
            <a:ext cx="14257735" cy="2581762"/>
          </a:xfrm>
        </p:spPr>
        <p:txBody>
          <a:bodyPr/>
          <a:lstStyle>
            <a:lvl1pPr marL="0" indent="0" algn="ctr">
              <a:buNone/>
              <a:defRPr sz="3742"/>
            </a:lvl1pPr>
            <a:lvl2pPr marL="712866" indent="0" algn="ctr">
              <a:buNone/>
              <a:defRPr sz="3118"/>
            </a:lvl2pPr>
            <a:lvl3pPr marL="1425732" indent="0" algn="ctr">
              <a:buNone/>
              <a:defRPr sz="2807"/>
            </a:lvl3pPr>
            <a:lvl4pPr marL="2138599" indent="0" algn="ctr">
              <a:buNone/>
              <a:defRPr sz="2495"/>
            </a:lvl4pPr>
            <a:lvl5pPr marL="2851465" indent="0" algn="ctr">
              <a:buNone/>
              <a:defRPr sz="2495"/>
            </a:lvl5pPr>
            <a:lvl6pPr marL="3564331" indent="0" algn="ctr">
              <a:buNone/>
              <a:defRPr sz="2495"/>
            </a:lvl6pPr>
            <a:lvl7pPr marL="4277197" indent="0" algn="ctr">
              <a:buNone/>
              <a:defRPr sz="2495"/>
            </a:lvl7pPr>
            <a:lvl8pPr marL="4990064" indent="0" algn="ctr">
              <a:buNone/>
              <a:defRPr sz="2495"/>
            </a:lvl8pPr>
            <a:lvl9pPr marL="5702930" indent="0" algn="ctr">
              <a:buNone/>
              <a:defRPr sz="2495"/>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15673DA7-E89A-677B-B48E-6FC5247CC034}"/>
              </a:ext>
            </a:extLst>
          </p:cNvPr>
          <p:cNvSpPr>
            <a:spLocks noGrp="1"/>
          </p:cNvSpPr>
          <p:nvPr>
            <p:ph type="dt" sz="half" idx="10"/>
          </p:nvPr>
        </p:nvSpPr>
        <p:spPr/>
        <p:txBody>
          <a:bodyPr/>
          <a:lstStyle/>
          <a:p>
            <a:fld id="{2EAE3802-823F-45F1-B8F1-52F8618C714F}" type="datetimeFigureOut">
              <a:rPr lang="en-IE" smtClean="0"/>
              <a:t>03/09/2026</a:t>
            </a:fld>
            <a:endParaRPr lang="en-IE"/>
          </a:p>
        </p:txBody>
      </p:sp>
      <p:sp>
        <p:nvSpPr>
          <p:cNvPr id="5" name="Footer Placeholder 4">
            <a:extLst>
              <a:ext uri="{FF2B5EF4-FFF2-40B4-BE49-F238E27FC236}">
                <a16:creationId xmlns:a16="http://schemas.microsoft.com/office/drawing/2014/main" id="{9552C152-E7BB-1201-9A4E-A8106582EAF2}"/>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4318680F-EFB4-9BD7-1C0E-DFB48DDB595A}"/>
              </a:ext>
            </a:extLst>
          </p:cNvPr>
          <p:cNvSpPr>
            <a:spLocks noGrp="1"/>
          </p:cNvSpPr>
          <p:nvPr>
            <p:ph type="sldNum" sz="quarter" idx="12"/>
          </p:nvPr>
        </p:nvSpPr>
        <p:spPr/>
        <p:txBody>
          <a:bodyPr/>
          <a:lstStyle/>
          <a:p>
            <a:fld id="{81262EFD-4300-41ED-8727-608E88EE6783}" type="slidenum">
              <a:rPr lang="en-IE" smtClean="0"/>
              <a:t>‹#›</a:t>
            </a:fld>
            <a:endParaRPr lang="en-IE"/>
          </a:p>
        </p:txBody>
      </p:sp>
    </p:spTree>
    <p:extLst>
      <p:ext uri="{BB962C8B-B14F-4D97-AF65-F5344CB8AC3E}">
        <p14:creationId xmlns:p14="http://schemas.microsoft.com/office/powerpoint/2010/main" val="2426851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BF101-7498-FA15-73E0-7BE46C8209B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9A660C35-9486-4D2A-1E71-AF1968D07A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1A2F109E-7EB3-6EC9-D0A7-F5DB21CE1AE8}"/>
              </a:ext>
            </a:extLst>
          </p:cNvPr>
          <p:cNvSpPr>
            <a:spLocks noGrp="1"/>
          </p:cNvSpPr>
          <p:nvPr>
            <p:ph type="dt" sz="half" idx="10"/>
          </p:nvPr>
        </p:nvSpPr>
        <p:spPr/>
        <p:txBody>
          <a:bodyPr/>
          <a:lstStyle/>
          <a:p>
            <a:fld id="{2EAE3802-823F-45F1-B8F1-52F8618C714F}" type="datetimeFigureOut">
              <a:rPr lang="en-IE" smtClean="0"/>
              <a:t>03/09/2026</a:t>
            </a:fld>
            <a:endParaRPr lang="en-IE"/>
          </a:p>
        </p:txBody>
      </p:sp>
      <p:sp>
        <p:nvSpPr>
          <p:cNvPr id="5" name="Footer Placeholder 4">
            <a:extLst>
              <a:ext uri="{FF2B5EF4-FFF2-40B4-BE49-F238E27FC236}">
                <a16:creationId xmlns:a16="http://schemas.microsoft.com/office/drawing/2014/main" id="{C683CC3E-9DCD-CA56-6D08-83C3AFD526D3}"/>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80B9BB6B-315D-8B19-61CD-288E010D41E2}"/>
              </a:ext>
            </a:extLst>
          </p:cNvPr>
          <p:cNvSpPr>
            <a:spLocks noGrp="1"/>
          </p:cNvSpPr>
          <p:nvPr>
            <p:ph type="sldNum" sz="quarter" idx="12"/>
          </p:nvPr>
        </p:nvSpPr>
        <p:spPr/>
        <p:txBody>
          <a:bodyPr/>
          <a:lstStyle/>
          <a:p>
            <a:fld id="{81262EFD-4300-41ED-8727-608E88EE6783}" type="slidenum">
              <a:rPr lang="en-IE" smtClean="0"/>
              <a:t>‹#›</a:t>
            </a:fld>
            <a:endParaRPr lang="en-IE"/>
          </a:p>
        </p:txBody>
      </p:sp>
    </p:spTree>
    <p:extLst>
      <p:ext uri="{BB962C8B-B14F-4D97-AF65-F5344CB8AC3E}">
        <p14:creationId xmlns:p14="http://schemas.microsoft.com/office/powerpoint/2010/main" val="892582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3211B-9E88-26D8-1A4B-70FE6CCAD4F2}"/>
              </a:ext>
            </a:extLst>
          </p:cNvPr>
          <p:cNvSpPr>
            <a:spLocks noGrp="1"/>
          </p:cNvSpPr>
          <p:nvPr>
            <p:ph type="title"/>
          </p:nvPr>
        </p:nvSpPr>
        <p:spPr>
          <a:xfrm>
            <a:off x="1297058" y="2665925"/>
            <a:ext cx="16396395" cy="4448157"/>
          </a:xfrm>
        </p:spPr>
        <p:txBody>
          <a:bodyPr anchor="b"/>
          <a:lstStyle>
            <a:lvl1pPr>
              <a:defRPr sz="9355"/>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7B37ABA2-6EC9-0B92-B898-4E9CF8FD9F72}"/>
              </a:ext>
            </a:extLst>
          </p:cNvPr>
          <p:cNvSpPr>
            <a:spLocks noGrp="1"/>
          </p:cNvSpPr>
          <p:nvPr>
            <p:ph type="body" idx="1"/>
          </p:nvPr>
        </p:nvSpPr>
        <p:spPr>
          <a:xfrm>
            <a:off x="1297058" y="7156164"/>
            <a:ext cx="16396395" cy="2339180"/>
          </a:xfrm>
        </p:spPr>
        <p:txBody>
          <a:bodyPr/>
          <a:lstStyle>
            <a:lvl1pPr marL="0" indent="0">
              <a:buNone/>
              <a:defRPr sz="3742">
                <a:solidFill>
                  <a:schemeClr val="tx1">
                    <a:tint val="82000"/>
                  </a:schemeClr>
                </a:solidFill>
              </a:defRPr>
            </a:lvl1pPr>
            <a:lvl2pPr marL="712866" indent="0">
              <a:buNone/>
              <a:defRPr sz="3118">
                <a:solidFill>
                  <a:schemeClr val="tx1">
                    <a:tint val="82000"/>
                  </a:schemeClr>
                </a:solidFill>
              </a:defRPr>
            </a:lvl2pPr>
            <a:lvl3pPr marL="1425732" indent="0">
              <a:buNone/>
              <a:defRPr sz="2807">
                <a:solidFill>
                  <a:schemeClr val="tx1">
                    <a:tint val="82000"/>
                  </a:schemeClr>
                </a:solidFill>
              </a:defRPr>
            </a:lvl3pPr>
            <a:lvl4pPr marL="2138599" indent="0">
              <a:buNone/>
              <a:defRPr sz="2495">
                <a:solidFill>
                  <a:schemeClr val="tx1">
                    <a:tint val="82000"/>
                  </a:schemeClr>
                </a:solidFill>
              </a:defRPr>
            </a:lvl4pPr>
            <a:lvl5pPr marL="2851465" indent="0">
              <a:buNone/>
              <a:defRPr sz="2495">
                <a:solidFill>
                  <a:schemeClr val="tx1">
                    <a:tint val="82000"/>
                  </a:schemeClr>
                </a:solidFill>
              </a:defRPr>
            </a:lvl5pPr>
            <a:lvl6pPr marL="3564331" indent="0">
              <a:buNone/>
              <a:defRPr sz="2495">
                <a:solidFill>
                  <a:schemeClr val="tx1">
                    <a:tint val="82000"/>
                  </a:schemeClr>
                </a:solidFill>
              </a:defRPr>
            </a:lvl6pPr>
            <a:lvl7pPr marL="4277197" indent="0">
              <a:buNone/>
              <a:defRPr sz="2495">
                <a:solidFill>
                  <a:schemeClr val="tx1">
                    <a:tint val="82000"/>
                  </a:schemeClr>
                </a:solidFill>
              </a:defRPr>
            </a:lvl7pPr>
            <a:lvl8pPr marL="4990064" indent="0">
              <a:buNone/>
              <a:defRPr sz="2495">
                <a:solidFill>
                  <a:schemeClr val="tx1">
                    <a:tint val="82000"/>
                  </a:schemeClr>
                </a:solidFill>
              </a:defRPr>
            </a:lvl8pPr>
            <a:lvl9pPr marL="5702930" indent="0">
              <a:buNone/>
              <a:defRPr sz="2495">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EA5F88-451E-81A3-C0A8-F199DD38691C}"/>
              </a:ext>
            </a:extLst>
          </p:cNvPr>
          <p:cNvSpPr>
            <a:spLocks noGrp="1"/>
          </p:cNvSpPr>
          <p:nvPr>
            <p:ph type="dt" sz="half" idx="10"/>
          </p:nvPr>
        </p:nvSpPr>
        <p:spPr/>
        <p:txBody>
          <a:bodyPr/>
          <a:lstStyle/>
          <a:p>
            <a:fld id="{2EAE3802-823F-45F1-B8F1-52F8618C714F}" type="datetimeFigureOut">
              <a:rPr lang="en-IE" smtClean="0"/>
              <a:t>03/09/2026</a:t>
            </a:fld>
            <a:endParaRPr lang="en-IE"/>
          </a:p>
        </p:txBody>
      </p:sp>
      <p:sp>
        <p:nvSpPr>
          <p:cNvPr id="5" name="Footer Placeholder 4">
            <a:extLst>
              <a:ext uri="{FF2B5EF4-FFF2-40B4-BE49-F238E27FC236}">
                <a16:creationId xmlns:a16="http://schemas.microsoft.com/office/drawing/2014/main" id="{A6B58FCE-3915-7357-BAD0-7B368C9AEB36}"/>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6C33EB4-A5F3-5DC0-EA44-C761F97AE413}"/>
              </a:ext>
            </a:extLst>
          </p:cNvPr>
          <p:cNvSpPr>
            <a:spLocks noGrp="1"/>
          </p:cNvSpPr>
          <p:nvPr>
            <p:ph type="sldNum" sz="quarter" idx="12"/>
          </p:nvPr>
        </p:nvSpPr>
        <p:spPr/>
        <p:txBody>
          <a:bodyPr/>
          <a:lstStyle/>
          <a:p>
            <a:fld id="{81262EFD-4300-41ED-8727-608E88EE6783}" type="slidenum">
              <a:rPr lang="en-IE" smtClean="0"/>
              <a:t>‹#›</a:t>
            </a:fld>
            <a:endParaRPr lang="en-IE"/>
          </a:p>
        </p:txBody>
      </p:sp>
    </p:spTree>
    <p:extLst>
      <p:ext uri="{BB962C8B-B14F-4D97-AF65-F5344CB8AC3E}">
        <p14:creationId xmlns:p14="http://schemas.microsoft.com/office/powerpoint/2010/main" val="2397719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7FB12-0EDA-B528-1443-EE34F9ADD628}"/>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CFDB25A1-E646-E72E-3A82-922BDB71A4BB}"/>
              </a:ext>
            </a:extLst>
          </p:cNvPr>
          <p:cNvSpPr>
            <a:spLocks noGrp="1"/>
          </p:cNvSpPr>
          <p:nvPr>
            <p:ph sz="half" idx="1"/>
          </p:nvPr>
        </p:nvSpPr>
        <p:spPr>
          <a:xfrm>
            <a:off x="1306959" y="2846623"/>
            <a:ext cx="8079383" cy="67848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88A2746E-34A1-C079-04AD-B02CA8856EF4}"/>
              </a:ext>
            </a:extLst>
          </p:cNvPr>
          <p:cNvSpPr>
            <a:spLocks noGrp="1"/>
          </p:cNvSpPr>
          <p:nvPr>
            <p:ph sz="half" idx="2"/>
          </p:nvPr>
        </p:nvSpPr>
        <p:spPr>
          <a:xfrm>
            <a:off x="9623971" y="2846623"/>
            <a:ext cx="8079383" cy="67848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3880874F-9141-F3B2-C16B-8FCC988848C7}"/>
              </a:ext>
            </a:extLst>
          </p:cNvPr>
          <p:cNvSpPr>
            <a:spLocks noGrp="1"/>
          </p:cNvSpPr>
          <p:nvPr>
            <p:ph type="dt" sz="half" idx="10"/>
          </p:nvPr>
        </p:nvSpPr>
        <p:spPr/>
        <p:txBody>
          <a:bodyPr/>
          <a:lstStyle/>
          <a:p>
            <a:fld id="{2EAE3802-823F-45F1-B8F1-52F8618C714F}" type="datetimeFigureOut">
              <a:rPr lang="en-IE" smtClean="0"/>
              <a:t>03/09/2026</a:t>
            </a:fld>
            <a:endParaRPr lang="en-IE"/>
          </a:p>
        </p:txBody>
      </p:sp>
      <p:sp>
        <p:nvSpPr>
          <p:cNvPr id="6" name="Footer Placeholder 5">
            <a:extLst>
              <a:ext uri="{FF2B5EF4-FFF2-40B4-BE49-F238E27FC236}">
                <a16:creationId xmlns:a16="http://schemas.microsoft.com/office/drawing/2014/main" id="{7899EA55-D570-1120-2BB4-69A7506CF530}"/>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F2105A64-2F0B-B07E-212D-69DAA1BCF70E}"/>
              </a:ext>
            </a:extLst>
          </p:cNvPr>
          <p:cNvSpPr>
            <a:spLocks noGrp="1"/>
          </p:cNvSpPr>
          <p:nvPr>
            <p:ph type="sldNum" sz="quarter" idx="12"/>
          </p:nvPr>
        </p:nvSpPr>
        <p:spPr/>
        <p:txBody>
          <a:bodyPr/>
          <a:lstStyle/>
          <a:p>
            <a:fld id="{81262EFD-4300-41ED-8727-608E88EE6783}" type="slidenum">
              <a:rPr lang="en-IE" smtClean="0"/>
              <a:t>‹#›</a:t>
            </a:fld>
            <a:endParaRPr lang="en-IE"/>
          </a:p>
        </p:txBody>
      </p:sp>
    </p:spTree>
    <p:extLst>
      <p:ext uri="{BB962C8B-B14F-4D97-AF65-F5344CB8AC3E}">
        <p14:creationId xmlns:p14="http://schemas.microsoft.com/office/powerpoint/2010/main" val="547418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B89EA-5142-CE43-D237-8A9D1E90BDF3}"/>
              </a:ext>
            </a:extLst>
          </p:cNvPr>
          <p:cNvSpPr>
            <a:spLocks noGrp="1"/>
          </p:cNvSpPr>
          <p:nvPr>
            <p:ph type="title"/>
          </p:nvPr>
        </p:nvSpPr>
        <p:spPr>
          <a:xfrm>
            <a:off x="1309435" y="569326"/>
            <a:ext cx="16396395" cy="2066896"/>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75EAEDC6-1113-22A1-C7CE-B8A18169DD8B}"/>
              </a:ext>
            </a:extLst>
          </p:cNvPr>
          <p:cNvSpPr>
            <a:spLocks noGrp="1"/>
          </p:cNvSpPr>
          <p:nvPr>
            <p:ph type="body" idx="1"/>
          </p:nvPr>
        </p:nvSpPr>
        <p:spPr>
          <a:xfrm>
            <a:off x="1309436" y="2621369"/>
            <a:ext cx="8042253"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Click to edit Master text styles</a:t>
            </a:r>
          </a:p>
        </p:txBody>
      </p:sp>
      <p:sp>
        <p:nvSpPr>
          <p:cNvPr id="4" name="Content Placeholder 3">
            <a:extLst>
              <a:ext uri="{FF2B5EF4-FFF2-40B4-BE49-F238E27FC236}">
                <a16:creationId xmlns:a16="http://schemas.microsoft.com/office/drawing/2014/main" id="{E47B7369-10EE-A4AB-7FA8-6334CC2A6052}"/>
              </a:ext>
            </a:extLst>
          </p:cNvPr>
          <p:cNvSpPr>
            <a:spLocks noGrp="1"/>
          </p:cNvSpPr>
          <p:nvPr>
            <p:ph sz="half" idx="2"/>
          </p:nvPr>
        </p:nvSpPr>
        <p:spPr>
          <a:xfrm>
            <a:off x="1309436" y="3906061"/>
            <a:ext cx="8042253" cy="5745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50AB82AF-23BD-81C9-251C-4FAFFBAE4F77}"/>
              </a:ext>
            </a:extLst>
          </p:cNvPr>
          <p:cNvSpPr>
            <a:spLocks noGrp="1"/>
          </p:cNvSpPr>
          <p:nvPr>
            <p:ph type="body" sz="quarter" idx="3"/>
          </p:nvPr>
        </p:nvSpPr>
        <p:spPr>
          <a:xfrm>
            <a:off x="9623971" y="2621369"/>
            <a:ext cx="8081859"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Click to edit Master text styles</a:t>
            </a:r>
          </a:p>
        </p:txBody>
      </p:sp>
      <p:sp>
        <p:nvSpPr>
          <p:cNvPr id="6" name="Content Placeholder 5">
            <a:extLst>
              <a:ext uri="{FF2B5EF4-FFF2-40B4-BE49-F238E27FC236}">
                <a16:creationId xmlns:a16="http://schemas.microsoft.com/office/drawing/2014/main" id="{9C056C4F-5290-6793-B764-0202ED284C8B}"/>
              </a:ext>
            </a:extLst>
          </p:cNvPr>
          <p:cNvSpPr>
            <a:spLocks noGrp="1"/>
          </p:cNvSpPr>
          <p:nvPr>
            <p:ph sz="quarter" idx="4"/>
          </p:nvPr>
        </p:nvSpPr>
        <p:spPr>
          <a:xfrm>
            <a:off x="9623971" y="3906061"/>
            <a:ext cx="8081859" cy="5745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98A34116-3F5F-228E-BC7D-560F6C20D564}"/>
              </a:ext>
            </a:extLst>
          </p:cNvPr>
          <p:cNvSpPr>
            <a:spLocks noGrp="1"/>
          </p:cNvSpPr>
          <p:nvPr>
            <p:ph type="dt" sz="half" idx="10"/>
          </p:nvPr>
        </p:nvSpPr>
        <p:spPr/>
        <p:txBody>
          <a:bodyPr/>
          <a:lstStyle/>
          <a:p>
            <a:fld id="{2EAE3802-823F-45F1-B8F1-52F8618C714F}" type="datetimeFigureOut">
              <a:rPr lang="en-IE" smtClean="0"/>
              <a:t>03/09/2026</a:t>
            </a:fld>
            <a:endParaRPr lang="en-IE"/>
          </a:p>
        </p:txBody>
      </p:sp>
      <p:sp>
        <p:nvSpPr>
          <p:cNvPr id="8" name="Footer Placeholder 7">
            <a:extLst>
              <a:ext uri="{FF2B5EF4-FFF2-40B4-BE49-F238E27FC236}">
                <a16:creationId xmlns:a16="http://schemas.microsoft.com/office/drawing/2014/main" id="{F9E75029-CAEB-4188-E195-C84BBDF8920D}"/>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C45B8C4E-EE33-6D6B-76D7-16F9E26966EB}"/>
              </a:ext>
            </a:extLst>
          </p:cNvPr>
          <p:cNvSpPr>
            <a:spLocks noGrp="1"/>
          </p:cNvSpPr>
          <p:nvPr>
            <p:ph type="sldNum" sz="quarter" idx="12"/>
          </p:nvPr>
        </p:nvSpPr>
        <p:spPr/>
        <p:txBody>
          <a:bodyPr/>
          <a:lstStyle/>
          <a:p>
            <a:fld id="{81262EFD-4300-41ED-8727-608E88EE6783}" type="slidenum">
              <a:rPr lang="en-IE" smtClean="0"/>
              <a:t>‹#›</a:t>
            </a:fld>
            <a:endParaRPr lang="en-IE"/>
          </a:p>
        </p:txBody>
      </p:sp>
    </p:spTree>
    <p:extLst>
      <p:ext uri="{BB962C8B-B14F-4D97-AF65-F5344CB8AC3E}">
        <p14:creationId xmlns:p14="http://schemas.microsoft.com/office/powerpoint/2010/main" val="3749166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2C68A-1531-F7A6-C7E5-10AB7762E263}"/>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F4F57ECC-D2D0-7D64-40E9-3163F639A28D}"/>
              </a:ext>
            </a:extLst>
          </p:cNvPr>
          <p:cNvSpPr>
            <a:spLocks noGrp="1"/>
          </p:cNvSpPr>
          <p:nvPr>
            <p:ph type="dt" sz="half" idx="10"/>
          </p:nvPr>
        </p:nvSpPr>
        <p:spPr/>
        <p:txBody>
          <a:bodyPr/>
          <a:lstStyle/>
          <a:p>
            <a:fld id="{2EAE3802-823F-45F1-B8F1-52F8618C714F}" type="datetimeFigureOut">
              <a:rPr lang="en-IE" smtClean="0"/>
              <a:t>03/09/2026</a:t>
            </a:fld>
            <a:endParaRPr lang="en-IE"/>
          </a:p>
        </p:txBody>
      </p:sp>
      <p:sp>
        <p:nvSpPr>
          <p:cNvPr id="4" name="Footer Placeholder 3">
            <a:extLst>
              <a:ext uri="{FF2B5EF4-FFF2-40B4-BE49-F238E27FC236}">
                <a16:creationId xmlns:a16="http://schemas.microsoft.com/office/drawing/2014/main" id="{9DAA600D-93E3-5E14-BC0E-DD72D3C301E3}"/>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B0FD25F7-7DEE-E641-5FD6-9F903F4FB4F7}"/>
              </a:ext>
            </a:extLst>
          </p:cNvPr>
          <p:cNvSpPr>
            <a:spLocks noGrp="1"/>
          </p:cNvSpPr>
          <p:nvPr>
            <p:ph type="sldNum" sz="quarter" idx="12"/>
          </p:nvPr>
        </p:nvSpPr>
        <p:spPr/>
        <p:txBody>
          <a:bodyPr/>
          <a:lstStyle/>
          <a:p>
            <a:fld id="{81262EFD-4300-41ED-8727-608E88EE6783}" type="slidenum">
              <a:rPr lang="en-IE" smtClean="0"/>
              <a:t>‹#›</a:t>
            </a:fld>
            <a:endParaRPr lang="en-IE"/>
          </a:p>
        </p:txBody>
      </p:sp>
    </p:spTree>
    <p:extLst>
      <p:ext uri="{BB962C8B-B14F-4D97-AF65-F5344CB8AC3E}">
        <p14:creationId xmlns:p14="http://schemas.microsoft.com/office/powerpoint/2010/main" val="482188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6ED7EA-7F45-2DAE-C09B-917090E867BE}"/>
              </a:ext>
            </a:extLst>
          </p:cNvPr>
          <p:cNvSpPr>
            <a:spLocks noGrp="1"/>
          </p:cNvSpPr>
          <p:nvPr>
            <p:ph type="dt" sz="half" idx="10"/>
          </p:nvPr>
        </p:nvSpPr>
        <p:spPr/>
        <p:txBody>
          <a:bodyPr/>
          <a:lstStyle/>
          <a:p>
            <a:fld id="{2EAE3802-823F-45F1-B8F1-52F8618C714F}" type="datetimeFigureOut">
              <a:rPr lang="en-IE" smtClean="0"/>
              <a:t>03/09/2026</a:t>
            </a:fld>
            <a:endParaRPr lang="en-IE"/>
          </a:p>
        </p:txBody>
      </p:sp>
      <p:sp>
        <p:nvSpPr>
          <p:cNvPr id="3" name="Footer Placeholder 2">
            <a:extLst>
              <a:ext uri="{FF2B5EF4-FFF2-40B4-BE49-F238E27FC236}">
                <a16:creationId xmlns:a16="http://schemas.microsoft.com/office/drawing/2014/main" id="{DC52F480-12A9-4178-A210-8929759FBC9F}"/>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9EFB3407-0CC1-4077-44FF-CF6FD7411843}"/>
              </a:ext>
            </a:extLst>
          </p:cNvPr>
          <p:cNvSpPr>
            <a:spLocks noGrp="1"/>
          </p:cNvSpPr>
          <p:nvPr>
            <p:ph type="sldNum" sz="quarter" idx="12"/>
          </p:nvPr>
        </p:nvSpPr>
        <p:spPr/>
        <p:txBody>
          <a:bodyPr/>
          <a:lstStyle/>
          <a:p>
            <a:fld id="{81262EFD-4300-41ED-8727-608E88EE6783}" type="slidenum">
              <a:rPr lang="en-IE" smtClean="0"/>
              <a:t>‹#›</a:t>
            </a:fld>
            <a:endParaRPr lang="en-IE"/>
          </a:p>
        </p:txBody>
      </p:sp>
    </p:spTree>
    <p:extLst>
      <p:ext uri="{BB962C8B-B14F-4D97-AF65-F5344CB8AC3E}">
        <p14:creationId xmlns:p14="http://schemas.microsoft.com/office/powerpoint/2010/main" val="37750151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B6007-9AAB-B335-AB0E-E9FCFBEC5AEF}"/>
              </a:ext>
            </a:extLst>
          </p:cNvPr>
          <p:cNvSpPr>
            <a:spLocks noGrp="1"/>
          </p:cNvSpPr>
          <p:nvPr>
            <p:ph type="title"/>
          </p:nvPr>
        </p:nvSpPr>
        <p:spPr>
          <a:xfrm>
            <a:off x="1309436" y="712893"/>
            <a:ext cx="6131320" cy="2495127"/>
          </a:xfrm>
        </p:spPr>
        <p:txBody>
          <a:bodyPr anchor="b"/>
          <a:lstStyle>
            <a:lvl1pPr>
              <a:defRPr sz="4989"/>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01A58D18-9E6F-2D14-D894-11A3C4F555D0}"/>
              </a:ext>
            </a:extLst>
          </p:cNvPr>
          <p:cNvSpPr>
            <a:spLocks noGrp="1"/>
          </p:cNvSpPr>
          <p:nvPr>
            <p:ph idx="1"/>
          </p:nvPr>
        </p:nvSpPr>
        <p:spPr>
          <a:xfrm>
            <a:off x="8081859" y="1539652"/>
            <a:ext cx="9623971" cy="7599245"/>
          </a:xfrm>
        </p:spPr>
        <p:txBody>
          <a:bodyPr/>
          <a:lstStyle>
            <a:lvl1pPr>
              <a:defRPr sz="4989"/>
            </a:lvl1pPr>
            <a:lvl2pPr>
              <a:defRPr sz="4366"/>
            </a:lvl2pPr>
            <a:lvl3pPr>
              <a:defRPr sz="3742"/>
            </a:lvl3pPr>
            <a:lvl4pPr>
              <a:defRPr sz="3118"/>
            </a:lvl4pPr>
            <a:lvl5pPr>
              <a:defRPr sz="3118"/>
            </a:lvl5pPr>
            <a:lvl6pPr>
              <a:defRPr sz="3118"/>
            </a:lvl6pPr>
            <a:lvl7pPr>
              <a:defRPr sz="3118"/>
            </a:lvl7pPr>
            <a:lvl8pPr>
              <a:defRPr sz="3118"/>
            </a:lvl8pPr>
            <a:lvl9pPr>
              <a:defRPr sz="311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6165390D-1532-8AA8-5919-C136E1A3A334}"/>
              </a:ext>
            </a:extLst>
          </p:cNvPr>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Click to edit Master text styles</a:t>
            </a:r>
          </a:p>
        </p:txBody>
      </p:sp>
      <p:sp>
        <p:nvSpPr>
          <p:cNvPr id="5" name="Date Placeholder 4">
            <a:extLst>
              <a:ext uri="{FF2B5EF4-FFF2-40B4-BE49-F238E27FC236}">
                <a16:creationId xmlns:a16="http://schemas.microsoft.com/office/drawing/2014/main" id="{DB3FA958-4CD0-BD0C-5556-3384D3C9CCED}"/>
              </a:ext>
            </a:extLst>
          </p:cNvPr>
          <p:cNvSpPr>
            <a:spLocks noGrp="1"/>
          </p:cNvSpPr>
          <p:nvPr>
            <p:ph type="dt" sz="half" idx="10"/>
          </p:nvPr>
        </p:nvSpPr>
        <p:spPr/>
        <p:txBody>
          <a:bodyPr/>
          <a:lstStyle/>
          <a:p>
            <a:fld id="{2EAE3802-823F-45F1-B8F1-52F8618C714F}" type="datetimeFigureOut">
              <a:rPr lang="en-IE" smtClean="0"/>
              <a:t>03/09/2026</a:t>
            </a:fld>
            <a:endParaRPr lang="en-IE"/>
          </a:p>
        </p:txBody>
      </p:sp>
      <p:sp>
        <p:nvSpPr>
          <p:cNvPr id="6" name="Footer Placeholder 5">
            <a:extLst>
              <a:ext uri="{FF2B5EF4-FFF2-40B4-BE49-F238E27FC236}">
                <a16:creationId xmlns:a16="http://schemas.microsoft.com/office/drawing/2014/main" id="{E3646BBB-246C-6FE7-0646-7341574353EB}"/>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292A5BD4-427A-1B73-9256-F9FD1C3BF8FB}"/>
              </a:ext>
            </a:extLst>
          </p:cNvPr>
          <p:cNvSpPr>
            <a:spLocks noGrp="1"/>
          </p:cNvSpPr>
          <p:nvPr>
            <p:ph type="sldNum" sz="quarter" idx="12"/>
          </p:nvPr>
        </p:nvSpPr>
        <p:spPr/>
        <p:txBody>
          <a:bodyPr/>
          <a:lstStyle/>
          <a:p>
            <a:fld id="{81262EFD-4300-41ED-8727-608E88EE6783}" type="slidenum">
              <a:rPr lang="en-IE" smtClean="0"/>
              <a:t>‹#›</a:t>
            </a:fld>
            <a:endParaRPr lang="en-IE"/>
          </a:p>
        </p:txBody>
      </p:sp>
    </p:spTree>
    <p:extLst>
      <p:ext uri="{BB962C8B-B14F-4D97-AF65-F5344CB8AC3E}">
        <p14:creationId xmlns:p14="http://schemas.microsoft.com/office/powerpoint/2010/main" val="16745354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A311B-D178-1F2D-E9BD-67FEC250BD98}"/>
              </a:ext>
            </a:extLst>
          </p:cNvPr>
          <p:cNvSpPr>
            <a:spLocks noGrp="1"/>
          </p:cNvSpPr>
          <p:nvPr>
            <p:ph type="title"/>
          </p:nvPr>
        </p:nvSpPr>
        <p:spPr>
          <a:xfrm>
            <a:off x="1309436" y="712893"/>
            <a:ext cx="6131320" cy="2495127"/>
          </a:xfrm>
        </p:spPr>
        <p:txBody>
          <a:bodyPr anchor="b"/>
          <a:lstStyle>
            <a:lvl1pPr>
              <a:defRPr sz="4989"/>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264C7D1E-A626-D843-63C7-1476D0C34FA0}"/>
              </a:ext>
            </a:extLst>
          </p:cNvPr>
          <p:cNvSpPr>
            <a:spLocks noGrp="1"/>
          </p:cNvSpPr>
          <p:nvPr>
            <p:ph type="pic" idx="1"/>
          </p:nvPr>
        </p:nvSpPr>
        <p:spPr>
          <a:xfrm>
            <a:off x="8081859" y="1539652"/>
            <a:ext cx="9623971" cy="7599245"/>
          </a:xfrm>
        </p:spPr>
        <p:txBody>
          <a:bodyPr/>
          <a:lstStyle>
            <a:lvl1pPr marL="0" indent="0">
              <a:buNone/>
              <a:defRPr sz="4989"/>
            </a:lvl1pPr>
            <a:lvl2pPr marL="712866" indent="0">
              <a:buNone/>
              <a:defRPr sz="4366"/>
            </a:lvl2pPr>
            <a:lvl3pPr marL="1425732" indent="0">
              <a:buNone/>
              <a:defRPr sz="3742"/>
            </a:lvl3pPr>
            <a:lvl4pPr marL="2138599" indent="0">
              <a:buNone/>
              <a:defRPr sz="3118"/>
            </a:lvl4pPr>
            <a:lvl5pPr marL="2851465" indent="0">
              <a:buNone/>
              <a:defRPr sz="3118"/>
            </a:lvl5pPr>
            <a:lvl6pPr marL="3564331" indent="0">
              <a:buNone/>
              <a:defRPr sz="3118"/>
            </a:lvl6pPr>
            <a:lvl7pPr marL="4277197" indent="0">
              <a:buNone/>
              <a:defRPr sz="3118"/>
            </a:lvl7pPr>
            <a:lvl8pPr marL="4990064" indent="0">
              <a:buNone/>
              <a:defRPr sz="3118"/>
            </a:lvl8pPr>
            <a:lvl9pPr marL="5702930" indent="0">
              <a:buNone/>
              <a:defRPr sz="3118"/>
            </a:lvl9pPr>
          </a:lstStyle>
          <a:p>
            <a:endParaRPr lang="en-IE"/>
          </a:p>
        </p:txBody>
      </p:sp>
      <p:sp>
        <p:nvSpPr>
          <p:cNvPr id="4" name="Text Placeholder 3">
            <a:extLst>
              <a:ext uri="{FF2B5EF4-FFF2-40B4-BE49-F238E27FC236}">
                <a16:creationId xmlns:a16="http://schemas.microsoft.com/office/drawing/2014/main" id="{33260192-DD1D-4EE8-48F5-EEDAEC8411C8}"/>
              </a:ext>
            </a:extLst>
          </p:cNvPr>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Click to edit Master text styles</a:t>
            </a:r>
          </a:p>
        </p:txBody>
      </p:sp>
      <p:sp>
        <p:nvSpPr>
          <p:cNvPr id="5" name="Date Placeholder 4">
            <a:extLst>
              <a:ext uri="{FF2B5EF4-FFF2-40B4-BE49-F238E27FC236}">
                <a16:creationId xmlns:a16="http://schemas.microsoft.com/office/drawing/2014/main" id="{0A1057BD-B71F-CE74-5807-6D11CDBD6AA0}"/>
              </a:ext>
            </a:extLst>
          </p:cNvPr>
          <p:cNvSpPr>
            <a:spLocks noGrp="1"/>
          </p:cNvSpPr>
          <p:nvPr>
            <p:ph type="dt" sz="half" idx="10"/>
          </p:nvPr>
        </p:nvSpPr>
        <p:spPr/>
        <p:txBody>
          <a:bodyPr/>
          <a:lstStyle/>
          <a:p>
            <a:fld id="{2EAE3802-823F-45F1-B8F1-52F8618C714F}" type="datetimeFigureOut">
              <a:rPr lang="en-IE" smtClean="0"/>
              <a:t>03/09/2026</a:t>
            </a:fld>
            <a:endParaRPr lang="en-IE"/>
          </a:p>
        </p:txBody>
      </p:sp>
      <p:sp>
        <p:nvSpPr>
          <p:cNvPr id="6" name="Footer Placeholder 5">
            <a:extLst>
              <a:ext uri="{FF2B5EF4-FFF2-40B4-BE49-F238E27FC236}">
                <a16:creationId xmlns:a16="http://schemas.microsoft.com/office/drawing/2014/main" id="{C2C1E308-1944-D969-04F2-D545451D3A3D}"/>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F0B16351-DC15-071A-E96E-86B05AA8779D}"/>
              </a:ext>
            </a:extLst>
          </p:cNvPr>
          <p:cNvSpPr>
            <a:spLocks noGrp="1"/>
          </p:cNvSpPr>
          <p:nvPr>
            <p:ph type="sldNum" sz="quarter" idx="12"/>
          </p:nvPr>
        </p:nvSpPr>
        <p:spPr/>
        <p:txBody>
          <a:bodyPr/>
          <a:lstStyle/>
          <a:p>
            <a:fld id="{81262EFD-4300-41ED-8727-608E88EE6783}" type="slidenum">
              <a:rPr lang="en-IE" smtClean="0"/>
              <a:t>‹#›</a:t>
            </a:fld>
            <a:endParaRPr lang="en-IE"/>
          </a:p>
        </p:txBody>
      </p:sp>
    </p:spTree>
    <p:extLst>
      <p:ext uri="{BB962C8B-B14F-4D97-AF65-F5344CB8AC3E}">
        <p14:creationId xmlns:p14="http://schemas.microsoft.com/office/powerpoint/2010/main" val="4394633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9CF0-5D9B-5555-FCA5-391F164B48C5}"/>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30E7033A-C015-6F3C-B169-6F518545CD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F50FB919-91C1-972D-2574-39009BD5C285}"/>
              </a:ext>
            </a:extLst>
          </p:cNvPr>
          <p:cNvSpPr>
            <a:spLocks noGrp="1"/>
          </p:cNvSpPr>
          <p:nvPr>
            <p:ph type="dt" sz="half" idx="10"/>
          </p:nvPr>
        </p:nvSpPr>
        <p:spPr/>
        <p:txBody>
          <a:bodyPr/>
          <a:lstStyle/>
          <a:p>
            <a:fld id="{2EAE3802-823F-45F1-B8F1-52F8618C714F}" type="datetimeFigureOut">
              <a:rPr lang="en-IE" smtClean="0"/>
              <a:t>03/09/2026</a:t>
            </a:fld>
            <a:endParaRPr lang="en-IE"/>
          </a:p>
        </p:txBody>
      </p:sp>
      <p:sp>
        <p:nvSpPr>
          <p:cNvPr id="5" name="Footer Placeholder 4">
            <a:extLst>
              <a:ext uri="{FF2B5EF4-FFF2-40B4-BE49-F238E27FC236}">
                <a16:creationId xmlns:a16="http://schemas.microsoft.com/office/drawing/2014/main" id="{465712EC-4640-D5C3-635A-0562507F4F52}"/>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D1AE49C-40CF-AA5B-9C23-70C3093195F3}"/>
              </a:ext>
            </a:extLst>
          </p:cNvPr>
          <p:cNvSpPr>
            <a:spLocks noGrp="1"/>
          </p:cNvSpPr>
          <p:nvPr>
            <p:ph type="sldNum" sz="quarter" idx="12"/>
          </p:nvPr>
        </p:nvSpPr>
        <p:spPr/>
        <p:txBody>
          <a:bodyPr/>
          <a:lstStyle/>
          <a:p>
            <a:fld id="{81262EFD-4300-41ED-8727-608E88EE6783}" type="slidenum">
              <a:rPr lang="en-IE" smtClean="0"/>
              <a:t>‹#›</a:t>
            </a:fld>
            <a:endParaRPr lang="en-IE"/>
          </a:p>
        </p:txBody>
      </p:sp>
    </p:spTree>
    <p:extLst>
      <p:ext uri="{BB962C8B-B14F-4D97-AF65-F5344CB8AC3E}">
        <p14:creationId xmlns:p14="http://schemas.microsoft.com/office/powerpoint/2010/main" val="11841005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0C766D-C50F-C7B3-DDD2-F72F35AD2B90}"/>
              </a:ext>
            </a:extLst>
          </p:cNvPr>
          <p:cNvSpPr>
            <a:spLocks noGrp="1"/>
          </p:cNvSpPr>
          <p:nvPr>
            <p:ph type="title" orient="vert"/>
          </p:nvPr>
        </p:nvSpPr>
        <p:spPr>
          <a:xfrm>
            <a:off x="13604255" y="569325"/>
            <a:ext cx="4099099" cy="9062162"/>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EFCEF3FF-6F15-0AEA-5C10-4EC46651DDE3}"/>
              </a:ext>
            </a:extLst>
          </p:cNvPr>
          <p:cNvSpPr>
            <a:spLocks noGrp="1"/>
          </p:cNvSpPr>
          <p:nvPr>
            <p:ph type="body" orient="vert" idx="1"/>
          </p:nvPr>
        </p:nvSpPr>
        <p:spPr>
          <a:xfrm>
            <a:off x="1306959" y="569325"/>
            <a:ext cx="12059667" cy="90621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7EE1C14E-9D2C-F6F9-1AC5-8D53F46E3455}"/>
              </a:ext>
            </a:extLst>
          </p:cNvPr>
          <p:cNvSpPr>
            <a:spLocks noGrp="1"/>
          </p:cNvSpPr>
          <p:nvPr>
            <p:ph type="dt" sz="half" idx="10"/>
          </p:nvPr>
        </p:nvSpPr>
        <p:spPr/>
        <p:txBody>
          <a:bodyPr/>
          <a:lstStyle/>
          <a:p>
            <a:fld id="{2EAE3802-823F-45F1-B8F1-52F8618C714F}" type="datetimeFigureOut">
              <a:rPr lang="en-IE" smtClean="0"/>
              <a:t>03/09/2026</a:t>
            </a:fld>
            <a:endParaRPr lang="en-IE"/>
          </a:p>
        </p:txBody>
      </p:sp>
      <p:sp>
        <p:nvSpPr>
          <p:cNvPr id="5" name="Footer Placeholder 4">
            <a:extLst>
              <a:ext uri="{FF2B5EF4-FFF2-40B4-BE49-F238E27FC236}">
                <a16:creationId xmlns:a16="http://schemas.microsoft.com/office/drawing/2014/main" id="{3490B069-9559-F8F0-5C60-C5ADF9A36AF6}"/>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0606D0B7-0362-2AAD-5735-4AD9F72C926B}"/>
              </a:ext>
            </a:extLst>
          </p:cNvPr>
          <p:cNvSpPr>
            <a:spLocks noGrp="1"/>
          </p:cNvSpPr>
          <p:nvPr>
            <p:ph type="sldNum" sz="quarter" idx="12"/>
          </p:nvPr>
        </p:nvSpPr>
        <p:spPr/>
        <p:txBody>
          <a:bodyPr/>
          <a:lstStyle/>
          <a:p>
            <a:fld id="{81262EFD-4300-41ED-8727-608E88EE6783}" type="slidenum">
              <a:rPr lang="en-IE" smtClean="0"/>
              <a:t>‹#›</a:t>
            </a:fld>
            <a:endParaRPr lang="en-IE"/>
          </a:p>
        </p:txBody>
      </p:sp>
    </p:spTree>
    <p:extLst>
      <p:ext uri="{BB962C8B-B14F-4D97-AF65-F5344CB8AC3E}">
        <p14:creationId xmlns:p14="http://schemas.microsoft.com/office/powerpoint/2010/main" val="3919931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7179666"/>
            <a:ext cx="19008055" cy="379095"/>
          </a:xfrm>
          <a:custGeom>
            <a:avLst/>
            <a:gdLst/>
            <a:ahLst/>
            <a:cxnLst/>
            <a:rect l="l" t="t" r="r" b="b"/>
            <a:pathLst>
              <a:path w="10692130" h="379095">
                <a:moveTo>
                  <a:pt x="10692003" y="0"/>
                </a:moveTo>
                <a:lnTo>
                  <a:pt x="0" y="0"/>
                </a:lnTo>
                <a:lnTo>
                  <a:pt x="0" y="378879"/>
                </a:lnTo>
                <a:lnTo>
                  <a:pt x="10692003" y="378879"/>
                </a:lnTo>
                <a:lnTo>
                  <a:pt x="10692003" y="0"/>
                </a:lnTo>
                <a:close/>
              </a:path>
            </a:pathLst>
          </a:custGeom>
          <a:solidFill>
            <a:srgbClr val="ECE6DC"/>
          </a:solidFill>
        </p:spPr>
        <p:txBody>
          <a:bodyPr wrap="square" lIns="0" tIns="0" rIns="0" bIns="0" rtlCol="0"/>
          <a:lstStyle/>
          <a:p>
            <a:endParaRPr/>
          </a:p>
        </p:txBody>
      </p:sp>
      <p:pic>
        <p:nvPicPr>
          <p:cNvPr id="17" name="bg object 17"/>
          <p:cNvPicPr/>
          <p:nvPr/>
        </p:nvPicPr>
        <p:blipFill>
          <a:blip r:embed="rId7" cstate="email">
            <a:extLst>
              <a:ext uri="{28A0092B-C50C-407E-A947-70E740481C1C}">
                <a14:useLocalDpi xmlns:a14="http://schemas.microsoft.com/office/drawing/2010/main"/>
              </a:ext>
            </a:extLst>
          </a:blip>
          <a:stretch>
            <a:fillRect/>
          </a:stretch>
        </p:blipFill>
        <p:spPr>
          <a:xfrm>
            <a:off x="85972" y="7239460"/>
            <a:ext cx="286577" cy="260965"/>
          </a:xfrm>
          <a:prstGeom prst="rect">
            <a:avLst/>
          </a:prstGeom>
        </p:spPr>
      </p:pic>
      <p:sp>
        <p:nvSpPr>
          <p:cNvPr id="18" name="bg object 18"/>
          <p:cNvSpPr/>
          <p:nvPr/>
        </p:nvSpPr>
        <p:spPr>
          <a:xfrm>
            <a:off x="673043" y="7250440"/>
            <a:ext cx="268673" cy="241300"/>
          </a:xfrm>
          <a:custGeom>
            <a:avLst/>
            <a:gdLst/>
            <a:ahLst/>
            <a:cxnLst/>
            <a:rect l="l" t="t" r="r" b="b"/>
            <a:pathLst>
              <a:path w="151129" h="241300">
                <a:moveTo>
                  <a:pt x="149310" y="39589"/>
                </a:moveTo>
                <a:lnTo>
                  <a:pt x="124215" y="8042"/>
                </a:lnTo>
                <a:lnTo>
                  <a:pt x="86832" y="0"/>
                </a:lnTo>
                <a:lnTo>
                  <a:pt x="73549" y="1855"/>
                </a:lnTo>
                <a:lnTo>
                  <a:pt x="31982" y="21730"/>
                </a:lnTo>
                <a:lnTo>
                  <a:pt x="5216" y="61880"/>
                </a:lnTo>
                <a:lnTo>
                  <a:pt x="0" y="101980"/>
                </a:lnTo>
                <a:lnTo>
                  <a:pt x="1787" y="118408"/>
                </a:lnTo>
                <a:lnTo>
                  <a:pt x="21181" y="168417"/>
                </a:lnTo>
                <a:lnTo>
                  <a:pt x="58492" y="209857"/>
                </a:lnTo>
                <a:lnTo>
                  <a:pt x="106289" y="235055"/>
                </a:lnTo>
                <a:lnTo>
                  <a:pt x="140534" y="241226"/>
                </a:lnTo>
                <a:lnTo>
                  <a:pt x="146656" y="241214"/>
                </a:lnTo>
                <a:lnTo>
                  <a:pt x="150974" y="241061"/>
                </a:lnTo>
                <a:lnTo>
                  <a:pt x="150833" y="203971"/>
                </a:lnTo>
                <a:lnTo>
                  <a:pt x="150694" y="166881"/>
                </a:lnTo>
                <a:lnTo>
                  <a:pt x="150556" y="129790"/>
                </a:lnTo>
                <a:lnTo>
                  <a:pt x="150415" y="92700"/>
                </a:lnTo>
                <a:lnTo>
                  <a:pt x="133527" y="92834"/>
                </a:lnTo>
                <a:lnTo>
                  <a:pt x="116639" y="92968"/>
                </a:lnTo>
                <a:lnTo>
                  <a:pt x="99751" y="93105"/>
                </a:lnTo>
                <a:lnTo>
                  <a:pt x="82863" y="93246"/>
                </a:lnTo>
              </a:path>
            </a:pathLst>
          </a:custGeom>
          <a:ln w="15405">
            <a:solidFill>
              <a:srgbClr val="025E76"/>
            </a:solidFill>
          </a:ln>
        </p:spPr>
        <p:txBody>
          <a:bodyPr wrap="square" lIns="0" tIns="0" rIns="0" bIns="0" rtlCol="0"/>
          <a:lstStyle/>
          <a:p>
            <a:endParaRPr/>
          </a:p>
        </p:txBody>
      </p:sp>
      <p:sp>
        <p:nvSpPr>
          <p:cNvPr id="19" name="bg object 19"/>
          <p:cNvSpPr/>
          <p:nvPr/>
        </p:nvSpPr>
        <p:spPr>
          <a:xfrm>
            <a:off x="402901" y="7249516"/>
            <a:ext cx="270931" cy="242570"/>
          </a:xfrm>
          <a:custGeom>
            <a:avLst/>
            <a:gdLst/>
            <a:ahLst/>
            <a:cxnLst/>
            <a:rect l="l" t="t" r="r" b="b"/>
            <a:pathLst>
              <a:path w="152400" h="242570">
                <a:moveTo>
                  <a:pt x="33" y="0"/>
                </a:moveTo>
                <a:lnTo>
                  <a:pt x="53" y="36715"/>
                </a:lnTo>
                <a:lnTo>
                  <a:pt x="57" y="68859"/>
                </a:lnTo>
                <a:lnTo>
                  <a:pt x="50" y="96412"/>
                </a:lnTo>
                <a:lnTo>
                  <a:pt x="33" y="119354"/>
                </a:lnTo>
                <a:lnTo>
                  <a:pt x="17" y="126355"/>
                </a:lnTo>
                <a:lnTo>
                  <a:pt x="0" y="133540"/>
                </a:lnTo>
                <a:lnTo>
                  <a:pt x="0" y="141296"/>
                </a:lnTo>
                <a:lnTo>
                  <a:pt x="33" y="150012"/>
                </a:lnTo>
                <a:lnTo>
                  <a:pt x="174" y="172870"/>
                </a:lnTo>
                <a:lnTo>
                  <a:pt x="313" y="195726"/>
                </a:lnTo>
                <a:lnTo>
                  <a:pt x="451" y="218581"/>
                </a:lnTo>
                <a:lnTo>
                  <a:pt x="592" y="241439"/>
                </a:lnTo>
                <a:lnTo>
                  <a:pt x="13089" y="241905"/>
                </a:lnTo>
                <a:lnTo>
                  <a:pt x="24344" y="242062"/>
                </a:lnTo>
                <a:lnTo>
                  <a:pt x="34243" y="241989"/>
                </a:lnTo>
                <a:lnTo>
                  <a:pt x="72984" y="240018"/>
                </a:lnTo>
                <a:lnTo>
                  <a:pt x="116395" y="223410"/>
                </a:lnTo>
                <a:lnTo>
                  <a:pt x="142572" y="191460"/>
                </a:lnTo>
                <a:lnTo>
                  <a:pt x="152216" y="147966"/>
                </a:lnTo>
                <a:lnTo>
                  <a:pt x="150354" y="128328"/>
                </a:lnTo>
                <a:lnTo>
                  <a:pt x="127767" y="82456"/>
                </a:lnTo>
                <a:lnTo>
                  <a:pt x="91397" y="59131"/>
                </a:lnTo>
                <a:lnTo>
                  <a:pt x="65966" y="59595"/>
                </a:lnTo>
                <a:lnTo>
                  <a:pt x="40608" y="70473"/>
                </a:lnTo>
                <a:lnTo>
                  <a:pt x="17943" y="90736"/>
                </a:lnTo>
                <a:lnTo>
                  <a:pt x="592" y="119354"/>
                </a:lnTo>
              </a:path>
            </a:pathLst>
          </a:custGeom>
          <a:ln w="15405">
            <a:solidFill>
              <a:srgbClr val="025E76"/>
            </a:solidFill>
          </a:ln>
        </p:spPr>
        <p:txBody>
          <a:bodyPr wrap="square" lIns="0" tIns="0" rIns="0" bIns="0" rtlCol="0"/>
          <a:lstStyle/>
          <a:p>
            <a:endParaRPr/>
          </a:p>
        </p:txBody>
      </p:sp>
      <p:sp>
        <p:nvSpPr>
          <p:cNvPr id="20" name="bg object 20"/>
          <p:cNvSpPr/>
          <p:nvPr/>
        </p:nvSpPr>
        <p:spPr>
          <a:xfrm>
            <a:off x="0" y="1473"/>
            <a:ext cx="19008055" cy="924560"/>
          </a:xfrm>
          <a:custGeom>
            <a:avLst/>
            <a:gdLst/>
            <a:ahLst/>
            <a:cxnLst/>
            <a:rect l="l" t="t" r="r" b="b"/>
            <a:pathLst>
              <a:path w="10692130" h="924560">
                <a:moveTo>
                  <a:pt x="10692003" y="0"/>
                </a:moveTo>
                <a:lnTo>
                  <a:pt x="0" y="0"/>
                </a:lnTo>
                <a:lnTo>
                  <a:pt x="0" y="923937"/>
                </a:lnTo>
                <a:lnTo>
                  <a:pt x="10692003" y="923937"/>
                </a:lnTo>
                <a:lnTo>
                  <a:pt x="10692003" y="0"/>
                </a:lnTo>
                <a:close/>
              </a:path>
            </a:pathLst>
          </a:custGeom>
          <a:solidFill>
            <a:srgbClr val="05B259"/>
          </a:solidFill>
        </p:spPr>
        <p:txBody>
          <a:bodyPr wrap="square" lIns="0" tIns="0" rIns="0" bIns="0" rtlCol="0"/>
          <a:lstStyle/>
          <a:p>
            <a:endParaRPr/>
          </a:p>
        </p:txBody>
      </p:sp>
      <p:pic>
        <p:nvPicPr>
          <p:cNvPr id="21" name="bg object 21"/>
          <p:cNvPicPr/>
          <p:nvPr/>
        </p:nvPicPr>
        <p:blipFill>
          <a:blip r:embed="rId8" cstate="email">
            <a:extLst>
              <a:ext uri="{28A0092B-C50C-407E-A947-70E740481C1C}">
                <a14:useLocalDpi xmlns:a14="http://schemas.microsoft.com/office/drawing/2010/main"/>
              </a:ext>
            </a:extLst>
          </a:blip>
          <a:stretch>
            <a:fillRect/>
          </a:stretch>
        </p:blipFill>
        <p:spPr>
          <a:xfrm>
            <a:off x="17979520" y="143523"/>
            <a:ext cx="729531" cy="598563"/>
          </a:xfrm>
          <a:prstGeom prst="rect">
            <a:avLst/>
          </a:prstGeom>
        </p:spPr>
      </p:pic>
      <p:sp>
        <p:nvSpPr>
          <p:cNvPr id="2" name="Holder 2"/>
          <p:cNvSpPr>
            <a:spLocks noGrp="1"/>
          </p:cNvSpPr>
          <p:nvPr>
            <p:ph type="title"/>
          </p:nvPr>
        </p:nvSpPr>
        <p:spPr>
          <a:xfrm>
            <a:off x="1460596" y="162621"/>
            <a:ext cx="11086713" cy="307777"/>
          </a:xfrm>
          <a:prstGeom prst="rect">
            <a:avLst/>
          </a:prstGeom>
        </p:spPr>
        <p:txBody>
          <a:bodyPr wrap="square" lIns="0" tIns="0" rIns="0" bIns="0">
            <a:spAutoFit/>
          </a:bodyPr>
          <a:lstStyle>
            <a:lvl1pPr>
              <a:defRPr sz="2000" b="0" i="0">
                <a:solidFill>
                  <a:schemeClr val="bg1"/>
                </a:solidFill>
                <a:latin typeface="Tahoma"/>
                <a:cs typeface="Tahoma"/>
              </a:defRPr>
            </a:lvl1pPr>
          </a:lstStyle>
          <a:p>
            <a:endParaRPr/>
          </a:p>
        </p:txBody>
      </p:sp>
      <p:sp>
        <p:nvSpPr>
          <p:cNvPr id="3" name="Holder 3"/>
          <p:cNvSpPr>
            <a:spLocks noGrp="1"/>
          </p:cNvSpPr>
          <p:nvPr>
            <p:ph type="body" idx="1"/>
          </p:nvPr>
        </p:nvSpPr>
        <p:spPr>
          <a:xfrm>
            <a:off x="1031318" y="3441890"/>
            <a:ext cx="16617091"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463507" y="7033450"/>
            <a:ext cx="608330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50516" y="7033450"/>
            <a:ext cx="4372372"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a:xfrm>
            <a:off x="13687425" y="7033450"/>
            <a:ext cx="4372372"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812810">
        <a:defRPr>
          <a:latin typeface="+mn-lt"/>
          <a:ea typeface="+mn-ea"/>
          <a:cs typeface="+mn-cs"/>
        </a:defRPr>
      </a:lvl2pPr>
      <a:lvl3pPr marL="1625620">
        <a:defRPr>
          <a:latin typeface="+mn-lt"/>
          <a:ea typeface="+mn-ea"/>
          <a:cs typeface="+mn-cs"/>
        </a:defRPr>
      </a:lvl3pPr>
      <a:lvl4pPr marL="2438430">
        <a:defRPr>
          <a:latin typeface="+mn-lt"/>
          <a:ea typeface="+mn-ea"/>
          <a:cs typeface="+mn-cs"/>
        </a:defRPr>
      </a:lvl4pPr>
      <a:lvl5pPr marL="3251241">
        <a:defRPr>
          <a:latin typeface="+mn-lt"/>
          <a:ea typeface="+mn-ea"/>
          <a:cs typeface="+mn-cs"/>
        </a:defRPr>
      </a:lvl5pPr>
      <a:lvl6pPr marL="4064051">
        <a:defRPr>
          <a:latin typeface="+mn-lt"/>
          <a:ea typeface="+mn-ea"/>
          <a:cs typeface="+mn-cs"/>
        </a:defRPr>
      </a:lvl6pPr>
      <a:lvl7pPr marL="4876861">
        <a:defRPr>
          <a:latin typeface="+mn-lt"/>
          <a:ea typeface="+mn-ea"/>
          <a:cs typeface="+mn-cs"/>
        </a:defRPr>
      </a:lvl7pPr>
      <a:lvl8pPr marL="5689671">
        <a:defRPr>
          <a:latin typeface="+mn-lt"/>
          <a:ea typeface="+mn-ea"/>
          <a:cs typeface="+mn-cs"/>
        </a:defRPr>
      </a:lvl8pPr>
      <a:lvl9pPr marL="6502481">
        <a:defRPr>
          <a:latin typeface="+mn-lt"/>
          <a:ea typeface="+mn-ea"/>
          <a:cs typeface="+mn-cs"/>
        </a:defRPr>
      </a:lvl9pPr>
    </p:bodyStyle>
    <p:otherStyle>
      <a:lvl1pPr marL="0">
        <a:defRPr>
          <a:latin typeface="+mn-lt"/>
          <a:ea typeface="+mn-ea"/>
          <a:cs typeface="+mn-cs"/>
        </a:defRPr>
      </a:lvl1pPr>
      <a:lvl2pPr marL="812810">
        <a:defRPr>
          <a:latin typeface="+mn-lt"/>
          <a:ea typeface="+mn-ea"/>
          <a:cs typeface="+mn-cs"/>
        </a:defRPr>
      </a:lvl2pPr>
      <a:lvl3pPr marL="1625620">
        <a:defRPr>
          <a:latin typeface="+mn-lt"/>
          <a:ea typeface="+mn-ea"/>
          <a:cs typeface="+mn-cs"/>
        </a:defRPr>
      </a:lvl3pPr>
      <a:lvl4pPr marL="2438430">
        <a:defRPr>
          <a:latin typeface="+mn-lt"/>
          <a:ea typeface="+mn-ea"/>
          <a:cs typeface="+mn-cs"/>
        </a:defRPr>
      </a:lvl4pPr>
      <a:lvl5pPr marL="3251241">
        <a:defRPr>
          <a:latin typeface="+mn-lt"/>
          <a:ea typeface="+mn-ea"/>
          <a:cs typeface="+mn-cs"/>
        </a:defRPr>
      </a:lvl5pPr>
      <a:lvl6pPr marL="4064051">
        <a:defRPr>
          <a:latin typeface="+mn-lt"/>
          <a:ea typeface="+mn-ea"/>
          <a:cs typeface="+mn-cs"/>
        </a:defRPr>
      </a:lvl6pPr>
      <a:lvl7pPr marL="4876861">
        <a:defRPr>
          <a:latin typeface="+mn-lt"/>
          <a:ea typeface="+mn-ea"/>
          <a:cs typeface="+mn-cs"/>
        </a:defRPr>
      </a:lvl7pPr>
      <a:lvl8pPr marL="5689671">
        <a:defRPr>
          <a:latin typeface="+mn-lt"/>
          <a:ea typeface="+mn-ea"/>
          <a:cs typeface="+mn-cs"/>
        </a:defRPr>
      </a:lvl8pPr>
      <a:lvl9pPr marL="6502481">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616287-FD40-1677-2879-8FFE6356172A}"/>
              </a:ext>
            </a:extLst>
          </p:cNvPr>
          <p:cNvSpPr>
            <a:spLocks noGrp="1"/>
          </p:cNvSpPr>
          <p:nvPr>
            <p:ph type="title"/>
          </p:nvPr>
        </p:nvSpPr>
        <p:spPr>
          <a:xfrm>
            <a:off x="1306959" y="569326"/>
            <a:ext cx="16396395" cy="2066896"/>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CA64DE3C-5F46-1083-ECFF-4C9F506E7F41}"/>
              </a:ext>
            </a:extLst>
          </p:cNvPr>
          <p:cNvSpPr>
            <a:spLocks noGrp="1"/>
          </p:cNvSpPr>
          <p:nvPr>
            <p:ph type="body" idx="1"/>
          </p:nvPr>
        </p:nvSpPr>
        <p:spPr>
          <a:xfrm>
            <a:off x="1306959" y="2846623"/>
            <a:ext cx="16396395" cy="67848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E3B6C634-388B-25E5-8C6A-07C4F5B3E6FF}"/>
              </a:ext>
            </a:extLst>
          </p:cNvPr>
          <p:cNvSpPr>
            <a:spLocks noGrp="1"/>
          </p:cNvSpPr>
          <p:nvPr>
            <p:ph type="dt" sz="half" idx="2"/>
          </p:nvPr>
        </p:nvSpPr>
        <p:spPr>
          <a:xfrm>
            <a:off x="1306959" y="9911198"/>
            <a:ext cx="4277320" cy="569325"/>
          </a:xfrm>
          <a:prstGeom prst="rect">
            <a:avLst/>
          </a:prstGeom>
        </p:spPr>
        <p:txBody>
          <a:bodyPr vert="horz" lIns="91440" tIns="45720" rIns="91440" bIns="45720" rtlCol="0" anchor="ctr"/>
          <a:lstStyle>
            <a:lvl1pPr algn="l">
              <a:defRPr sz="1871">
                <a:solidFill>
                  <a:schemeClr val="tx1">
                    <a:tint val="82000"/>
                  </a:schemeClr>
                </a:solidFill>
              </a:defRPr>
            </a:lvl1pPr>
          </a:lstStyle>
          <a:p>
            <a:fld id="{2EAE3802-823F-45F1-B8F1-52F8618C714F}" type="datetimeFigureOut">
              <a:rPr lang="en-IE" smtClean="0"/>
              <a:t>03/09/2026</a:t>
            </a:fld>
            <a:endParaRPr lang="en-IE"/>
          </a:p>
        </p:txBody>
      </p:sp>
      <p:sp>
        <p:nvSpPr>
          <p:cNvPr id="5" name="Footer Placeholder 4">
            <a:extLst>
              <a:ext uri="{FF2B5EF4-FFF2-40B4-BE49-F238E27FC236}">
                <a16:creationId xmlns:a16="http://schemas.microsoft.com/office/drawing/2014/main" id="{04E9FCBA-465F-1A90-7D32-CBBF32CFDF95}"/>
              </a:ext>
            </a:extLst>
          </p:cNvPr>
          <p:cNvSpPr>
            <a:spLocks noGrp="1"/>
          </p:cNvSpPr>
          <p:nvPr>
            <p:ph type="ftr" sz="quarter" idx="3"/>
          </p:nvPr>
        </p:nvSpPr>
        <p:spPr>
          <a:xfrm>
            <a:off x="6297166" y="9911198"/>
            <a:ext cx="6415981" cy="569325"/>
          </a:xfrm>
          <a:prstGeom prst="rect">
            <a:avLst/>
          </a:prstGeom>
        </p:spPr>
        <p:txBody>
          <a:bodyPr vert="horz" lIns="91440" tIns="45720" rIns="91440" bIns="45720" rtlCol="0" anchor="ctr"/>
          <a:lstStyle>
            <a:lvl1pPr algn="ctr">
              <a:defRPr sz="1871">
                <a:solidFill>
                  <a:schemeClr val="tx1">
                    <a:tint val="82000"/>
                  </a:schemeClr>
                </a:solidFill>
              </a:defRPr>
            </a:lvl1pPr>
          </a:lstStyle>
          <a:p>
            <a:endParaRPr lang="en-IE"/>
          </a:p>
        </p:txBody>
      </p:sp>
      <p:sp>
        <p:nvSpPr>
          <p:cNvPr id="6" name="Slide Number Placeholder 5">
            <a:extLst>
              <a:ext uri="{FF2B5EF4-FFF2-40B4-BE49-F238E27FC236}">
                <a16:creationId xmlns:a16="http://schemas.microsoft.com/office/drawing/2014/main" id="{4269D2A7-A9A3-0E5C-C892-F52DEFF9C2F1}"/>
              </a:ext>
            </a:extLst>
          </p:cNvPr>
          <p:cNvSpPr>
            <a:spLocks noGrp="1"/>
          </p:cNvSpPr>
          <p:nvPr>
            <p:ph type="sldNum" sz="quarter" idx="4"/>
          </p:nvPr>
        </p:nvSpPr>
        <p:spPr>
          <a:xfrm>
            <a:off x="13426034" y="9911198"/>
            <a:ext cx="4277320" cy="569325"/>
          </a:xfrm>
          <a:prstGeom prst="rect">
            <a:avLst/>
          </a:prstGeom>
        </p:spPr>
        <p:txBody>
          <a:bodyPr vert="horz" lIns="91440" tIns="45720" rIns="91440" bIns="45720" rtlCol="0" anchor="ctr"/>
          <a:lstStyle>
            <a:lvl1pPr algn="r">
              <a:defRPr sz="1871">
                <a:solidFill>
                  <a:schemeClr val="tx1">
                    <a:tint val="82000"/>
                  </a:schemeClr>
                </a:solidFill>
              </a:defRPr>
            </a:lvl1pPr>
          </a:lstStyle>
          <a:p>
            <a:fld id="{81262EFD-4300-41ED-8727-608E88EE6783}" type="slidenum">
              <a:rPr lang="en-IE" smtClean="0"/>
              <a:t>‹#›</a:t>
            </a:fld>
            <a:endParaRPr lang="en-IE"/>
          </a:p>
        </p:txBody>
      </p:sp>
    </p:spTree>
    <p:extLst>
      <p:ext uri="{BB962C8B-B14F-4D97-AF65-F5344CB8AC3E}">
        <p14:creationId xmlns:p14="http://schemas.microsoft.com/office/powerpoint/2010/main" val="356110136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1425732"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433" indent="-356433" algn="l" defTabSz="1425732" rtl="0" eaLnBrk="1" latinLnBrk="0" hangingPunct="1">
        <a:lnSpc>
          <a:spcPct val="90000"/>
        </a:lnSpc>
        <a:spcBef>
          <a:spcPts val="1559"/>
        </a:spcBef>
        <a:buFont typeface="Arial" panose="020B0604020202020204" pitchFamily="34" charset="0"/>
        <a:buChar char="•"/>
        <a:defRPr sz="4366" kern="1200">
          <a:solidFill>
            <a:schemeClr val="tx1"/>
          </a:solidFill>
          <a:latin typeface="+mn-lt"/>
          <a:ea typeface="+mn-ea"/>
          <a:cs typeface="+mn-cs"/>
        </a:defRPr>
      </a:lvl1pPr>
      <a:lvl2pPr marL="1069299" indent="-356433" algn="l" defTabSz="1425732"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2166" indent="-356433" algn="l" defTabSz="1425732"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5032"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4pPr>
      <a:lvl5pPr marL="3207898"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5pPr>
      <a:lvl6pPr marL="3920764"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6pPr>
      <a:lvl7pPr marL="4633631"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7pPr>
      <a:lvl8pPr marL="5346497"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8pPr>
      <a:lvl9pPr marL="6059363"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9pPr>
    </p:bodyStyle>
    <p:otherStyle>
      <a:defPPr>
        <a:defRPr lang="en-US"/>
      </a:defPPr>
      <a:lvl1pPr marL="0" algn="l" defTabSz="1425732" rtl="0" eaLnBrk="1" latinLnBrk="0" hangingPunct="1">
        <a:defRPr sz="2807" kern="1200">
          <a:solidFill>
            <a:schemeClr val="tx1"/>
          </a:solidFill>
          <a:latin typeface="+mn-lt"/>
          <a:ea typeface="+mn-ea"/>
          <a:cs typeface="+mn-cs"/>
        </a:defRPr>
      </a:lvl1pPr>
      <a:lvl2pPr marL="712866" algn="l" defTabSz="1425732" rtl="0" eaLnBrk="1" latinLnBrk="0" hangingPunct="1">
        <a:defRPr sz="2807" kern="1200">
          <a:solidFill>
            <a:schemeClr val="tx1"/>
          </a:solidFill>
          <a:latin typeface="+mn-lt"/>
          <a:ea typeface="+mn-ea"/>
          <a:cs typeface="+mn-cs"/>
        </a:defRPr>
      </a:lvl2pPr>
      <a:lvl3pPr marL="1425732" algn="l" defTabSz="1425732" rtl="0" eaLnBrk="1" latinLnBrk="0" hangingPunct="1">
        <a:defRPr sz="2807" kern="1200">
          <a:solidFill>
            <a:schemeClr val="tx1"/>
          </a:solidFill>
          <a:latin typeface="+mn-lt"/>
          <a:ea typeface="+mn-ea"/>
          <a:cs typeface="+mn-cs"/>
        </a:defRPr>
      </a:lvl3pPr>
      <a:lvl4pPr marL="2138599" algn="l" defTabSz="1425732" rtl="0" eaLnBrk="1" latinLnBrk="0" hangingPunct="1">
        <a:defRPr sz="2807" kern="1200">
          <a:solidFill>
            <a:schemeClr val="tx1"/>
          </a:solidFill>
          <a:latin typeface="+mn-lt"/>
          <a:ea typeface="+mn-ea"/>
          <a:cs typeface="+mn-cs"/>
        </a:defRPr>
      </a:lvl4pPr>
      <a:lvl5pPr marL="2851465" algn="l" defTabSz="1425732" rtl="0" eaLnBrk="1" latinLnBrk="0" hangingPunct="1">
        <a:defRPr sz="2807" kern="1200">
          <a:solidFill>
            <a:schemeClr val="tx1"/>
          </a:solidFill>
          <a:latin typeface="+mn-lt"/>
          <a:ea typeface="+mn-ea"/>
          <a:cs typeface="+mn-cs"/>
        </a:defRPr>
      </a:lvl5pPr>
      <a:lvl6pPr marL="3564331" algn="l" defTabSz="1425732" rtl="0" eaLnBrk="1" latinLnBrk="0" hangingPunct="1">
        <a:defRPr sz="2807" kern="1200">
          <a:solidFill>
            <a:schemeClr val="tx1"/>
          </a:solidFill>
          <a:latin typeface="+mn-lt"/>
          <a:ea typeface="+mn-ea"/>
          <a:cs typeface="+mn-cs"/>
        </a:defRPr>
      </a:lvl6pPr>
      <a:lvl7pPr marL="4277197" algn="l" defTabSz="1425732" rtl="0" eaLnBrk="1" latinLnBrk="0" hangingPunct="1">
        <a:defRPr sz="2807" kern="1200">
          <a:solidFill>
            <a:schemeClr val="tx1"/>
          </a:solidFill>
          <a:latin typeface="+mn-lt"/>
          <a:ea typeface="+mn-ea"/>
          <a:cs typeface="+mn-cs"/>
        </a:defRPr>
      </a:lvl7pPr>
      <a:lvl8pPr marL="4990064" algn="l" defTabSz="1425732" rtl="0" eaLnBrk="1" latinLnBrk="0" hangingPunct="1">
        <a:defRPr sz="2807" kern="1200">
          <a:solidFill>
            <a:schemeClr val="tx1"/>
          </a:solidFill>
          <a:latin typeface="+mn-lt"/>
          <a:ea typeface="+mn-ea"/>
          <a:cs typeface="+mn-cs"/>
        </a:defRPr>
      </a:lvl8pPr>
      <a:lvl9pPr marL="5702930" algn="l" defTabSz="1425732" rtl="0" eaLnBrk="1" latinLnBrk="0" hangingPunct="1">
        <a:defRPr sz="28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reenschoolsireland.org/" TargetMode="External"/><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5.xml"/><Relationship Id="rId1" Type="http://schemas.openxmlformats.org/officeDocument/2006/relationships/video" Target="https://www.youtube.com/embed/d55UGal_0BM?feature=oembed" TargetMode="Externa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4.jpeg"/><Relationship Id="rId5" Type="http://schemas.openxmlformats.org/officeDocument/2006/relationships/image" Target="../media/image13.png"/><Relationship Id="rId10" Type="http://schemas.openxmlformats.org/officeDocument/2006/relationships/image" Target="../media/image9.png"/><Relationship Id="rId4" Type="http://schemas.openxmlformats.org/officeDocument/2006/relationships/image" Target="../media/image12.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9.png"/><Relationship Id="rId2" Type="http://schemas.openxmlformats.org/officeDocument/2006/relationships/image" Target="../media/image18.png"/><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28.jpeg"/><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microsoft.com/office/2018/10/relationships/comments" Target="../comments/modernComment_113_80A6393A.xml"/><Relationship Id="rId1" Type="http://schemas.openxmlformats.org/officeDocument/2006/relationships/slideLayout" Target="../slideLayouts/slideLayout5.xml"/><Relationship Id="rId5" Type="http://schemas.openxmlformats.org/officeDocument/2006/relationships/image" Target="../media/image37.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image" Target="../media/image34.png"/><Relationship Id="rId1" Type="http://schemas.openxmlformats.org/officeDocument/2006/relationships/slideLayout" Target="../slideLayouts/slideLayout5.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44.jpeg"/></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34.png"/><Relationship Id="rId1" Type="http://schemas.openxmlformats.org/officeDocument/2006/relationships/slideLayout" Target="../slideLayouts/slideLayout5.xml"/><Relationship Id="rId4" Type="http://schemas.openxmlformats.org/officeDocument/2006/relationships/image" Target="../media/image49.jpeg"/></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jpeg"/><Relationship Id="rId2" Type="http://schemas.openxmlformats.org/officeDocument/2006/relationships/image" Target="../media/image34.png"/><Relationship Id="rId1" Type="http://schemas.openxmlformats.org/officeDocument/2006/relationships/slideLayout" Target="../slideLayouts/slideLayout5.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5.xml"/><Relationship Id="rId4" Type="http://schemas.openxmlformats.org/officeDocument/2006/relationships/image" Target="../media/image58.png"/></Relationships>
</file>

<file path=ppt/slides/_rels/slide2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26587" y="-25400"/>
            <a:ext cx="19008055" cy="5337510"/>
            <a:chOff x="0" y="16463"/>
            <a:chExt cx="10692130" cy="3070860"/>
          </a:xfrm>
        </p:grpSpPr>
        <p:sp>
          <p:nvSpPr>
            <p:cNvPr id="3" name="object 3"/>
            <p:cNvSpPr/>
            <p:nvPr/>
          </p:nvSpPr>
          <p:spPr>
            <a:xfrm>
              <a:off x="0" y="16463"/>
              <a:ext cx="10692130" cy="3070860"/>
            </a:xfrm>
            <a:custGeom>
              <a:avLst/>
              <a:gdLst/>
              <a:ahLst/>
              <a:cxnLst/>
              <a:rect l="l" t="t" r="r" b="b"/>
              <a:pathLst>
                <a:path w="10692130" h="3070860">
                  <a:moveTo>
                    <a:pt x="10692003" y="0"/>
                  </a:moveTo>
                  <a:lnTo>
                    <a:pt x="0" y="0"/>
                  </a:lnTo>
                  <a:lnTo>
                    <a:pt x="0" y="3070580"/>
                  </a:lnTo>
                  <a:lnTo>
                    <a:pt x="10692003" y="3070580"/>
                  </a:lnTo>
                  <a:lnTo>
                    <a:pt x="10692003" y="0"/>
                  </a:lnTo>
                  <a:close/>
                </a:path>
              </a:pathLst>
            </a:custGeom>
            <a:solidFill>
              <a:srgbClr val="05B259"/>
            </a:solidFill>
          </p:spPr>
          <p:txBody>
            <a:bodyPr wrap="square" lIns="0" tIns="0" rIns="0" bIns="0" rtlCol="0"/>
            <a:lstStyle/>
            <a:p>
              <a:endParaRPr sz="1100"/>
            </a:p>
          </p:txBody>
        </p:sp>
        <p:pic>
          <p:nvPicPr>
            <p:cNvPr id="4" name="object 4"/>
            <p:cNvPicPr/>
            <p:nvPr/>
          </p:nvPicPr>
          <p:blipFill>
            <a:blip r:embed="rId2" cstate="email">
              <a:extLst>
                <a:ext uri="{28A0092B-C50C-407E-A947-70E740481C1C}">
                  <a14:useLocalDpi xmlns:a14="http://schemas.microsoft.com/office/drawing/2010/main"/>
                </a:ext>
              </a:extLst>
            </a:blip>
            <a:stretch>
              <a:fillRect/>
            </a:stretch>
          </p:blipFill>
          <p:spPr>
            <a:xfrm>
              <a:off x="4859886" y="177665"/>
              <a:ext cx="972220" cy="1191393"/>
            </a:xfrm>
            <a:prstGeom prst="rect">
              <a:avLst/>
            </a:prstGeom>
          </p:spPr>
        </p:pic>
      </p:grpSp>
      <p:sp>
        <p:nvSpPr>
          <p:cNvPr id="5" name="object 5"/>
          <p:cNvSpPr/>
          <p:nvPr/>
        </p:nvSpPr>
        <p:spPr>
          <a:xfrm>
            <a:off x="18256" y="8972776"/>
            <a:ext cx="19008055" cy="1933769"/>
          </a:xfrm>
          <a:custGeom>
            <a:avLst/>
            <a:gdLst/>
            <a:ahLst/>
            <a:cxnLst/>
            <a:rect l="l" t="t" r="r" b="b"/>
            <a:pathLst>
              <a:path w="10692130" h="1087754">
                <a:moveTo>
                  <a:pt x="10692003" y="0"/>
                </a:moveTo>
                <a:lnTo>
                  <a:pt x="0" y="0"/>
                </a:lnTo>
                <a:lnTo>
                  <a:pt x="0" y="1087602"/>
                </a:lnTo>
                <a:lnTo>
                  <a:pt x="10692003" y="1087602"/>
                </a:lnTo>
                <a:lnTo>
                  <a:pt x="10692003" y="0"/>
                </a:lnTo>
                <a:close/>
              </a:path>
            </a:pathLst>
          </a:custGeom>
          <a:solidFill>
            <a:srgbClr val="ECE6DC"/>
          </a:solidFill>
        </p:spPr>
        <p:txBody>
          <a:bodyPr wrap="square" lIns="0" tIns="0" rIns="0" bIns="0" rtlCol="0"/>
          <a:lstStyle/>
          <a:p>
            <a:endParaRPr/>
          </a:p>
        </p:txBody>
      </p:sp>
      <p:sp>
        <p:nvSpPr>
          <p:cNvPr id="6" name="object 6"/>
          <p:cNvSpPr txBox="1"/>
          <p:nvPr/>
        </p:nvSpPr>
        <p:spPr>
          <a:xfrm>
            <a:off x="6621906" y="9882650"/>
            <a:ext cx="5312502" cy="515241"/>
          </a:xfrm>
          <a:prstGeom prst="rect">
            <a:avLst/>
          </a:prstGeom>
        </p:spPr>
        <p:txBody>
          <a:bodyPr vert="horz" wrap="square" lIns="0" tIns="22578" rIns="0" bIns="0" rtlCol="0">
            <a:spAutoFit/>
          </a:bodyPr>
          <a:lstStyle/>
          <a:p>
            <a:pPr marL="22578">
              <a:spcBef>
                <a:spcPts val="178"/>
              </a:spcBef>
            </a:pPr>
            <a:r>
              <a:rPr sz="3200" spc="-18">
                <a:solidFill>
                  <a:srgbClr val="1E417C"/>
                </a:solidFill>
                <a:latin typeface="Tahoma"/>
                <a:cs typeface="Tahoma"/>
                <a:hlinkClick r:id="rId3"/>
              </a:rPr>
              <a:t>www.greenschoolsireland.org</a:t>
            </a:r>
            <a:endParaRPr sz="3200">
              <a:latin typeface="Tahoma"/>
              <a:cs typeface="Tahoma"/>
            </a:endParaRPr>
          </a:p>
        </p:txBody>
      </p:sp>
      <p:sp>
        <p:nvSpPr>
          <p:cNvPr id="7" name="object 7"/>
          <p:cNvSpPr txBox="1">
            <a:spLocks noGrp="1"/>
          </p:cNvSpPr>
          <p:nvPr>
            <p:ph type="title"/>
          </p:nvPr>
        </p:nvSpPr>
        <p:spPr>
          <a:xfrm>
            <a:off x="6027319" y="2663294"/>
            <a:ext cx="6927927" cy="1432871"/>
          </a:xfrm>
          <a:prstGeom prst="rect">
            <a:avLst/>
          </a:prstGeom>
        </p:spPr>
        <p:txBody>
          <a:bodyPr vert="horz" wrap="square" lIns="0" tIns="77893" rIns="0" bIns="0" rtlCol="0">
            <a:spAutoFit/>
          </a:bodyPr>
          <a:lstStyle/>
          <a:p>
            <a:pPr marL="231425" algn="ctr">
              <a:spcBef>
                <a:spcPts val="676"/>
              </a:spcBef>
            </a:pPr>
            <a:r>
              <a:rPr lang="en-US" sz="4400" b="1" spc="-18"/>
              <a:t>FAST FASHION </a:t>
            </a:r>
            <a:r>
              <a:rPr sz="4400" b="1" spc="-18"/>
              <a:t>PROJECT</a:t>
            </a:r>
            <a:endParaRPr sz="4400"/>
          </a:p>
        </p:txBody>
      </p:sp>
      <p:sp>
        <p:nvSpPr>
          <p:cNvPr id="8" name="object 8"/>
          <p:cNvSpPr txBox="1"/>
          <p:nvPr/>
        </p:nvSpPr>
        <p:spPr>
          <a:xfrm>
            <a:off x="1421076" y="4395514"/>
            <a:ext cx="16600157" cy="453686"/>
          </a:xfrm>
          <a:prstGeom prst="rect">
            <a:avLst/>
          </a:prstGeom>
        </p:spPr>
        <p:txBody>
          <a:bodyPr vert="horz" wrap="square" lIns="0" tIns="22578" rIns="0" bIns="0" rtlCol="0">
            <a:spAutoFit/>
          </a:bodyPr>
          <a:lstStyle/>
          <a:p>
            <a:pPr marL="22578" algn="ctr">
              <a:spcBef>
                <a:spcPts val="178"/>
              </a:spcBef>
            </a:pPr>
            <a:r>
              <a:rPr sz="2800" b="1">
                <a:solidFill>
                  <a:srgbClr val="1E417C"/>
                </a:solidFill>
                <a:latin typeface="Tahoma"/>
                <a:cs typeface="Tahoma"/>
              </a:rPr>
              <a:t>Working</a:t>
            </a:r>
            <a:r>
              <a:rPr sz="2800" b="1" spc="-71">
                <a:solidFill>
                  <a:srgbClr val="1E417C"/>
                </a:solidFill>
                <a:latin typeface="Tahoma"/>
                <a:cs typeface="Tahoma"/>
              </a:rPr>
              <a:t> </a:t>
            </a:r>
            <a:r>
              <a:rPr sz="2800" b="1">
                <a:solidFill>
                  <a:srgbClr val="1E417C"/>
                </a:solidFill>
                <a:latin typeface="Tahoma"/>
                <a:cs typeface="Tahoma"/>
              </a:rPr>
              <a:t>together</a:t>
            </a:r>
            <a:r>
              <a:rPr sz="2800" b="1" spc="-62">
                <a:solidFill>
                  <a:srgbClr val="1E417C"/>
                </a:solidFill>
                <a:latin typeface="Tahoma"/>
                <a:cs typeface="Tahoma"/>
              </a:rPr>
              <a:t> </a:t>
            </a:r>
            <a:r>
              <a:rPr sz="2800" b="1">
                <a:solidFill>
                  <a:srgbClr val="1E417C"/>
                </a:solidFill>
                <a:latin typeface="Tahoma"/>
                <a:cs typeface="Tahoma"/>
              </a:rPr>
              <a:t>for</a:t>
            </a:r>
            <a:r>
              <a:rPr sz="2800" b="1" spc="-62">
                <a:solidFill>
                  <a:srgbClr val="1E417C"/>
                </a:solidFill>
                <a:latin typeface="Tahoma"/>
                <a:cs typeface="Tahoma"/>
              </a:rPr>
              <a:t> </a:t>
            </a:r>
            <a:r>
              <a:rPr sz="2800" b="1">
                <a:solidFill>
                  <a:srgbClr val="1E417C"/>
                </a:solidFill>
                <a:latin typeface="Tahoma"/>
                <a:cs typeface="Tahoma"/>
              </a:rPr>
              <a:t>a</a:t>
            </a:r>
            <a:r>
              <a:rPr sz="2800" b="1" spc="-62">
                <a:solidFill>
                  <a:srgbClr val="1E417C"/>
                </a:solidFill>
                <a:latin typeface="Tahoma"/>
                <a:cs typeface="Tahoma"/>
              </a:rPr>
              <a:t> </a:t>
            </a:r>
            <a:r>
              <a:rPr sz="2800" b="1">
                <a:solidFill>
                  <a:srgbClr val="1E417C"/>
                </a:solidFill>
                <a:latin typeface="Tahoma"/>
                <a:cs typeface="Tahoma"/>
              </a:rPr>
              <a:t>sustainable</a:t>
            </a:r>
            <a:r>
              <a:rPr sz="2800" b="1" spc="-62">
                <a:solidFill>
                  <a:srgbClr val="1E417C"/>
                </a:solidFill>
                <a:latin typeface="Tahoma"/>
                <a:cs typeface="Tahoma"/>
              </a:rPr>
              <a:t> </a:t>
            </a:r>
            <a:r>
              <a:rPr sz="2800" b="1" spc="-18">
                <a:solidFill>
                  <a:srgbClr val="1E417C"/>
                </a:solidFill>
                <a:latin typeface="Tahoma"/>
                <a:cs typeface="Tahoma"/>
              </a:rPr>
              <a:t>future</a:t>
            </a:r>
            <a:endParaRPr sz="2800">
              <a:latin typeface="Tahoma"/>
              <a:cs typeface="Tahoma"/>
            </a:endParaRPr>
          </a:p>
        </p:txBody>
      </p:sp>
      <p:grpSp>
        <p:nvGrpSpPr>
          <p:cNvPr id="9" name="object 9"/>
          <p:cNvGrpSpPr/>
          <p:nvPr/>
        </p:nvGrpSpPr>
        <p:grpSpPr>
          <a:xfrm>
            <a:off x="8106699" y="5551240"/>
            <a:ext cx="3228910" cy="3253983"/>
            <a:chOff x="4078768" y="3796953"/>
            <a:chExt cx="2534920" cy="2554605"/>
          </a:xfrm>
        </p:grpSpPr>
        <p:sp>
          <p:nvSpPr>
            <p:cNvPr id="10" name="object 10"/>
            <p:cNvSpPr/>
            <p:nvPr/>
          </p:nvSpPr>
          <p:spPr>
            <a:xfrm>
              <a:off x="5099723" y="4855233"/>
              <a:ext cx="496570" cy="496570"/>
            </a:xfrm>
            <a:custGeom>
              <a:avLst/>
              <a:gdLst/>
              <a:ahLst/>
              <a:cxnLst/>
              <a:rect l="l" t="t" r="r" b="b"/>
              <a:pathLst>
                <a:path w="496570" h="496570">
                  <a:moveTo>
                    <a:pt x="496163" y="248094"/>
                  </a:moveTo>
                  <a:lnTo>
                    <a:pt x="491123" y="298087"/>
                  </a:lnTo>
                  <a:lnTo>
                    <a:pt x="476669" y="344653"/>
                  </a:lnTo>
                  <a:lnTo>
                    <a:pt x="453796" y="386795"/>
                  </a:lnTo>
                  <a:lnTo>
                    <a:pt x="423503" y="423514"/>
                  </a:lnTo>
                  <a:lnTo>
                    <a:pt x="386787" y="453812"/>
                  </a:lnTo>
                  <a:lnTo>
                    <a:pt x="344644" y="476689"/>
                  </a:lnTo>
                  <a:lnTo>
                    <a:pt x="298072" y="491147"/>
                  </a:lnTo>
                  <a:lnTo>
                    <a:pt x="248069" y="496189"/>
                  </a:lnTo>
                  <a:lnTo>
                    <a:pt x="198077" y="491147"/>
                  </a:lnTo>
                  <a:lnTo>
                    <a:pt x="151513" y="476689"/>
                  </a:lnTo>
                  <a:lnTo>
                    <a:pt x="109375" y="453812"/>
                  </a:lnTo>
                  <a:lnTo>
                    <a:pt x="72661" y="423514"/>
                  </a:lnTo>
                  <a:lnTo>
                    <a:pt x="42368" y="386795"/>
                  </a:lnTo>
                  <a:lnTo>
                    <a:pt x="19495" y="344653"/>
                  </a:lnTo>
                  <a:lnTo>
                    <a:pt x="5040" y="298087"/>
                  </a:lnTo>
                  <a:lnTo>
                    <a:pt x="0" y="248094"/>
                  </a:lnTo>
                  <a:lnTo>
                    <a:pt x="5040" y="198101"/>
                  </a:lnTo>
                  <a:lnTo>
                    <a:pt x="19495" y="151535"/>
                  </a:lnTo>
                  <a:lnTo>
                    <a:pt x="42368" y="109393"/>
                  </a:lnTo>
                  <a:lnTo>
                    <a:pt x="72661" y="72674"/>
                  </a:lnTo>
                  <a:lnTo>
                    <a:pt x="109375" y="42376"/>
                  </a:lnTo>
                  <a:lnTo>
                    <a:pt x="151513" y="19499"/>
                  </a:lnTo>
                  <a:lnTo>
                    <a:pt x="198077" y="5041"/>
                  </a:lnTo>
                  <a:lnTo>
                    <a:pt x="248069" y="0"/>
                  </a:lnTo>
                  <a:lnTo>
                    <a:pt x="298072" y="5041"/>
                  </a:lnTo>
                  <a:lnTo>
                    <a:pt x="344644" y="19499"/>
                  </a:lnTo>
                  <a:lnTo>
                    <a:pt x="386787" y="42376"/>
                  </a:lnTo>
                  <a:lnTo>
                    <a:pt x="423503" y="72674"/>
                  </a:lnTo>
                  <a:lnTo>
                    <a:pt x="453796" y="109393"/>
                  </a:lnTo>
                  <a:lnTo>
                    <a:pt x="476669" y="151535"/>
                  </a:lnTo>
                  <a:lnTo>
                    <a:pt x="491123" y="198101"/>
                  </a:lnTo>
                  <a:lnTo>
                    <a:pt x="496163" y="248094"/>
                  </a:lnTo>
                  <a:close/>
                </a:path>
              </a:pathLst>
            </a:custGeom>
            <a:ln w="59207">
              <a:solidFill>
                <a:srgbClr val="C41888"/>
              </a:solidFill>
            </a:ln>
          </p:spPr>
          <p:txBody>
            <a:bodyPr wrap="square" lIns="0" tIns="0" rIns="0" bIns="0" rtlCol="0"/>
            <a:lstStyle/>
            <a:p>
              <a:endParaRPr/>
            </a:p>
          </p:txBody>
        </p:sp>
        <p:sp>
          <p:nvSpPr>
            <p:cNvPr id="11" name="object 11"/>
            <p:cNvSpPr/>
            <p:nvPr/>
          </p:nvSpPr>
          <p:spPr>
            <a:xfrm>
              <a:off x="5031073" y="5378271"/>
              <a:ext cx="662940" cy="511809"/>
            </a:xfrm>
            <a:custGeom>
              <a:avLst/>
              <a:gdLst/>
              <a:ahLst/>
              <a:cxnLst/>
              <a:rect l="l" t="t" r="r" b="b"/>
              <a:pathLst>
                <a:path w="662939" h="511810">
                  <a:moveTo>
                    <a:pt x="5303" y="511542"/>
                  </a:moveTo>
                  <a:lnTo>
                    <a:pt x="1501" y="475730"/>
                  </a:lnTo>
                  <a:lnTo>
                    <a:pt x="0" y="432360"/>
                  </a:lnTo>
                  <a:lnTo>
                    <a:pt x="2511" y="382614"/>
                  </a:lnTo>
                  <a:lnTo>
                    <a:pt x="10748" y="327677"/>
                  </a:lnTo>
                  <a:lnTo>
                    <a:pt x="26423" y="268730"/>
                  </a:lnTo>
                  <a:lnTo>
                    <a:pt x="39545" y="230304"/>
                  </a:lnTo>
                  <a:lnTo>
                    <a:pt x="57070" y="186921"/>
                  </a:lnTo>
                  <a:lnTo>
                    <a:pt x="80731" y="141686"/>
                  </a:lnTo>
                  <a:lnTo>
                    <a:pt x="112265" y="97704"/>
                  </a:lnTo>
                  <a:lnTo>
                    <a:pt x="153405" y="58080"/>
                  </a:lnTo>
                  <a:lnTo>
                    <a:pt x="205887" y="25919"/>
                  </a:lnTo>
                  <a:lnTo>
                    <a:pt x="258214" y="7995"/>
                  </a:lnTo>
                  <a:lnTo>
                    <a:pt x="306194" y="0"/>
                  </a:lnTo>
                  <a:lnTo>
                    <a:pt x="363863" y="498"/>
                  </a:lnTo>
                  <a:lnTo>
                    <a:pt x="427578" y="15378"/>
                  </a:lnTo>
                  <a:lnTo>
                    <a:pt x="476944" y="39623"/>
                  </a:lnTo>
                  <a:lnTo>
                    <a:pt x="517703" y="71196"/>
                  </a:lnTo>
                  <a:lnTo>
                    <a:pt x="550879" y="107787"/>
                  </a:lnTo>
                  <a:lnTo>
                    <a:pt x="577490" y="147091"/>
                  </a:lnTo>
                  <a:lnTo>
                    <a:pt x="598561" y="186798"/>
                  </a:lnTo>
                  <a:lnTo>
                    <a:pt x="615110" y="224600"/>
                  </a:lnTo>
                  <a:lnTo>
                    <a:pt x="647044" y="318661"/>
                  </a:lnTo>
                  <a:lnTo>
                    <a:pt x="657921" y="375507"/>
                  </a:lnTo>
                  <a:lnTo>
                    <a:pt x="662521" y="427453"/>
                  </a:lnTo>
                  <a:lnTo>
                    <a:pt x="662574" y="473223"/>
                  </a:lnTo>
                  <a:lnTo>
                    <a:pt x="659810" y="511542"/>
                  </a:lnTo>
                </a:path>
              </a:pathLst>
            </a:custGeom>
            <a:ln w="59207">
              <a:solidFill>
                <a:srgbClr val="C41888"/>
              </a:solidFill>
            </a:ln>
          </p:spPr>
          <p:txBody>
            <a:bodyPr wrap="square" lIns="0" tIns="0" rIns="0" bIns="0" rtlCol="0"/>
            <a:lstStyle/>
            <a:p>
              <a:endParaRPr/>
            </a:p>
          </p:txBody>
        </p:sp>
        <p:sp>
          <p:nvSpPr>
            <p:cNvPr id="12" name="object 12"/>
            <p:cNvSpPr/>
            <p:nvPr/>
          </p:nvSpPr>
          <p:spPr>
            <a:xfrm>
              <a:off x="4376387" y="5287023"/>
              <a:ext cx="496570" cy="496570"/>
            </a:xfrm>
            <a:custGeom>
              <a:avLst/>
              <a:gdLst/>
              <a:ahLst/>
              <a:cxnLst/>
              <a:rect l="l" t="t" r="r" b="b"/>
              <a:pathLst>
                <a:path w="496570" h="496570">
                  <a:moveTo>
                    <a:pt x="496163" y="248094"/>
                  </a:moveTo>
                  <a:lnTo>
                    <a:pt x="491123" y="298087"/>
                  </a:lnTo>
                  <a:lnTo>
                    <a:pt x="476669" y="344653"/>
                  </a:lnTo>
                  <a:lnTo>
                    <a:pt x="453796" y="386795"/>
                  </a:lnTo>
                  <a:lnTo>
                    <a:pt x="423503" y="423514"/>
                  </a:lnTo>
                  <a:lnTo>
                    <a:pt x="386787" y="453812"/>
                  </a:lnTo>
                  <a:lnTo>
                    <a:pt x="344644" y="476689"/>
                  </a:lnTo>
                  <a:lnTo>
                    <a:pt x="298072" y="491147"/>
                  </a:lnTo>
                  <a:lnTo>
                    <a:pt x="248069" y="496188"/>
                  </a:lnTo>
                  <a:lnTo>
                    <a:pt x="198077" y="491147"/>
                  </a:lnTo>
                  <a:lnTo>
                    <a:pt x="151513" y="476689"/>
                  </a:lnTo>
                  <a:lnTo>
                    <a:pt x="109375" y="453812"/>
                  </a:lnTo>
                  <a:lnTo>
                    <a:pt x="72661" y="423514"/>
                  </a:lnTo>
                  <a:lnTo>
                    <a:pt x="42368" y="386795"/>
                  </a:lnTo>
                  <a:lnTo>
                    <a:pt x="19495" y="344653"/>
                  </a:lnTo>
                  <a:lnTo>
                    <a:pt x="5040" y="298087"/>
                  </a:lnTo>
                  <a:lnTo>
                    <a:pt x="0" y="248094"/>
                  </a:lnTo>
                  <a:lnTo>
                    <a:pt x="5040" y="198101"/>
                  </a:lnTo>
                  <a:lnTo>
                    <a:pt x="19495" y="151535"/>
                  </a:lnTo>
                  <a:lnTo>
                    <a:pt x="42368" y="109393"/>
                  </a:lnTo>
                  <a:lnTo>
                    <a:pt x="72661" y="72674"/>
                  </a:lnTo>
                  <a:lnTo>
                    <a:pt x="109375" y="42376"/>
                  </a:lnTo>
                  <a:lnTo>
                    <a:pt x="151513" y="19499"/>
                  </a:lnTo>
                  <a:lnTo>
                    <a:pt x="198077" y="5041"/>
                  </a:lnTo>
                  <a:lnTo>
                    <a:pt x="248069" y="0"/>
                  </a:lnTo>
                  <a:lnTo>
                    <a:pt x="298072" y="5041"/>
                  </a:lnTo>
                  <a:lnTo>
                    <a:pt x="344644" y="19499"/>
                  </a:lnTo>
                  <a:lnTo>
                    <a:pt x="386787" y="42376"/>
                  </a:lnTo>
                  <a:lnTo>
                    <a:pt x="423503" y="72674"/>
                  </a:lnTo>
                  <a:lnTo>
                    <a:pt x="453796" y="109393"/>
                  </a:lnTo>
                  <a:lnTo>
                    <a:pt x="476669" y="151535"/>
                  </a:lnTo>
                  <a:lnTo>
                    <a:pt x="491123" y="198101"/>
                  </a:lnTo>
                  <a:lnTo>
                    <a:pt x="496163" y="248094"/>
                  </a:lnTo>
                  <a:close/>
                </a:path>
              </a:pathLst>
            </a:custGeom>
            <a:ln w="59207">
              <a:solidFill>
                <a:srgbClr val="C41888"/>
              </a:solidFill>
            </a:ln>
          </p:spPr>
          <p:txBody>
            <a:bodyPr wrap="square" lIns="0" tIns="0" rIns="0" bIns="0" rtlCol="0"/>
            <a:lstStyle/>
            <a:p>
              <a:endParaRPr/>
            </a:p>
          </p:txBody>
        </p:sp>
        <p:sp>
          <p:nvSpPr>
            <p:cNvPr id="13" name="object 13"/>
            <p:cNvSpPr/>
            <p:nvPr/>
          </p:nvSpPr>
          <p:spPr>
            <a:xfrm>
              <a:off x="4307737" y="5810057"/>
              <a:ext cx="662940" cy="511809"/>
            </a:xfrm>
            <a:custGeom>
              <a:avLst/>
              <a:gdLst/>
              <a:ahLst/>
              <a:cxnLst/>
              <a:rect l="l" t="t" r="r" b="b"/>
              <a:pathLst>
                <a:path w="662939" h="511810">
                  <a:moveTo>
                    <a:pt x="5303" y="511542"/>
                  </a:moveTo>
                  <a:lnTo>
                    <a:pt x="1501" y="475730"/>
                  </a:lnTo>
                  <a:lnTo>
                    <a:pt x="0" y="432360"/>
                  </a:lnTo>
                  <a:lnTo>
                    <a:pt x="2511" y="382614"/>
                  </a:lnTo>
                  <a:lnTo>
                    <a:pt x="10748" y="327677"/>
                  </a:lnTo>
                  <a:lnTo>
                    <a:pt x="26423" y="268730"/>
                  </a:lnTo>
                  <a:lnTo>
                    <a:pt x="39545" y="230304"/>
                  </a:lnTo>
                  <a:lnTo>
                    <a:pt x="57070" y="186921"/>
                  </a:lnTo>
                  <a:lnTo>
                    <a:pt x="80731" y="141686"/>
                  </a:lnTo>
                  <a:lnTo>
                    <a:pt x="112265" y="97704"/>
                  </a:lnTo>
                  <a:lnTo>
                    <a:pt x="153405" y="58080"/>
                  </a:lnTo>
                  <a:lnTo>
                    <a:pt x="205887" y="25919"/>
                  </a:lnTo>
                  <a:lnTo>
                    <a:pt x="258214" y="7995"/>
                  </a:lnTo>
                  <a:lnTo>
                    <a:pt x="306194" y="0"/>
                  </a:lnTo>
                  <a:lnTo>
                    <a:pt x="363863" y="498"/>
                  </a:lnTo>
                  <a:lnTo>
                    <a:pt x="427578" y="15378"/>
                  </a:lnTo>
                  <a:lnTo>
                    <a:pt x="476944" y="39623"/>
                  </a:lnTo>
                  <a:lnTo>
                    <a:pt x="517703" y="71196"/>
                  </a:lnTo>
                  <a:lnTo>
                    <a:pt x="550879" y="107787"/>
                  </a:lnTo>
                  <a:lnTo>
                    <a:pt x="577490" y="147091"/>
                  </a:lnTo>
                  <a:lnTo>
                    <a:pt x="598561" y="186798"/>
                  </a:lnTo>
                  <a:lnTo>
                    <a:pt x="615110" y="224600"/>
                  </a:lnTo>
                  <a:lnTo>
                    <a:pt x="647044" y="318661"/>
                  </a:lnTo>
                  <a:lnTo>
                    <a:pt x="657921" y="375507"/>
                  </a:lnTo>
                  <a:lnTo>
                    <a:pt x="662521" y="427453"/>
                  </a:lnTo>
                  <a:lnTo>
                    <a:pt x="662574" y="473223"/>
                  </a:lnTo>
                  <a:lnTo>
                    <a:pt x="659810" y="511542"/>
                  </a:lnTo>
                </a:path>
              </a:pathLst>
            </a:custGeom>
            <a:ln w="59207">
              <a:solidFill>
                <a:srgbClr val="C41888"/>
              </a:solidFill>
            </a:ln>
          </p:spPr>
          <p:txBody>
            <a:bodyPr wrap="square" lIns="0" tIns="0" rIns="0" bIns="0" rtlCol="0"/>
            <a:lstStyle/>
            <a:p>
              <a:endParaRPr/>
            </a:p>
          </p:txBody>
        </p:sp>
        <p:sp>
          <p:nvSpPr>
            <p:cNvPr id="14" name="object 14"/>
            <p:cNvSpPr/>
            <p:nvPr/>
          </p:nvSpPr>
          <p:spPr>
            <a:xfrm>
              <a:off x="5832586" y="5287023"/>
              <a:ext cx="496570" cy="496570"/>
            </a:xfrm>
            <a:custGeom>
              <a:avLst/>
              <a:gdLst/>
              <a:ahLst/>
              <a:cxnLst/>
              <a:rect l="l" t="t" r="r" b="b"/>
              <a:pathLst>
                <a:path w="496570" h="496570">
                  <a:moveTo>
                    <a:pt x="496163" y="248094"/>
                  </a:moveTo>
                  <a:lnTo>
                    <a:pt x="491123" y="298087"/>
                  </a:lnTo>
                  <a:lnTo>
                    <a:pt x="476669" y="344653"/>
                  </a:lnTo>
                  <a:lnTo>
                    <a:pt x="453796" y="386795"/>
                  </a:lnTo>
                  <a:lnTo>
                    <a:pt x="423503" y="423514"/>
                  </a:lnTo>
                  <a:lnTo>
                    <a:pt x="386787" y="453812"/>
                  </a:lnTo>
                  <a:lnTo>
                    <a:pt x="344644" y="476689"/>
                  </a:lnTo>
                  <a:lnTo>
                    <a:pt x="298072" y="491147"/>
                  </a:lnTo>
                  <a:lnTo>
                    <a:pt x="248069" y="496188"/>
                  </a:lnTo>
                  <a:lnTo>
                    <a:pt x="198077" y="491147"/>
                  </a:lnTo>
                  <a:lnTo>
                    <a:pt x="151513" y="476689"/>
                  </a:lnTo>
                  <a:lnTo>
                    <a:pt x="109375" y="453812"/>
                  </a:lnTo>
                  <a:lnTo>
                    <a:pt x="72661" y="423514"/>
                  </a:lnTo>
                  <a:lnTo>
                    <a:pt x="42368" y="386795"/>
                  </a:lnTo>
                  <a:lnTo>
                    <a:pt x="19495" y="344653"/>
                  </a:lnTo>
                  <a:lnTo>
                    <a:pt x="5040" y="298087"/>
                  </a:lnTo>
                  <a:lnTo>
                    <a:pt x="0" y="248094"/>
                  </a:lnTo>
                  <a:lnTo>
                    <a:pt x="5040" y="198101"/>
                  </a:lnTo>
                  <a:lnTo>
                    <a:pt x="19495" y="151535"/>
                  </a:lnTo>
                  <a:lnTo>
                    <a:pt x="42368" y="109393"/>
                  </a:lnTo>
                  <a:lnTo>
                    <a:pt x="72661" y="72674"/>
                  </a:lnTo>
                  <a:lnTo>
                    <a:pt x="109375" y="42376"/>
                  </a:lnTo>
                  <a:lnTo>
                    <a:pt x="151513" y="19499"/>
                  </a:lnTo>
                  <a:lnTo>
                    <a:pt x="198077" y="5041"/>
                  </a:lnTo>
                  <a:lnTo>
                    <a:pt x="248069" y="0"/>
                  </a:lnTo>
                  <a:lnTo>
                    <a:pt x="298072" y="5041"/>
                  </a:lnTo>
                  <a:lnTo>
                    <a:pt x="344644" y="19499"/>
                  </a:lnTo>
                  <a:lnTo>
                    <a:pt x="386787" y="42376"/>
                  </a:lnTo>
                  <a:lnTo>
                    <a:pt x="423503" y="72674"/>
                  </a:lnTo>
                  <a:lnTo>
                    <a:pt x="453796" y="109393"/>
                  </a:lnTo>
                  <a:lnTo>
                    <a:pt x="476669" y="151535"/>
                  </a:lnTo>
                  <a:lnTo>
                    <a:pt x="491123" y="198101"/>
                  </a:lnTo>
                  <a:lnTo>
                    <a:pt x="496163" y="248094"/>
                  </a:lnTo>
                  <a:close/>
                </a:path>
              </a:pathLst>
            </a:custGeom>
            <a:ln w="59207">
              <a:solidFill>
                <a:srgbClr val="C41888"/>
              </a:solidFill>
            </a:ln>
          </p:spPr>
          <p:txBody>
            <a:bodyPr wrap="square" lIns="0" tIns="0" rIns="0" bIns="0" rtlCol="0"/>
            <a:lstStyle/>
            <a:p>
              <a:endParaRPr/>
            </a:p>
          </p:txBody>
        </p:sp>
        <p:sp>
          <p:nvSpPr>
            <p:cNvPr id="15" name="object 15"/>
            <p:cNvSpPr/>
            <p:nvPr/>
          </p:nvSpPr>
          <p:spPr>
            <a:xfrm>
              <a:off x="5763937" y="5810057"/>
              <a:ext cx="662940" cy="511809"/>
            </a:xfrm>
            <a:custGeom>
              <a:avLst/>
              <a:gdLst/>
              <a:ahLst/>
              <a:cxnLst/>
              <a:rect l="l" t="t" r="r" b="b"/>
              <a:pathLst>
                <a:path w="662939" h="511810">
                  <a:moveTo>
                    <a:pt x="5303" y="511542"/>
                  </a:moveTo>
                  <a:lnTo>
                    <a:pt x="1501" y="475730"/>
                  </a:lnTo>
                  <a:lnTo>
                    <a:pt x="0" y="432360"/>
                  </a:lnTo>
                  <a:lnTo>
                    <a:pt x="2511" y="382614"/>
                  </a:lnTo>
                  <a:lnTo>
                    <a:pt x="10748" y="327677"/>
                  </a:lnTo>
                  <a:lnTo>
                    <a:pt x="26423" y="268730"/>
                  </a:lnTo>
                  <a:lnTo>
                    <a:pt x="39545" y="230304"/>
                  </a:lnTo>
                  <a:lnTo>
                    <a:pt x="57070" y="186921"/>
                  </a:lnTo>
                  <a:lnTo>
                    <a:pt x="80731" y="141686"/>
                  </a:lnTo>
                  <a:lnTo>
                    <a:pt x="112265" y="97704"/>
                  </a:lnTo>
                  <a:lnTo>
                    <a:pt x="153405" y="58080"/>
                  </a:lnTo>
                  <a:lnTo>
                    <a:pt x="205887" y="25919"/>
                  </a:lnTo>
                  <a:lnTo>
                    <a:pt x="258214" y="7995"/>
                  </a:lnTo>
                  <a:lnTo>
                    <a:pt x="306194" y="0"/>
                  </a:lnTo>
                  <a:lnTo>
                    <a:pt x="363863" y="498"/>
                  </a:lnTo>
                  <a:lnTo>
                    <a:pt x="427578" y="15378"/>
                  </a:lnTo>
                  <a:lnTo>
                    <a:pt x="476944" y="39623"/>
                  </a:lnTo>
                  <a:lnTo>
                    <a:pt x="517703" y="71196"/>
                  </a:lnTo>
                  <a:lnTo>
                    <a:pt x="550879" y="107787"/>
                  </a:lnTo>
                  <a:lnTo>
                    <a:pt x="577490" y="147091"/>
                  </a:lnTo>
                  <a:lnTo>
                    <a:pt x="598561" y="186798"/>
                  </a:lnTo>
                  <a:lnTo>
                    <a:pt x="615110" y="224600"/>
                  </a:lnTo>
                  <a:lnTo>
                    <a:pt x="647044" y="318661"/>
                  </a:lnTo>
                  <a:lnTo>
                    <a:pt x="657921" y="375507"/>
                  </a:lnTo>
                  <a:lnTo>
                    <a:pt x="662521" y="427453"/>
                  </a:lnTo>
                  <a:lnTo>
                    <a:pt x="662574" y="473223"/>
                  </a:lnTo>
                  <a:lnTo>
                    <a:pt x="659810" y="511542"/>
                  </a:lnTo>
                </a:path>
              </a:pathLst>
            </a:custGeom>
            <a:ln w="59207">
              <a:solidFill>
                <a:srgbClr val="C41888"/>
              </a:solidFill>
            </a:ln>
          </p:spPr>
          <p:txBody>
            <a:bodyPr wrap="square" lIns="0" tIns="0" rIns="0" bIns="0" rtlCol="0"/>
            <a:lstStyle/>
            <a:p>
              <a:endParaRPr/>
            </a:p>
          </p:txBody>
        </p:sp>
        <p:sp>
          <p:nvSpPr>
            <p:cNvPr id="16" name="object 16"/>
            <p:cNvSpPr/>
            <p:nvPr/>
          </p:nvSpPr>
          <p:spPr>
            <a:xfrm>
              <a:off x="4108372" y="4394803"/>
              <a:ext cx="684530" cy="736600"/>
            </a:xfrm>
            <a:custGeom>
              <a:avLst/>
              <a:gdLst/>
              <a:ahLst/>
              <a:cxnLst/>
              <a:rect l="l" t="t" r="r" b="b"/>
              <a:pathLst>
                <a:path w="684529" h="736600">
                  <a:moveTo>
                    <a:pt x="684301" y="736168"/>
                  </a:moveTo>
                  <a:lnTo>
                    <a:pt x="684301" y="0"/>
                  </a:lnTo>
                  <a:lnTo>
                    <a:pt x="0" y="0"/>
                  </a:lnTo>
                  <a:lnTo>
                    <a:pt x="0" y="591007"/>
                  </a:lnTo>
                  <a:lnTo>
                    <a:pt x="497649" y="591007"/>
                  </a:lnTo>
                  <a:lnTo>
                    <a:pt x="534990" y="620039"/>
                  </a:lnTo>
                  <a:lnTo>
                    <a:pt x="572324" y="649071"/>
                  </a:lnTo>
                  <a:lnTo>
                    <a:pt x="609653" y="678103"/>
                  </a:lnTo>
                  <a:lnTo>
                    <a:pt x="646978" y="707136"/>
                  </a:lnTo>
                  <a:lnTo>
                    <a:pt x="684301" y="736168"/>
                  </a:lnTo>
                  <a:close/>
                </a:path>
              </a:pathLst>
            </a:custGeom>
            <a:ln w="59207">
              <a:solidFill>
                <a:srgbClr val="C41888"/>
              </a:solidFill>
            </a:ln>
          </p:spPr>
          <p:txBody>
            <a:bodyPr wrap="square" lIns="0" tIns="0" rIns="0" bIns="0" rtlCol="0"/>
            <a:lstStyle/>
            <a:p>
              <a:endParaRPr/>
            </a:p>
          </p:txBody>
        </p:sp>
        <p:sp>
          <p:nvSpPr>
            <p:cNvPr id="17" name="object 17"/>
            <p:cNvSpPr/>
            <p:nvPr/>
          </p:nvSpPr>
          <p:spPr>
            <a:xfrm>
              <a:off x="4236496" y="4516016"/>
              <a:ext cx="424815" cy="356235"/>
            </a:xfrm>
            <a:custGeom>
              <a:avLst/>
              <a:gdLst/>
              <a:ahLst/>
              <a:cxnLst/>
              <a:rect l="l" t="t" r="r" b="b"/>
              <a:pathLst>
                <a:path w="424814" h="356235">
                  <a:moveTo>
                    <a:pt x="124733" y="0"/>
                  </a:moveTo>
                  <a:lnTo>
                    <a:pt x="55487" y="10344"/>
                  </a:lnTo>
                  <a:lnTo>
                    <a:pt x="8545" y="59800"/>
                  </a:lnTo>
                  <a:lnTo>
                    <a:pt x="0" y="117441"/>
                  </a:lnTo>
                  <a:lnTo>
                    <a:pt x="1892" y="137803"/>
                  </a:lnTo>
                  <a:lnTo>
                    <a:pt x="16667" y="189428"/>
                  </a:lnTo>
                  <a:lnTo>
                    <a:pt x="42848" y="231778"/>
                  </a:lnTo>
                  <a:lnTo>
                    <a:pt x="73989" y="265692"/>
                  </a:lnTo>
                  <a:lnTo>
                    <a:pt x="103644" y="292006"/>
                  </a:lnTo>
                  <a:lnTo>
                    <a:pt x="160785" y="332391"/>
                  </a:lnTo>
                  <a:lnTo>
                    <a:pt x="209258" y="356192"/>
                  </a:lnTo>
                  <a:lnTo>
                    <a:pt x="231811" y="347560"/>
                  </a:lnTo>
                  <a:lnTo>
                    <a:pt x="288601" y="317550"/>
                  </a:lnTo>
                  <a:lnTo>
                    <a:pt x="320078" y="294623"/>
                  </a:lnTo>
                  <a:lnTo>
                    <a:pt x="380435" y="236695"/>
                  </a:lnTo>
                  <a:lnTo>
                    <a:pt x="407339" y="194142"/>
                  </a:lnTo>
                  <a:lnTo>
                    <a:pt x="422465" y="141677"/>
                  </a:lnTo>
                  <a:lnTo>
                    <a:pt x="424300" y="120610"/>
                  </a:lnTo>
                  <a:lnTo>
                    <a:pt x="423037" y="91467"/>
                  </a:lnTo>
                  <a:lnTo>
                    <a:pt x="392671" y="28913"/>
                  </a:lnTo>
                  <a:lnTo>
                    <a:pt x="335727" y="1607"/>
                  </a:lnTo>
                  <a:lnTo>
                    <a:pt x="273431" y="8200"/>
                  </a:lnTo>
                  <a:lnTo>
                    <a:pt x="230946" y="37167"/>
                  </a:lnTo>
                  <a:lnTo>
                    <a:pt x="212407" y="62619"/>
                  </a:lnTo>
                  <a:lnTo>
                    <a:pt x="205663" y="51108"/>
                  </a:lnTo>
                  <a:lnTo>
                    <a:pt x="194854" y="36968"/>
                  </a:lnTo>
                  <a:lnTo>
                    <a:pt x="179405" y="22471"/>
                  </a:lnTo>
                  <a:lnTo>
                    <a:pt x="158737" y="9889"/>
                  </a:lnTo>
                  <a:lnTo>
                    <a:pt x="124733" y="0"/>
                  </a:lnTo>
                  <a:close/>
                </a:path>
              </a:pathLst>
            </a:custGeom>
            <a:solidFill>
              <a:srgbClr val="C41888"/>
            </a:solidFill>
          </p:spPr>
          <p:txBody>
            <a:bodyPr wrap="square" lIns="0" tIns="0" rIns="0" bIns="0" rtlCol="0"/>
            <a:lstStyle/>
            <a:p>
              <a:endParaRPr/>
            </a:p>
          </p:txBody>
        </p:sp>
        <p:sp>
          <p:nvSpPr>
            <p:cNvPr id="18" name="object 18"/>
            <p:cNvSpPr/>
            <p:nvPr/>
          </p:nvSpPr>
          <p:spPr>
            <a:xfrm>
              <a:off x="5899308" y="4394803"/>
              <a:ext cx="684530" cy="736600"/>
            </a:xfrm>
            <a:custGeom>
              <a:avLst/>
              <a:gdLst/>
              <a:ahLst/>
              <a:cxnLst/>
              <a:rect l="l" t="t" r="r" b="b"/>
              <a:pathLst>
                <a:path w="684529" h="736600">
                  <a:moveTo>
                    <a:pt x="0" y="736168"/>
                  </a:moveTo>
                  <a:lnTo>
                    <a:pt x="0" y="0"/>
                  </a:lnTo>
                  <a:lnTo>
                    <a:pt x="684301" y="0"/>
                  </a:lnTo>
                  <a:lnTo>
                    <a:pt x="684301" y="591007"/>
                  </a:lnTo>
                  <a:lnTo>
                    <a:pt x="186651" y="591007"/>
                  </a:lnTo>
                  <a:lnTo>
                    <a:pt x="149310" y="620039"/>
                  </a:lnTo>
                  <a:lnTo>
                    <a:pt x="111976" y="649071"/>
                  </a:lnTo>
                  <a:lnTo>
                    <a:pt x="74647" y="678103"/>
                  </a:lnTo>
                  <a:lnTo>
                    <a:pt x="37323" y="707136"/>
                  </a:lnTo>
                  <a:lnTo>
                    <a:pt x="0" y="736168"/>
                  </a:lnTo>
                  <a:close/>
                </a:path>
              </a:pathLst>
            </a:custGeom>
            <a:ln w="59207">
              <a:solidFill>
                <a:srgbClr val="C41888"/>
              </a:solidFill>
            </a:ln>
          </p:spPr>
          <p:txBody>
            <a:bodyPr wrap="square" lIns="0" tIns="0" rIns="0" bIns="0" rtlCol="0"/>
            <a:lstStyle/>
            <a:p>
              <a:endParaRPr/>
            </a:p>
          </p:txBody>
        </p:sp>
        <p:sp>
          <p:nvSpPr>
            <p:cNvPr id="19" name="object 19"/>
            <p:cNvSpPr/>
            <p:nvPr/>
          </p:nvSpPr>
          <p:spPr>
            <a:xfrm>
              <a:off x="6033226" y="4584896"/>
              <a:ext cx="435609" cy="0"/>
            </a:xfrm>
            <a:custGeom>
              <a:avLst/>
              <a:gdLst/>
              <a:ahLst/>
              <a:cxnLst/>
              <a:rect l="l" t="t" r="r" b="b"/>
              <a:pathLst>
                <a:path w="435610">
                  <a:moveTo>
                    <a:pt x="0" y="0"/>
                  </a:moveTo>
                  <a:lnTo>
                    <a:pt x="435495" y="0"/>
                  </a:lnTo>
                </a:path>
              </a:pathLst>
            </a:custGeom>
            <a:ln w="39471">
              <a:solidFill>
                <a:srgbClr val="C41888"/>
              </a:solidFill>
            </a:ln>
          </p:spPr>
          <p:txBody>
            <a:bodyPr wrap="square" lIns="0" tIns="0" rIns="0" bIns="0" rtlCol="0"/>
            <a:lstStyle/>
            <a:p>
              <a:endParaRPr/>
            </a:p>
          </p:txBody>
        </p:sp>
        <p:sp>
          <p:nvSpPr>
            <p:cNvPr id="20" name="object 20"/>
            <p:cNvSpPr/>
            <p:nvPr/>
          </p:nvSpPr>
          <p:spPr>
            <a:xfrm>
              <a:off x="6033226" y="4762892"/>
              <a:ext cx="435609" cy="0"/>
            </a:xfrm>
            <a:custGeom>
              <a:avLst/>
              <a:gdLst/>
              <a:ahLst/>
              <a:cxnLst/>
              <a:rect l="l" t="t" r="r" b="b"/>
              <a:pathLst>
                <a:path w="435610">
                  <a:moveTo>
                    <a:pt x="0" y="0"/>
                  </a:moveTo>
                  <a:lnTo>
                    <a:pt x="435495" y="0"/>
                  </a:lnTo>
                </a:path>
              </a:pathLst>
            </a:custGeom>
            <a:ln w="39471">
              <a:solidFill>
                <a:srgbClr val="C41888"/>
              </a:solidFill>
            </a:ln>
          </p:spPr>
          <p:txBody>
            <a:bodyPr wrap="square" lIns="0" tIns="0" rIns="0" bIns="0" rtlCol="0"/>
            <a:lstStyle/>
            <a:p>
              <a:endParaRPr/>
            </a:p>
          </p:txBody>
        </p:sp>
        <p:sp>
          <p:nvSpPr>
            <p:cNvPr id="21" name="object 21"/>
            <p:cNvSpPr/>
            <p:nvPr/>
          </p:nvSpPr>
          <p:spPr>
            <a:xfrm>
              <a:off x="4988615" y="3826556"/>
              <a:ext cx="691515" cy="861060"/>
            </a:xfrm>
            <a:custGeom>
              <a:avLst/>
              <a:gdLst/>
              <a:ahLst/>
              <a:cxnLst/>
              <a:rect l="l" t="t" r="r" b="b"/>
              <a:pathLst>
                <a:path w="691514" h="861060">
                  <a:moveTo>
                    <a:pt x="269570" y="629005"/>
                  </a:moveTo>
                  <a:lnTo>
                    <a:pt x="342150" y="860564"/>
                  </a:lnTo>
                  <a:lnTo>
                    <a:pt x="414731" y="622096"/>
                  </a:lnTo>
                  <a:lnTo>
                    <a:pt x="691210" y="622096"/>
                  </a:lnTo>
                  <a:lnTo>
                    <a:pt x="691210" y="0"/>
                  </a:lnTo>
                  <a:lnTo>
                    <a:pt x="641835" y="244"/>
                  </a:lnTo>
                  <a:lnTo>
                    <a:pt x="592462" y="489"/>
                  </a:lnTo>
                  <a:lnTo>
                    <a:pt x="543090" y="734"/>
                  </a:lnTo>
                  <a:lnTo>
                    <a:pt x="493718" y="979"/>
                  </a:lnTo>
                  <a:lnTo>
                    <a:pt x="444346" y="1224"/>
                  </a:lnTo>
                  <a:lnTo>
                    <a:pt x="394975" y="1469"/>
                  </a:lnTo>
                  <a:lnTo>
                    <a:pt x="345605" y="1714"/>
                  </a:lnTo>
                  <a:lnTo>
                    <a:pt x="296234" y="1959"/>
                  </a:lnTo>
                  <a:lnTo>
                    <a:pt x="246863" y="2204"/>
                  </a:lnTo>
                  <a:lnTo>
                    <a:pt x="197491" y="2449"/>
                  </a:lnTo>
                  <a:lnTo>
                    <a:pt x="148120" y="2694"/>
                  </a:lnTo>
                  <a:lnTo>
                    <a:pt x="98747" y="2939"/>
                  </a:lnTo>
                  <a:lnTo>
                    <a:pt x="49374" y="3184"/>
                  </a:lnTo>
                  <a:lnTo>
                    <a:pt x="0" y="3429"/>
                  </a:lnTo>
                  <a:lnTo>
                    <a:pt x="0" y="629005"/>
                  </a:lnTo>
                  <a:lnTo>
                    <a:pt x="269570" y="629005"/>
                  </a:lnTo>
                  <a:close/>
                </a:path>
              </a:pathLst>
            </a:custGeom>
            <a:ln w="59207">
              <a:solidFill>
                <a:srgbClr val="C41888"/>
              </a:solidFill>
            </a:ln>
          </p:spPr>
          <p:txBody>
            <a:bodyPr wrap="square" lIns="0" tIns="0" rIns="0" bIns="0" rtlCol="0"/>
            <a:lstStyle/>
            <a:p>
              <a:endParaRPr/>
            </a:p>
          </p:txBody>
        </p:sp>
        <p:pic>
          <p:nvPicPr>
            <p:cNvPr id="22" name="object 22"/>
            <p:cNvPicPr/>
            <p:nvPr/>
          </p:nvPicPr>
          <p:blipFill>
            <a:blip r:embed="rId4" cstate="email">
              <a:extLst>
                <a:ext uri="{28A0092B-C50C-407E-A947-70E740481C1C}">
                  <a14:useLocalDpi xmlns:a14="http://schemas.microsoft.com/office/drawing/2010/main"/>
                </a:ext>
              </a:extLst>
            </a:blip>
            <a:stretch>
              <a:fillRect/>
            </a:stretch>
          </p:blipFill>
          <p:spPr>
            <a:xfrm>
              <a:off x="5090781" y="4096121"/>
              <a:ext cx="128231" cy="136245"/>
            </a:xfrm>
            <a:prstGeom prst="rect">
              <a:avLst/>
            </a:prstGeom>
          </p:spPr>
        </p:pic>
        <p:pic>
          <p:nvPicPr>
            <p:cNvPr id="23" name="object 23"/>
            <p:cNvPicPr/>
            <p:nvPr/>
          </p:nvPicPr>
          <p:blipFill>
            <a:blip r:embed="rId4" cstate="email">
              <a:extLst>
                <a:ext uri="{28A0092B-C50C-407E-A947-70E740481C1C}">
                  <a14:useLocalDpi xmlns:a14="http://schemas.microsoft.com/office/drawing/2010/main"/>
                </a:ext>
              </a:extLst>
            </a:blip>
            <a:stretch>
              <a:fillRect/>
            </a:stretch>
          </p:blipFill>
          <p:spPr>
            <a:xfrm>
              <a:off x="5449432" y="4096121"/>
              <a:ext cx="128231" cy="136245"/>
            </a:xfrm>
            <a:prstGeom prst="rect">
              <a:avLst/>
            </a:prstGeom>
          </p:spPr>
        </p:pic>
        <p:pic>
          <p:nvPicPr>
            <p:cNvPr id="24" name="object 24"/>
            <p:cNvPicPr/>
            <p:nvPr/>
          </p:nvPicPr>
          <p:blipFill>
            <a:blip r:embed="rId5" cstate="email">
              <a:extLst>
                <a:ext uri="{28A0092B-C50C-407E-A947-70E740481C1C}">
                  <a14:useLocalDpi xmlns:a14="http://schemas.microsoft.com/office/drawing/2010/main"/>
                </a:ext>
              </a:extLst>
            </a:blip>
            <a:stretch>
              <a:fillRect/>
            </a:stretch>
          </p:blipFill>
          <p:spPr>
            <a:xfrm>
              <a:off x="5270106" y="4096121"/>
              <a:ext cx="128231" cy="136245"/>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285AB44-215D-F370-9E79-E935B59A70AB}"/>
              </a:ext>
            </a:extLst>
          </p:cNvPr>
          <p:cNvSpPr/>
          <p:nvPr/>
        </p:nvSpPr>
        <p:spPr>
          <a:xfrm>
            <a:off x="-4" y="14904"/>
            <a:ext cx="19010313" cy="201935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Aptos" panose="02110004020202020204"/>
            </a:endParaRPr>
          </a:p>
        </p:txBody>
      </p:sp>
      <p:sp>
        <p:nvSpPr>
          <p:cNvPr id="11" name="Title 1">
            <a:extLst>
              <a:ext uri="{FF2B5EF4-FFF2-40B4-BE49-F238E27FC236}">
                <a16:creationId xmlns:a16="http://schemas.microsoft.com/office/drawing/2014/main" id="{B70F787A-0B01-63AE-2A1F-412A15A0BB5E}"/>
              </a:ext>
            </a:extLst>
          </p:cNvPr>
          <p:cNvSpPr txBox="1">
            <a:spLocks/>
          </p:cNvSpPr>
          <p:nvPr/>
        </p:nvSpPr>
        <p:spPr>
          <a:xfrm>
            <a:off x="1729938" y="51"/>
            <a:ext cx="14257734" cy="2019351"/>
          </a:xfrm>
          <a:prstGeom prst="rect">
            <a:avLst/>
          </a:prstGeom>
        </p:spPr>
        <p:txBody>
          <a:bodyPr vert="horz" lIns="142577" tIns="71289" rIns="142577" bIns="71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1425732"/>
            <a:r>
              <a:rPr lang="en-US" sz="6860" b="1">
                <a:solidFill>
                  <a:prstClr val="white"/>
                </a:solidFill>
                <a:latin typeface="Tahoma" panose="020B0604030504040204" pitchFamily="34" charset="0"/>
                <a:ea typeface="Tahoma" panose="020B0604030504040204" pitchFamily="34" charset="0"/>
                <a:cs typeface="Tahoma" panose="020B0604030504040204" pitchFamily="34" charset="0"/>
              </a:rPr>
              <a:t>Fast Fashion Project</a:t>
            </a:r>
            <a:endParaRPr lang="en-IE" sz="6860" b="1">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16" name="Rectangle 15">
            <a:extLst>
              <a:ext uri="{FF2B5EF4-FFF2-40B4-BE49-F238E27FC236}">
                <a16:creationId xmlns:a16="http://schemas.microsoft.com/office/drawing/2014/main" id="{816AE37F-D6FB-1B99-BB56-1E65D52D0EC4}"/>
              </a:ext>
            </a:extLst>
          </p:cNvPr>
          <p:cNvSpPr/>
          <p:nvPr/>
        </p:nvSpPr>
        <p:spPr>
          <a:xfrm>
            <a:off x="-1" y="10186410"/>
            <a:ext cx="19010313" cy="487783"/>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Aptos" panose="02110004020202020204"/>
            </a:endParaRPr>
          </a:p>
        </p:txBody>
      </p:sp>
      <p:pic>
        <p:nvPicPr>
          <p:cNvPr id="3" name="Picture 2" descr="A logo of a person with flowers and open book&#10;&#10;Description automatically generated">
            <a:extLst>
              <a:ext uri="{FF2B5EF4-FFF2-40B4-BE49-F238E27FC236}">
                <a16:creationId xmlns:a16="http://schemas.microsoft.com/office/drawing/2014/main" id="{30C3A725-0FAC-A09C-ABCD-DF1200C9E68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290980" y="136959"/>
            <a:ext cx="1372924" cy="1682413"/>
          </a:xfrm>
          <a:prstGeom prst="rect">
            <a:avLst/>
          </a:prstGeom>
        </p:spPr>
      </p:pic>
      <p:sp>
        <p:nvSpPr>
          <p:cNvPr id="12" name="TextBox 11">
            <a:extLst>
              <a:ext uri="{FF2B5EF4-FFF2-40B4-BE49-F238E27FC236}">
                <a16:creationId xmlns:a16="http://schemas.microsoft.com/office/drawing/2014/main" id="{37304C40-DCB4-0566-0CC0-57A479131A3A}"/>
              </a:ext>
            </a:extLst>
          </p:cNvPr>
          <p:cNvSpPr txBox="1"/>
          <p:nvPr/>
        </p:nvSpPr>
        <p:spPr>
          <a:xfrm>
            <a:off x="4743607" y="2697831"/>
            <a:ext cx="9523091" cy="668196"/>
          </a:xfrm>
          <a:prstGeom prst="rect">
            <a:avLst/>
          </a:prstGeom>
          <a:noFill/>
        </p:spPr>
        <p:txBody>
          <a:bodyPr wrap="square">
            <a:spAutoFit/>
          </a:bodyPr>
          <a:lstStyle/>
          <a:p>
            <a:pPr algn="l" defTabSz="1425732" rtl="0"/>
            <a:r>
              <a:rPr lang="en-US" sz="3742" b="1" kern="1200">
                <a:solidFill>
                  <a:srgbClr val="00B050"/>
                </a:solidFill>
                <a:latin typeface="Tahoma" panose="020B0604030504040204" pitchFamily="34" charset="0"/>
                <a:ea typeface="Tahoma" panose="020B0604030504040204" pitchFamily="34" charset="0"/>
                <a:cs typeface="Tahoma" panose="020B0604030504040204" pitchFamily="34" charset="0"/>
              </a:rPr>
              <a:t>Module 1 - </a:t>
            </a:r>
            <a:r>
              <a:rPr lang="en-IE" sz="3742" b="1" kern="1200">
                <a:solidFill>
                  <a:prstClr val="black"/>
                </a:solidFill>
                <a:latin typeface="Aptos" panose="02110004020202020204"/>
                <a:ea typeface="+mn-ea"/>
                <a:cs typeface="+mn-cs"/>
              </a:rPr>
              <a:t>Discover Fast Fashion</a:t>
            </a:r>
            <a:endParaRPr lang="en-US" sz="3742" b="1" kern="1200">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2DC0080E-C295-CD51-2F7F-1AE85BB158A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38122" y="3955536"/>
            <a:ext cx="5641365" cy="5641365"/>
          </a:xfrm>
          <a:prstGeom prst="rect">
            <a:avLst/>
          </a:prstGeom>
        </p:spPr>
      </p:pic>
    </p:spTree>
    <p:extLst>
      <p:ext uri="{BB962C8B-B14F-4D97-AF65-F5344CB8AC3E}">
        <p14:creationId xmlns:p14="http://schemas.microsoft.com/office/powerpoint/2010/main" val="1609475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e Fast Fashion Problem - Behind the News">
            <a:hlinkClick r:id="" action="ppaction://media"/>
            <a:extLst>
              <a:ext uri="{FF2B5EF4-FFF2-40B4-BE49-F238E27FC236}">
                <a16:creationId xmlns:a16="http://schemas.microsoft.com/office/drawing/2014/main" id="{3790CABF-1727-CF43-2D11-C341063630A4}"/>
              </a:ext>
            </a:extLst>
          </p:cNvPr>
          <p:cNvPicPr>
            <a:picLocks noRot="1" noChangeAspect="1"/>
          </p:cNvPicPr>
          <p:nvPr>
            <a:videoFile r:link="rId1"/>
          </p:nvPr>
        </p:nvPicPr>
        <p:blipFill>
          <a:blip r:embed="rId3"/>
          <a:stretch>
            <a:fillRect/>
          </a:stretch>
        </p:blipFill>
        <p:spPr>
          <a:xfrm>
            <a:off x="2152252" y="1917700"/>
            <a:ext cx="14705807" cy="8308781"/>
          </a:xfrm>
          <a:prstGeom prst="rect">
            <a:avLst/>
          </a:prstGeom>
        </p:spPr>
      </p:pic>
      <p:sp>
        <p:nvSpPr>
          <p:cNvPr id="5" name="Rectangle 4">
            <a:extLst>
              <a:ext uri="{FF2B5EF4-FFF2-40B4-BE49-F238E27FC236}">
                <a16:creationId xmlns:a16="http://schemas.microsoft.com/office/drawing/2014/main" id="{F7B962F6-AA27-6213-178A-7E17A9823548}"/>
              </a:ext>
            </a:extLst>
          </p:cNvPr>
          <p:cNvSpPr/>
          <p:nvPr/>
        </p:nvSpPr>
        <p:spPr>
          <a:xfrm>
            <a:off x="-4" y="14905"/>
            <a:ext cx="19010313" cy="1674196"/>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Aptos" panose="02110004020202020204"/>
            </a:endParaRPr>
          </a:p>
        </p:txBody>
      </p:sp>
      <p:pic>
        <p:nvPicPr>
          <p:cNvPr id="7" name="Picture 6" descr="A logo of a person with flowers and open book&#10;&#10;Description automatically generated">
            <a:extLst>
              <a:ext uri="{FF2B5EF4-FFF2-40B4-BE49-F238E27FC236}">
                <a16:creationId xmlns:a16="http://schemas.microsoft.com/office/drawing/2014/main" id="{286B96BF-D8DD-EFAF-1BE3-4EEA5E8B542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506156" y="136959"/>
            <a:ext cx="1157748" cy="1418731"/>
          </a:xfrm>
          <a:prstGeom prst="rect">
            <a:avLst/>
          </a:prstGeom>
        </p:spPr>
      </p:pic>
      <p:sp>
        <p:nvSpPr>
          <p:cNvPr id="9" name="Title 1">
            <a:extLst>
              <a:ext uri="{FF2B5EF4-FFF2-40B4-BE49-F238E27FC236}">
                <a16:creationId xmlns:a16="http://schemas.microsoft.com/office/drawing/2014/main" id="{CA49CCA6-5B96-F093-994F-882CAFDE0712}"/>
              </a:ext>
            </a:extLst>
          </p:cNvPr>
          <p:cNvSpPr txBox="1">
            <a:spLocks/>
          </p:cNvSpPr>
          <p:nvPr/>
        </p:nvSpPr>
        <p:spPr>
          <a:xfrm>
            <a:off x="-172244" y="-101651"/>
            <a:ext cx="14257734" cy="2019351"/>
          </a:xfrm>
          <a:prstGeom prst="rect">
            <a:avLst/>
          </a:prstGeom>
        </p:spPr>
        <p:txBody>
          <a:bodyPr vert="horz" lIns="142577" tIns="71289" rIns="142577" bIns="71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1425732"/>
            <a:r>
              <a:rPr lang="en-US" sz="4800" b="1">
                <a:solidFill>
                  <a:prstClr val="white"/>
                </a:solidFill>
                <a:latin typeface="Tahoma" panose="020B0604030504040204" pitchFamily="34" charset="0"/>
                <a:ea typeface="Tahoma" panose="020B0604030504040204" pitchFamily="34" charset="0"/>
                <a:cs typeface="Tahoma" panose="020B0604030504040204" pitchFamily="34" charset="0"/>
              </a:rPr>
              <a:t>Fast Fashion Project - Discover </a:t>
            </a:r>
            <a:endParaRPr lang="en-IE" sz="4800" b="1">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36754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A2A6A24-9B43-1A5B-670C-41D4D3E29E0F}"/>
              </a:ext>
            </a:extLst>
          </p:cNvPr>
          <p:cNvSpPr/>
          <p:nvPr/>
        </p:nvSpPr>
        <p:spPr>
          <a:xfrm>
            <a:off x="0" y="12700"/>
            <a:ext cx="19010313" cy="1371482"/>
          </a:xfrm>
          <a:prstGeom prst="rect">
            <a:avLst/>
          </a:prstGeom>
          <a:solidFill>
            <a:srgbClr val="21B2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3" name="Picture 2">
            <a:extLst>
              <a:ext uri="{FF2B5EF4-FFF2-40B4-BE49-F238E27FC236}">
                <a16:creationId xmlns:a16="http://schemas.microsoft.com/office/drawing/2014/main" id="{16901D62-AE14-19F8-B062-A45BBFE00430}"/>
              </a:ext>
            </a:extLst>
          </p:cNvPr>
          <p:cNvPicPr>
            <a:picLocks noChangeAspect="1"/>
          </p:cNvPicPr>
          <p:nvPr/>
        </p:nvPicPr>
        <p:blipFill>
          <a:blip r:embed="rId3"/>
          <a:stretch>
            <a:fillRect/>
          </a:stretch>
        </p:blipFill>
        <p:spPr>
          <a:xfrm>
            <a:off x="1351756" y="1606926"/>
            <a:ext cx="15582954" cy="9073774"/>
          </a:xfrm>
          <a:prstGeom prst="rect">
            <a:avLst/>
          </a:prstGeom>
        </p:spPr>
      </p:pic>
      <p:sp>
        <p:nvSpPr>
          <p:cNvPr id="5" name="Rectangle 4">
            <a:extLst>
              <a:ext uri="{FF2B5EF4-FFF2-40B4-BE49-F238E27FC236}">
                <a16:creationId xmlns:a16="http://schemas.microsoft.com/office/drawing/2014/main" id="{6C1C785C-35DD-903B-DF2B-8105CD8EB3A4}"/>
              </a:ext>
            </a:extLst>
          </p:cNvPr>
          <p:cNvSpPr/>
          <p:nvPr/>
        </p:nvSpPr>
        <p:spPr>
          <a:xfrm>
            <a:off x="-4" y="14905"/>
            <a:ext cx="19010313" cy="148810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Aptos" panose="02110004020202020204"/>
            </a:endParaRPr>
          </a:p>
        </p:txBody>
      </p:sp>
      <p:sp>
        <p:nvSpPr>
          <p:cNvPr id="7" name="Title 1">
            <a:extLst>
              <a:ext uri="{FF2B5EF4-FFF2-40B4-BE49-F238E27FC236}">
                <a16:creationId xmlns:a16="http://schemas.microsoft.com/office/drawing/2014/main" id="{74072A29-332C-14E6-077F-A3E3AF7B0BFB}"/>
              </a:ext>
            </a:extLst>
          </p:cNvPr>
          <p:cNvSpPr txBox="1">
            <a:spLocks/>
          </p:cNvSpPr>
          <p:nvPr/>
        </p:nvSpPr>
        <p:spPr>
          <a:xfrm>
            <a:off x="-172244" y="-101650"/>
            <a:ext cx="14257734" cy="1794890"/>
          </a:xfrm>
          <a:prstGeom prst="rect">
            <a:avLst/>
          </a:prstGeom>
        </p:spPr>
        <p:txBody>
          <a:bodyPr vert="horz" lIns="142577" tIns="71289" rIns="142577" bIns="71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1425732"/>
            <a:r>
              <a:rPr lang="en-US" sz="4800" b="1">
                <a:solidFill>
                  <a:prstClr val="white"/>
                </a:solidFill>
                <a:latin typeface="Tahoma" panose="020B0604030504040204" pitchFamily="34" charset="0"/>
                <a:ea typeface="Tahoma" panose="020B0604030504040204" pitchFamily="34" charset="0"/>
                <a:cs typeface="Tahoma" panose="020B0604030504040204" pitchFamily="34" charset="0"/>
              </a:rPr>
              <a:t>Fast Fashion Project – Fact Sheet</a:t>
            </a:r>
            <a:endParaRPr lang="en-IE" sz="4800" b="1">
              <a:solidFill>
                <a:prstClr val="white"/>
              </a:solidFill>
              <a:latin typeface="Tahoma" panose="020B0604030504040204" pitchFamily="34" charset="0"/>
              <a:ea typeface="Tahoma" panose="020B0604030504040204" pitchFamily="34" charset="0"/>
              <a:cs typeface="Tahoma" panose="020B0604030504040204" pitchFamily="34" charset="0"/>
            </a:endParaRPr>
          </a:p>
        </p:txBody>
      </p:sp>
      <p:pic>
        <p:nvPicPr>
          <p:cNvPr id="9" name="Picture 8" descr="A logo of a person with flowers and open book&#10;&#10;Description automatically generated">
            <a:extLst>
              <a:ext uri="{FF2B5EF4-FFF2-40B4-BE49-F238E27FC236}">
                <a16:creationId xmlns:a16="http://schemas.microsoft.com/office/drawing/2014/main" id="{176ED034-D18D-1DC9-1022-BD9321A7C13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573684" y="58043"/>
            <a:ext cx="1159499" cy="1420877"/>
          </a:xfrm>
          <a:prstGeom prst="rect">
            <a:avLst/>
          </a:prstGeom>
        </p:spPr>
      </p:pic>
    </p:spTree>
    <p:extLst>
      <p:ext uri="{BB962C8B-B14F-4D97-AF65-F5344CB8AC3E}">
        <p14:creationId xmlns:p14="http://schemas.microsoft.com/office/powerpoint/2010/main" val="3619392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762CE62A-73B1-21B3-EF2E-1D05D8B8D565}"/>
              </a:ext>
            </a:extLst>
          </p:cNvPr>
          <p:cNvSpPr txBox="1"/>
          <p:nvPr/>
        </p:nvSpPr>
        <p:spPr>
          <a:xfrm>
            <a:off x="3851695" y="3018080"/>
            <a:ext cx="15182473" cy="3072636"/>
          </a:xfrm>
          <a:prstGeom prst="rect">
            <a:avLst/>
          </a:prstGeom>
          <a:noFill/>
        </p:spPr>
        <p:txBody>
          <a:bodyPr wrap="square">
            <a:spAutoFit/>
          </a:bodyPr>
          <a:lstStyle/>
          <a:p>
            <a:pPr marL="835388" indent="-812810">
              <a:spcBef>
                <a:spcPts val="178"/>
              </a:spcBef>
              <a:buAutoNum type="arabicPeriod"/>
              <a:tabLst>
                <a:tab pos="835388" algn="l"/>
              </a:tabLst>
            </a:pPr>
            <a:r>
              <a:rPr lang="en-US" sz="2400" b="1">
                <a:solidFill>
                  <a:schemeClr val="tx1"/>
                </a:solidFill>
                <a:latin typeface="Calibri" panose="020F0502020204030204" pitchFamily="34" charset="0"/>
                <a:cs typeface="Calibri" panose="020F0502020204030204" pitchFamily="34" charset="0"/>
              </a:rPr>
              <a:t>Fashion</a:t>
            </a:r>
            <a:r>
              <a:rPr lang="en-US" sz="2400" b="1" spc="-62">
                <a:solidFill>
                  <a:schemeClr val="tx1"/>
                </a:solidFill>
                <a:latin typeface="Calibri" panose="020F0502020204030204" pitchFamily="34" charset="0"/>
                <a:cs typeface="Calibri" panose="020F0502020204030204" pitchFamily="34" charset="0"/>
              </a:rPr>
              <a:t> </a:t>
            </a:r>
            <a:r>
              <a:rPr lang="en-US" sz="2400" b="1" spc="-18">
                <a:solidFill>
                  <a:schemeClr val="tx1"/>
                </a:solidFill>
                <a:latin typeface="Calibri" panose="020F0502020204030204" pitchFamily="34" charset="0"/>
                <a:cs typeface="Calibri" panose="020F0502020204030204" pitchFamily="34" charset="0"/>
              </a:rPr>
              <a:t>trends</a:t>
            </a:r>
          </a:p>
          <a:p>
            <a:pPr marL="835388" indent="-812810">
              <a:spcBef>
                <a:spcPts val="178"/>
              </a:spcBef>
              <a:buAutoNum type="arabicPeriod"/>
              <a:tabLst>
                <a:tab pos="835388" algn="l"/>
              </a:tabLst>
            </a:pPr>
            <a:endParaRPr lang="en-US" sz="2400">
              <a:solidFill>
                <a:schemeClr val="tx1"/>
              </a:solidFill>
              <a:latin typeface="Calibri" panose="020F0502020204030204" pitchFamily="34" charset="0"/>
              <a:cs typeface="Calibri" panose="020F0502020204030204" pitchFamily="34" charset="0"/>
            </a:endParaRPr>
          </a:p>
          <a:p>
            <a:pPr marL="22578" marR="1992514"/>
            <a:r>
              <a:rPr lang="en-US" sz="2400" spc="-62">
                <a:solidFill>
                  <a:schemeClr val="tx1"/>
                </a:solidFill>
                <a:latin typeface="Calibri" panose="020F0502020204030204" pitchFamily="34" charset="0"/>
                <a:cs typeface="Calibri" panose="020F0502020204030204" pitchFamily="34" charset="0"/>
              </a:rPr>
              <a:t>To</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keep</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up</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with</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changing</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fashion</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trends,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an</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enormous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amount</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clothes</a:t>
            </a:r>
            <a:r>
              <a:rPr lang="en-US" sz="2400" spc="-44">
                <a:solidFill>
                  <a:schemeClr val="tx1"/>
                </a:solidFill>
                <a:latin typeface="Calibri" panose="020F0502020204030204" pitchFamily="34" charset="0"/>
                <a:cs typeface="Calibri" panose="020F0502020204030204" pitchFamily="34" charset="0"/>
              </a:rPr>
              <a:t> are </a:t>
            </a:r>
            <a:r>
              <a:rPr lang="en-US" sz="2400">
                <a:solidFill>
                  <a:schemeClr val="tx1"/>
                </a:solidFill>
                <a:latin typeface="Calibri" panose="020F0502020204030204" pitchFamily="34" charset="0"/>
                <a:cs typeface="Calibri" panose="020F0502020204030204" pitchFamily="34" charset="0"/>
              </a:rPr>
              <a:t>produced</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every</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year</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100</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billion</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items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be</a:t>
            </a:r>
            <a:r>
              <a:rPr lang="en-US" sz="2400" spc="-44">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precise. </a:t>
            </a:r>
          </a:p>
          <a:p>
            <a:pPr marL="22578" marR="1992514"/>
            <a:endParaRPr lang="en-US" sz="2400" spc="-18">
              <a:solidFill>
                <a:schemeClr val="tx1"/>
              </a:solidFill>
              <a:latin typeface="Calibri" panose="020F0502020204030204" pitchFamily="34" charset="0"/>
              <a:cs typeface="Calibri" panose="020F0502020204030204" pitchFamily="34" charset="0"/>
            </a:endParaRPr>
          </a:p>
          <a:p>
            <a:pPr marL="22578" marR="1992514"/>
            <a:r>
              <a:rPr lang="en-US" sz="2400">
                <a:solidFill>
                  <a:schemeClr val="tx1"/>
                </a:solidFill>
                <a:latin typeface="Calibri" panose="020F0502020204030204" pitchFamily="34" charset="0"/>
                <a:cs typeface="Calibri" panose="020F0502020204030204" pitchFamily="34" charset="0"/>
              </a:rPr>
              <a:t>That’s</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almost</a:t>
            </a:r>
            <a:r>
              <a:rPr lang="en-US" sz="2400" spc="-27">
                <a:solidFill>
                  <a:schemeClr val="tx1"/>
                </a:solidFill>
                <a:latin typeface="Calibri" panose="020F0502020204030204" pitchFamily="34" charset="0"/>
                <a:cs typeface="Calibri" panose="020F0502020204030204" pitchFamily="34" charset="0"/>
              </a:rPr>
              <a:t> </a:t>
            </a:r>
            <a:r>
              <a:rPr lang="en-US" sz="2400" b="1">
                <a:solidFill>
                  <a:schemeClr val="tx1"/>
                </a:solidFill>
                <a:latin typeface="Calibri" panose="020F0502020204030204" pitchFamily="34" charset="0"/>
                <a:cs typeface="Calibri" panose="020F0502020204030204" pitchFamily="34" charset="0"/>
              </a:rPr>
              <a:t>14</a:t>
            </a:r>
            <a:r>
              <a:rPr lang="en-US" sz="2400" b="1" spc="-27">
                <a:solidFill>
                  <a:schemeClr val="tx1"/>
                </a:solidFill>
                <a:latin typeface="Calibri" panose="020F0502020204030204" pitchFamily="34" charset="0"/>
                <a:cs typeface="Calibri" panose="020F0502020204030204" pitchFamily="34" charset="0"/>
              </a:rPr>
              <a:t> </a:t>
            </a:r>
            <a:r>
              <a:rPr lang="en-US" sz="2400" b="1">
                <a:solidFill>
                  <a:schemeClr val="tx1"/>
                </a:solidFill>
                <a:latin typeface="Calibri" panose="020F0502020204030204" pitchFamily="34" charset="0"/>
                <a:cs typeface="Calibri" panose="020F0502020204030204" pitchFamily="34" charset="0"/>
              </a:rPr>
              <a:t>items</a:t>
            </a:r>
            <a:r>
              <a:rPr lang="en-US" sz="2400" b="1"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for</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every</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human</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being</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on</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planet.</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This</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results</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in</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huge</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amount</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textile</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waste.</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It</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is</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estimated</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that</a:t>
            </a:r>
            <a:r>
              <a:rPr lang="en-US" sz="2400" spc="-27">
                <a:solidFill>
                  <a:schemeClr val="tx1"/>
                </a:solidFill>
                <a:latin typeface="Calibri" panose="020F0502020204030204" pitchFamily="34" charset="0"/>
                <a:cs typeface="Calibri" panose="020F0502020204030204" pitchFamily="34" charset="0"/>
              </a:rPr>
              <a:t> </a:t>
            </a:r>
            <a:r>
              <a:rPr lang="en-US" sz="2400" spc="-44">
                <a:solidFill>
                  <a:schemeClr val="tx1"/>
                </a:solidFill>
                <a:latin typeface="Calibri" panose="020F0502020204030204" pitchFamily="34" charset="0"/>
                <a:cs typeface="Calibri" panose="020F0502020204030204" pitchFamily="34" charset="0"/>
              </a:rPr>
              <a:t>85% </a:t>
            </a:r>
            <a:r>
              <a:rPr lang="en-US" sz="2400">
                <a:solidFill>
                  <a:schemeClr val="tx1"/>
                </a:solidFill>
                <a:latin typeface="Calibri" panose="020F0502020204030204" pitchFamily="34" charset="0"/>
                <a:cs typeface="Calibri" panose="020F0502020204030204" pitchFamily="34" charset="0"/>
              </a:rPr>
              <a:t>of</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all</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textiles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are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thrown</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away</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every</a:t>
            </a:r>
            <a:r>
              <a:rPr lang="en-US" sz="2400" spc="-44">
                <a:solidFill>
                  <a:schemeClr val="tx1"/>
                </a:solidFill>
                <a:latin typeface="Calibri" panose="020F0502020204030204" pitchFamily="34" charset="0"/>
                <a:cs typeface="Calibri" panose="020F0502020204030204" pitchFamily="34" charset="0"/>
              </a:rPr>
              <a:t> year,</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from</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clothes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that</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lose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their</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quality</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clothes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that</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are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just</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not</a:t>
            </a:r>
            <a:r>
              <a:rPr lang="en-US" sz="2400" spc="-36">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considered</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trendy</a:t>
            </a:r>
            <a:r>
              <a:rPr lang="en-US" sz="2400" spc="-36">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anymore.</a:t>
            </a:r>
            <a:endParaRPr lang="en-US" sz="2400">
              <a:solidFill>
                <a:schemeClr val="tx1"/>
              </a:solidFill>
              <a:latin typeface="Calibri" panose="020F0502020204030204" pitchFamily="34" charset="0"/>
              <a:cs typeface="Calibri" panose="020F0502020204030204" pitchFamily="34" charset="0"/>
            </a:endParaRPr>
          </a:p>
        </p:txBody>
      </p:sp>
      <p:grpSp>
        <p:nvGrpSpPr>
          <p:cNvPr id="141" name="Group 140">
            <a:extLst>
              <a:ext uri="{FF2B5EF4-FFF2-40B4-BE49-F238E27FC236}">
                <a16:creationId xmlns:a16="http://schemas.microsoft.com/office/drawing/2014/main" id="{ABA0A815-9159-FFF3-035D-2AC2EA0BFBBC}"/>
              </a:ext>
            </a:extLst>
          </p:cNvPr>
          <p:cNvGrpSpPr/>
          <p:nvPr/>
        </p:nvGrpSpPr>
        <p:grpSpPr>
          <a:xfrm>
            <a:off x="191264" y="1728198"/>
            <a:ext cx="3324627" cy="3361567"/>
            <a:chOff x="1289731" y="2984500"/>
            <a:chExt cx="4394583" cy="4443412"/>
          </a:xfrm>
        </p:grpSpPr>
        <p:grpSp>
          <p:nvGrpSpPr>
            <p:cNvPr id="138" name="Group 137">
              <a:extLst>
                <a:ext uri="{FF2B5EF4-FFF2-40B4-BE49-F238E27FC236}">
                  <a16:creationId xmlns:a16="http://schemas.microsoft.com/office/drawing/2014/main" id="{E13E7C23-1188-C3BD-0783-C1358D9E2EB7}"/>
                </a:ext>
              </a:extLst>
            </p:cNvPr>
            <p:cNvGrpSpPr/>
            <p:nvPr/>
          </p:nvGrpSpPr>
          <p:grpSpPr>
            <a:xfrm>
              <a:off x="1580907" y="3444476"/>
              <a:ext cx="2942564" cy="2835212"/>
              <a:chOff x="328278" y="-2258983"/>
              <a:chExt cx="1206771" cy="1162745"/>
            </a:xfrm>
          </p:grpSpPr>
          <p:sp>
            <p:nvSpPr>
              <p:cNvPr id="24" name="object 13"/>
              <p:cNvSpPr/>
              <p:nvPr/>
            </p:nvSpPr>
            <p:spPr>
              <a:xfrm>
                <a:off x="328278" y="-2258983"/>
                <a:ext cx="1206771" cy="1162745"/>
              </a:xfrm>
              <a:custGeom>
                <a:avLst/>
                <a:gdLst/>
                <a:ahLst/>
                <a:cxnLst/>
                <a:rect l="l" t="t" r="r" b="b"/>
                <a:pathLst>
                  <a:path w="678815" h="654050">
                    <a:moveTo>
                      <a:pt x="491248" y="327494"/>
                    </a:moveTo>
                    <a:lnTo>
                      <a:pt x="489534" y="290969"/>
                    </a:lnTo>
                    <a:lnTo>
                      <a:pt x="484327" y="279933"/>
                    </a:lnTo>
                    <a:lnTo>
                      <a:pt x="484327" y="326428"/>
                    </a:lnTo>
                    <a:lnTo>
                      <a:pt x="480161" y="342734"/>
                    </a:lnTo>
                    <a:lnTo>
                      <a:pt x="450494" y="382155"/>
                    </a:lnTo>
                    <a:lnTo>
                      <a:pt x="403974" y="398564"/>
                    </a:lnTo>
                    <a:lnTo>
                      <a:pt x="387172" y="397624"/>
                    </a:lnTo>
                    <a:lnTo>
                      <a:pt x="342671" y="376339"/>
                    </a:lnTo>
                    <a:lnTo>
                      <a:pt x="317373" y="333679"/>
                    </a:lnTo>
                    <a:lnTo>
                      <a:pt x="315036" y="317271"/>
                    </a:lnTo>
                    <a:lnTo>
                      <a:pt x="315976" y="300469"/>
                    </a:lnTo>
                    <a:lnTo>
                      <a:pt x="337261" y="255968"/>
                    </a:lnTo>
                    <a:lnTo>
                      <a:pt x="373697" y="232448"/>
                    </a:lnTo>
                    <a:lnTo>
                      <a:pt x="399973" y="228257"/>
                    </a:lnTo>
                    <a:lnTo>
                      <a:pt x="404342" y="228257"/>
                    </a:lnTo>
                    <a:lnTo>
                      <a:pt x="444842" y="240944"/>
                    </a:lnTo>
                    <a:lnTo>
                      <a:pt x="482752" y="292671"/>
                    </a:lnTo>
                    <a:lnTo>
                      <a:pt x="484327" y="326428"/>
                    </a:lnTo>
                    <a:lnTo>
                      <a:pt x="484327" y="279933"/>
                    </a:lnTo>
                    <a:lnTo>
                      <a:pt x="448513" y="234988"/>
                    </a:lnTo>
                    <a:lnTo>
                      <a:pt x="396024" y="221348"/>
                    </a:lnTo>
                    <a:lnTo>
                      <a:pt x="378256" y="223875"/>
                    </a:lnTo>
                    <a:lnTo>
                      <a:pt x="332105" y="251244"/>
                    </a:lnTo>
                    <a:lnTo>
                      <a:pt x="309054" y="299402"/>
                    </a:lnTo>
                    <a:lnTo>
                      <a:pt x="308038" y="317588"/>
                    </a:lnTo>
                    <a:lnTo>
                      <a:pt x="310565" y="335343"/>
                    </a:lnTo>
                    <a:lnTo>
                      <a:pt x="337947" y="381508"/>
                    </a:lnTo>
                    <a:lnTo>
                      <a:pt x="386105" y="404545"/>
                    </a:lnTo>
                    <a:lnTo>
                      <a:pt x="395630" y="405638"/>
                    </a:lnTo>
                    <a:lnTo>
                      <a:pt x="400354" y="405638"/>
                    </a:lnTo>
                    <a:lnTo>
                      <a:pt x="414782" y="404507"/>
                    </a:lnTo>
                    <a:lnTo>
                      <a:pt x="428790" y="401116"/>
                    </a:lnTo>
                    <a:lnTo>
                      <a:pt x="434873" y="398564"/>
                    </a:lnTo>
                    <a:lnTo>
                      <a:pt x="442150" y="395528"/>
                    </a:lnTo>
                    <a:lnTo>
                      <a:pt x="454634" y="387794"/>
                    </a:lnTo>
                    <a:lnTo>
                      <a:pt x="468210" y="375653"/>
                    </a:lnTo>
                    <a:lnTo>
                      <a:pt x="478980" y="361315"/>
                    </a:lnTo>
                    <a:lnTo>
                      <a:pt x="486740" y="345135"/>
                    </a:lnTo>
                    <a:lnTo>
                      <a:pt x="491248" y="327494"/>
                    </a:lnTo>
                    <a:close/>
                  </a:path>
                  <a:path w="678815" h="654050">
                    <a:moveTo>
                      <a:pt x="678535" y="519176"/>
                    </a:moveTo>
                    <a:lnTo>
                      <a:pt x="669074" y="495795"/>
                    </a:lnTo>
                    <a:lnTo>
                      <a:pt x="669074" y="515137"/>
                    </a:lnTo>
                    <a:lnTo>
                      <a:pt x="345465" y="644258"/>
                    </a:lnTo>
                    <a:lnTo>
                      <a:pt x="195999" y="297878"/>
                    </a:lnTo>
                    <a:lnTo>
                      <a:pt x="191300" y="286969"/>
                    </a:lnTo>
                    <a:lnTo>
                      <a:pt x="91948" y="354063"/>
                    </a:lnTo>
                    <a:lnTo>
                      <a:pt x="9740" y="263880"/>
                    </a:lnTo>
                    <a:lnTo>
                      <a:pt x="117843" y="140538"/>
                    </a:lnTo>
                    <a:lnTo>
                      <a:pt x="475996" y="7480"/>
                    </a:lnTo>
                    <a:lnTo>
                      <a:pt x="655866" y="38392"/>
                    </a:lnTo>
                    <a:lnTo>
                      <a:pt x="638136" y="153339"/>
                    </a:lnTo>
                    <a:lnTo>
                      <a:pt x="529336" y="169760"/>
                    </a:lnTo>
                    <a:lnTo>
                      <a:pt x="669074" y="515137"/>
                    </a:lnTo>
                    <a:lnTo>
                      <a:pt x="669074" y="495795"/>
                    </a:lnTo>
                    <a:lnTo>
                      <a:pt x="539521" y="175564"/>
                    </a:lnTo>
                    <a:lnTo>
                      <a:pt x="644499" y="159715"/>
                    </a:lnTo>
                    <a:lnTo>
                      <a:pt x="664121" y="32448"/>
                    </a:lnTo>
                    <a:lnTo>
                      <a:pt x="518833" y="7480"/>
                    </a:lnTo>
                    <a:lnTo>
                      <a:pt x="475310" y="0"/>
                    </a:lnTo>
                    <a:lnTo>
                      <a:pt x="113601" y="134378"/>
                    </a:lnTo>
                    <a:lnTo>
                      <a:pt x="0" y="263969"/>
                    </a:lnTo>
                    <a:lnTo>
                      <a:pt x="90805" y="363588"/>
                    </a:lnTo>
                    <a:lnTo>
                      <a:pt x="104902" y="354063"/>
                    </a:lnTo>
                    <a:lnTo>
                      <a:pt x="188112" y="297878"/>
                    </a:lnTo>
                    <a:lnTo>
                      <a:pt x="341604" y="653605"/>
                    </a:lnTo>
                    <a:lnTo>
                      <a:pt x="365023" y="644258"/>
                    </a:lnTo>
                    <a:lnTo>
                      <a:pt x="678535" y="519176"/>
                    </a:lnTo>
                    <a:close/>
                  </a:path>
                </a:pathLst>
              </a:custGeom>
              <a:solidFill>
                <a:srgbClr val="552D88"/>
              </a:solidFill>
            </p:spPr>
            <p:txBody>
              <a:bodyPr wrap="square" lIns="0" tIns="0" rIns="0" bIns="0" rtlCol="0"/>
              <a:lstStyle/>
              <a:p>
                <a:endParaRPr/>
              </a:p>
            </p:txBody>
          </p:sp>
          <p:grpSp>
            <p:nvGrpSpPr>
              <p:cNvPr id="137" name="Group 136">
                <a:extLst>
                  <a:ext uri="{FF2B5EF4-FFF2-40B4-BE49-F238E27FC236}">
                    <a16:creationId xmlns:a16="http://schemas.microsoft.com/office/drawing/2014/main" id="{783C181E-1D19-523A-9D56-B043781FC254}"/>
                  </a:ext>
                </a:extLst>
              </p:cNvPr>
              <p:cNvGrpSpPr/>
              <p:nvPr/>
            </p:nvGrpSpPr>
            <p:grpSpPr>
              <a:xfrm>
                <a:off x="667035" y="-2191634"/>
                <a:ext cx="499886" cy="583701"/>
                <a:chOff x="667035" y="-2191634"/>
                <a:chExt cx="499886" cy="583701"/>
              </a:xfrm>
            </p:grpSpPr>
            <p:pic>
              <p:nvPicPr>
                <p:cNvPr id="25" name="object 14"/>
                <p:cNvPicPr/>
                <p:nvPr/>
              </p:nvPicPr>
              <p:blipFill>
                <a:blip r:embed="rId3" cstate="print"/>
                <a:stretch>
                  <a:fillRect/>
                </a:stretch>
              </p:blipFill>
              <p:spPr>
                <a:xfrm>
                  <a:off x="667035" y="-2191634"/>
                  <a:ext cx="358875" cy="255667"/>
                </a:xfrm>
                <a:prstGeom prst="rect">
                  <a:avLst/>
                </a:prstGeom>
              </p:spPr>
            </p:pic>
            <p:sp>
              <p:nvSpPr>
                <p:cNvPr id="26" name="object 15"/>
                <p:cNvSpPr/>
                <p:nvPr/>
              </p:nvSpPr>
              <p:spPr>
                <a:xfrm>
                  <a:off x="1069170" y="-1748488"/>
                  <a:ext cx="63217" cy="62088"/>
                </a:xfrm>
                <a:custGeom>
                  <a:avLst/>
                  <a:gdLst/>
                  <a:ahLst/>
                  <a:cxnLst/>
                  <a:rect l="l" t="t" r="r" b="b"/>
                  <a:pathLst>
                    <a:path w="35559" h="34925">
                      <a:moveTo>
                        <a:pt x="22377" y="0"/>
                      </a:moveTo>
                      <a:lnTo>
                        <a:pt x="0" y="13093"/>
                      </a:lnTo>
                      <a:lnTo>
                        <a:pt x="12700" y="34797"/>
                      </a:lnTo>
                      <a:lnTo>
                        <a:pt x="20379" y="30302"/>
                      </a:lnTo>
                      <a:lnTo>
                        <a:pt x="17564" y="30302"/>
                      </a:lnTo>
                      <a:lnTo>
                        <a:pt x="10934" y="28549"/>
                      </a:lnTo>
                      <a:lnTo>
                        <a:pt x="4698" y="17894"/>
                      </a:lnTo>
                      <a:lnTo>
                        <a:pt x="6489" y="11315"/>
                      </a:lnTo>
                      <a:lnTo>
                        <a:pt x="11810" y="8102"/>
                      </a:lnTo>
                      <a:lnTo>
                        <a:pt x="17322" y="4978"/>
                      </a:lnTo>
                      <a:lnTo>
                        <a:pt x="25287" y="4978"/>
                      </a:lnTo>
                      <a:lnTo>
                        <a:pt x="22377" y="0"/>
                      </a:lnTo>
                      <a:close/>
                    </a:path>
                    <a:path w="35559" h="34925">
                      <a:moveTo>
                        <a:pt x="25287" y="4978"/>
                      </a:moveTo>
                      <a:lnTo>
                        <a:pt x="17322" y="4978"/>
                      </a:lnTo>
                      <a:lnTo>
                        <a:pt x="23901" y="6832"/>
                      </a:lnTo>
                      <a:lnTo>
                        <a:pt x="29997" y="17246"/>
                      </a:lnTo>
                      <a:lnTo>
                        <a:pt x="28435" y="23964"/>
                      </a:lnTo>
                      <a:lnTo>
                        <a:pt x="17564" y="30302"/>
                      </a:lnTo>
                      <a:lnTo>
                        <a:pt x="20379" y="30302"/>
                      </a:lnTo>
                      <a:lnTo>
                        <a:pt x="35064" y="21704"/>
                      </a:lnTo>
                      <a:lnTo>
                        <a:pt x="25287" y="4978"/>
                      </a:lnTo>
                      <a:close/>
                    </a:path>
                  </a:pathLst>
                </a:custGeom>
                <a:solidFill>
                  <a:srgbClr val="FFFFFF"/>
                </a:solidFill>
              </p:spPr>
              <p:txBody>
                <a:bodyPr wrap="square" lIns="0" tIns="0" rIns="0" bIns="0" rtlCol="0"/>
                <a:lstStyle/>
                <a:p>
                  <a:endParaRPr/>
                </a:p>
              </p:txBody>
            </p:sp>
            <p:sp>
              <p:nvSpPr>
                <p:cNvPr id="27" name="object 16"/>
                <p:cNvSpPr/>
                <p:nvPr/>
              </p:nvSpPr>
              <p:spPr>
                <a:xfrm>
                  <a:off x="1077529" y="-1739639"/>
                  <a:ext cx="45155" cy="45155"/>
                </a:xfrm>
                <a:custGeom>
                  <a:avLst/>
                  <a:gdLst/>
                  <a:ahLst/>
                  <a:cxnLst/>
                  <a:rect l="l" t="t" r="r" b="b"/>
                  <a:pathLst>
                    <a:path w="25400" h="25400">
                      <a:moveTo>
                        <a:pt x="12611" y="0"/>
                      </a:moveTo>
                      <a:lnTo>
                        <a:pt x="7112" y="3124"/>
                      </a:lnTo>
                      <a:lnTo>
                        <a:pt x="1790" y="6337"/>
                      </a:lnTo>
                      <a:lnTo>
                        <a:pt x="0" y="12915"/>
                      </a:lnTo>
                      <a:lnTo>
                        <a:pt x="6235" y="23571"/>
                      </a:lnTo>
                      <a:lnTo>
                        <a:pt x="12865" y="25323"/>
                      </a:lnTo>
                      <a:lnTo>
                        <a:pt x="16350" y="23291"/>
                      </a:lnTo>
                      <a:lnTo>
                        <a:pt x="12992" y="23291"/>
                      </a:lnTo>
                      <a:lnTo>
                        <a:pt x="7213" y="21983"/>
                      </a:lnTo>
                      <a:lnTo>
                        <a:pt x="4533" y="17310"/>
                      </a:lnTo>
                      <a:lnTo>
                        <a:pt x="1981" y="12941"/>
                      </a:lnTo>
                      <a:lnTo>
                        <a:pt x="3517" y="7213"/>
                      </a:lnTo>
                      <a:lnTo>
                        <a:pt x="12471" y="1968"/>
                      </a:lnTo>
                      <a:lnTo>
                        <a:pt x="19269" y="1968"/>
                      </a:lnTo>
                      <a:lnTo>
                        <a:pt x="12611" y="0"/>
                      </a:lnTo>
                      <a:close/>
                    </a:path>
                    <a:path w="25400" h="25400">
                      <a:moveTo>
                        <a:pt x="19269" y="1968"/>
                      </a:moveTo>
                      <a:lnTo>
                        <a:pt x="12471" y="1968"/>
                      </a:lnTo>
                      <a:lnTo>
                        <a:pt x="18173" y="3467"/>
                      </a:lnTo>
                      <a:lnTo>
                        <a:pt x="23393" y="12382"/>
                      </a:lnTo>
                      <a:lnTo>
                        <a:pt x="21856" y="18110"/>
                      </a:lnTo>
                      <a:lnTo>
                        <a:pt x="12992" y="23291"/>
                      </a:lnTo>
                      <a:lnTo>
                        <a:pt x="16350" y="23291"/>
                      </a:lnTo>
                      <a:lnTo>
                        <a:pt x="23736" y="18986"/>
                      </a:lnTo>
                      <a:lnTo>
                        <a:pt x="25298" y="12268"/>
                      </a:lnTo>
                      <a:lnTo>
                        <a:pt x="19269" y="1968"/>
                      </a:lnTo>
                      <a:close/>
                    </a:path>
                  </a:pathLst>
                </a:custGeom>
                <a:solidFill>
                  <a:srgbClr val="662D91"/>
                </a:solidFill>
              </p:spPr>
              <p:txBody>
                <a:bodyPr wrap="square" lIns="0" tIns="0" rIns="0" bIns="0" rtlCol="0"/>
                <a:lstStyle/>
                <a:p>
                  <a:endParaRPr/>
                </a:p>
              </p:txBody>
            </p:sp>
            <p:sp>
              <p:nvSpPr>
                <p:cNvPr id="28" name="object 17"/>
                <p:cNvSpPr/>
                <p:nvPr/>
              </p:nvSpPr>
              <p:spPr>
                <a:xfrm>
                  <a:off x="1081032" y="-1736133"/>
                  <a:ext cx="38382" cy="38382"/>
                </a:xfrm>
                <a:custGeom>
                  <a:avLst/>
                  <a:gdLst/>
                  <a:ahLst/>
                  <a:cxnLst/>
                  <a:rect l="l" t="t" r="r" b="b"/>
                  <a:pathLst>
                    <a:path w="21590" h="21590">
                      <a:moveTo>
                        <a:pt x="10490" y="0"/>
                      </a:moveTo>
                      <a:lnTo>
                        <a:pt x="1549" y="5245"/>
                      </a:lnTo>
                      <a:lnTo>
                        <a:pt x="0" y="10972"/>
                      </a:lnTo>
                      <a:lnTo>
                        <a:pt x="2565" y="15341"/>
                      </a:lnTo>
                      <a:lnTo>
                        <a:pt x="5245" y="20002"/>
                      </a:lnTo>
                      <a:lnTo>
                        <a:pt x="11010" y="21323"/>
                      </a:lnTo>
                      <a:lnTo>
                        <a:pt x="14252" y="19431"/>
                      </a:lnTo>
                      <a:lnTo>
                        <a:pt x="11061" y="19431"/>
                      </a:lnTo>
                      <a:lnTo>
                        <a:pt x="6210" y="18529"/>
                      </a:lnTo>
                      <a:lnTo>
                        <a:pt x="1854" y="10744"/>
                      </a:lnTo>
                      <a:lnTo>
                        <a:pt x="3187" y="6159"/>
                      </a:lnTo>
                      <a:lnTo>
                        <a:pt x="10680" y="1777"/>
                      </a:lnTo>
                      <a:lnTo>
                        <a:pt x="16363" y="1777"/>
                      </a:lnTo>
                      <a:lnTo>
                        <a:pt x="16192" y="1485"/>
                      </a:lnTo>
                      <a:lnTo>
                        <a:pt x="10490" y="0"/>
                      </a:lnTo>
                      <a:close/>
                    </a:path>
                    <a:path w="21590" h="21590">
                      <a:moveTo>
                        <a:pt x="16363" y="1777"/>
                      </a:moveTo>
                      <a:lnTo>
                        <a:pt x="10680" y="1777"/>
                      </a:lnTo>
                      <a:lnTo>
                        <a:pt x="15303" y="3175"/>
                      </a:lnTo>
                      <a:lnTo>
                        <a:pt x="17411" y="6807"/>
                      </a:lnTo>
                      <a:lnTo>
                        <a:pt x="19469" y="10287"/>
                      </a:lnTo>
                      <a:lnTo>
                        <a:pt x="18542" y="15024"/>
                      </a:lnTo>
                      <a:lnTo>
                        <a:pt x="11061" y="19431"/>
                      </a:lnTo>
                      <a:lnTo>
                        <a:pt x="14252" y="19431"/>
                      </a:lnTo>
                      <a:lnTo>
                        <a:pt x="19888" y="16141"/>
                      </a:lnTo>
                      <a:lnTo>
                        <a:pt x="21324" y="10744"/>
                      </a:lnTo>
                      <a:lnTo>
                        <a:pt x="21337" y="10287"/>
                      </a:lnTo>
                      <a:lnTo>
                        <a:pt x="16363" y="1777"/>
                      </a:lnTo>
                      <a:close/>
                    </a:path>
                  </a:pathLst>
                </a:custGeom>
                <a:solidFill>
                  <a:srgbClr val="FFFFFF"/>
                </a:solidFill>
              </p:spPr>
              <p:txBody>
                <a:bodyPr wrap="square" lIns="0" tIns="0" rIns="0" bIns="0" rtlCol="0"/>
                <a:lstStyle/>
                <a:p>
                  <a:endParaRPr/>
                </a:p>
              </p:txBody>
            </p:sp>
            <p:sp>
              <p:nvSpPr>
                <p:cNvPr id="29" name="object 18"/>
                <p:cNvSpPr/>
                <p:nvPr/>
              </p:nvSpPr>
              <p:spPr>
                <a:xfrm>
                  <a:off x="1084409" y="-1732958"/>
                  <a:ext cx="31609" cy="31609"/>
                </a:xfrm>
                <a:custGeom>
                  <a:avLst/>
                  <a:gdLst/>
                  <a:ahLst/>
                  <a:cxnLst/>
                  <a:rect l="l" t="t" r="r" b="b"/>
                  <a:pathLst>
                    <a:path w="17779" h="17780">
                      <a:moveTo>
                        <a:pt x="8789" y="0"/>
                      </a:moveTo>
                      <a:lnTo>
                        <a:pt x="1296" y="4368"/>
                      </a:lnTo>
                      <a:lnTo>
                        <a:pt x="87" y="8496"/>
                      </a:lnTo>
                      <a:lnTo>
                        <a:pt x="0" y="9055"/>
                      </a:lnTo>
                      <a:lnTo>
                        <a:pt x="4306" y="16751"/>
                      </a:lnTo>
                      <a:lnTo>
                        <a:pt x="9170" y="17640"/>
                      </a:lnTo>
                      <a:lnTo>
                        <a:pt x="15475" y="13919"/>
                      </a:lnTo>
                      <a:lnTo>
                        <a:pt x="7925" y="13919"/>
                      </a:lnTo>
                      <a:lnTo>
                        <a:pt x="7100" y="13703"/>
                      </a:lnTo>
                      <a:lnTo>
                        <a:pt x="6401" y="12484"/>
                      </a:lnTo>
                      <a:lnTo>
                        <a:pt x="6617" y="11658"/>
                      </a:lnTo>
                      <a:lnTo>
                        <a:pt x="7824" y="10947"/>
                      </a:lnTo>
                      <a:lnTo>
                        <a:pt x="11479" y="10947"/>
                      </a:lnTo>
                      <a:lnTo>
                        <a:pt x="10859" y="9906"/>
                      </a:lnTo>
                      <a:lnTo>
                        <a:pt x="10972" y="9461"/>
                      </a:lnTo>
                      <a:lnTo>
                        <a:pt x="5347" y="9461"/>
                      </a:lnTo>
                      <a:lnTo>
                        <a:pt x="4509" y="9258"/>
                      </a:lnTo>
                      <a:lnTo>
                        <a:pt x="3785" y="8039"/>
                      </a:lnTo>
                      <a:lnTo>
                        <a:pt x="4014" y="7188"/>
                      </a:lnTo>
                      <a:lnTo>
                        <a:pt x="5246" y="6489"/>
                      </a:lnTo>
                      <a:lnTo>
                        <a:pt x="8886" y="6489"/>
                      </a:lnTo>
                      <a:lnTo>
                        <a:pt x="8243" y="5435"/>
                      </a:lnTo>
                      <a:lnTo>
                        <a:pt x="8471" y="4584"/>
                      </a:lnTo>
                      <a:lnTo>
                        <a:pt x="9729" y="3873"/>
                      </a:lnTo>
                      <a:lnTo>
                        <a:pt x="14844" y="3873"/>
                      </a:lnTo>
                      <a:lnTo>
                        <a:pt x="13399" y="1384"/>
                      </a:lnTo>
                      <a:lnTo>
                        <a:pt x="8789" y="0"/>
                      </a:lnTo>
                      <a:close/>
                    </a:path>
                    <a:path w="17779" h="17780">
                      <a:moveTo>
                        <a:pt x="11479" y="10947"/>
                      </a:moveTo>
                      <a:lnTo>
                        <a:pt x="7824" y="10947"/>
                      </a:lnTo>
                      <a:lnTo>
                        <a:pt x="8675" y="11175"/>
                      </a:lnTo>
                      <a:lnTo>
                        <a:pt x="9386" y="12382"/>
                      </a:lnTo>
                      <a:lnTo>
                        <a:pt x="9157" y="13233"/>
                      </a:lnTo>
                      <a:lnTo>
                        <a:pt x="7925" y="13919"/>
                      </a:lnTo>
                      <a:lnTo>
                        <a:pt x="15475" y="13919"/>
                      </a:lnTo>
                      <a:lnTo>
                        <a:pt x="16638" y="13233"/>
                      </a:lnTo>
                      <a:lnTo>
                        <a:pt x="17013" y="11315"/>
                      </a:lnTo>
                      <a:lnTo>
                        <a:pt x="12408" y="11315"/>
                      </a:lnTo>
                      <a:lnTo>
                        <a:pt x="11570" y="11099"/>
                      </a:lnTo>
                      <a:lnTo>
                        <a:pt x="11479" y="10947"/>
                      </a:lnTo>
                      <a:close/>
                    </a:path>
                    <a:path w="17779" h="17780">
                      <a:moveTo>
                        <a:pt x="17467" y="8331"/>
                      </a:moveTo>
                      <a:lnTo>
                        <a:pt x="12307" y="8331"/>
                      </a:lnTo>
                      <a:lnTo>
                        <a:pt x="13170" y="8534"/>
                      </a:lnTo>
                      <a:lnTo>
                        <a:pt x="13711" y="9461"/>
                      </a:lnTo>
                      <a:lnTo>
                        <a:pt x="13837" y="9906"/>
                      </a:lnTo>
                      <a:lnTo>
                        <a:pt x="13640" y="10579"/>
                      </a:lnTo>
                      <a:lnTo>
                        <a:pt x="12408" y="11315"/>
                      </a:lnTo>
                      <a:lnTo>
                        <a:pt x="17013" y="11315"/>
                      </a:lnTo>
                      <a:lnTo>
                        <a:pt x="17515" y="8750"/>
                      </a:lnTo>
                      <a:lnTo>
                        <a:pt x="17467" y="8331"/>
                      </a:lnTo>
                      <a:close/>
                    </a:path>
                    <a:path w="17779" h="17780">
                      <a:moveTo>
                        <a:pt x="8886" y="6489"/>
                      </a:moveTo>
                      <a:lnTo>
                        <a:pt x="5246" y="6489"/>
                      </a:lnTo>
                      <a:lnTo>
                        <a:pt x="6058" y="6705"/>
                      </a:lnTo>
                      <a:lnTo>
                        <a:pt x="6770" y="7924"/>
                      </a:lnTo>
                      <a:lnTo>
                        <a:pt x="6554" y="8750"/>
                      </a:lnTo>
                      <a:lnTo>
                        <a:pt x="5347" y="9461"/>
                      </a:lnTo>
                      <a:lnTo>
                        <a:pt x="10972" y="9461"/>
                      </a:lnTo>
                      <a:lnTo>
                        <a:pt x="11075" y="9055"/>
                      </a:lnTo>
                      <a:lnTo>
                        <a:pt x="12307" y="8331"/>
                      </a:lnTo>
                      <a:lnTo>
                        <a:pt x="17467" y="8331"/>
                      </a:lnTo>
                      <a:lnTo>
                        <a:pt x="16596" y="6858"/>
                      </a:lnTo>
                      <a:lnTo>
                        <a:pt x="9805" y="6858"/>
                      </a:lnTo>
                      <a:lnTo>
                        <a:pt x="8979" y="6642"/>
                      </a:lnTo>
                      <a:lnTo>
                        <a:pt x="8886" y="6489"/>
                      </a:lnTo>
                      <a:close/>
                    </a:path>
                    <a:path w="17779" h="17780">
                      <a:moveTo>
                        <a:pt x="14844" y="3873"/>
                      </a:moveTo>
                      <a:lnTo>
                        <a:pt x="9729" y="3873"/>
                      </a:lnTo>
                      <a:lnTo>
                        <a:pt x="10554" y="4076"/>
                      </a:lnTo>
                      <a:lnTo>
                        <a:pt x="11110" y="5016"/>
                      </a:lnTo>
                      <a:lnTo>
                        <a:pt x="11224" y="5435"/>
                      </a:lnTo>
                      <a:lnTo>
                        <a:pt x="11037" y="6121"/>
                      </a:lnTo>
                      <a:lnTo>
                        <a:pt x="9805" y="6858"/>
                      </a:lnTo>
                      <a:lnTo>
                        <a:pt x="16596" y="6858"/>
                      </a:lnTo>
                      <a:lnTo>
                        <a:pt x="14844" y="3873"/>
                      </a:lnTo>
                      <a:close/>
                    </a:path>
                  </a:pathLst>
                </a:custGeom>
                <a:solidFill>
                  <a:srgbClr val="662D91"/>
                </a:solidFill>
              </p:spPr>
              <p:txBody>
                <a:bodyPr wrap="square" lIns="0" tIns="0" rIns="0" bIns="0" rtlCol="0"/>
                <a:lstStyle/>
                <a:p>
                  <a:endParaRPr/>
                </a:p>
              </p:txBody>
            </p:sp>
            <p:sp>
              <p:nvSpPr>
                <p:cNvPr id="30" name="object 19"/>
                <p:cNvSpPr/>
                <p:nvPr/>
              </p:nvSpPr>
              <p:spPr>
                <a:xfrm>
                  <a:off x="1091127" y="-1726062"/>
                  <a:ext cx="18062" cy="18062"/>
                </a:xfrm>
                <a:custGeom>
                  <a:avLst/>
                  <a:gdLst/>
                  <a:ahLst/>
                  <a:cxnLst/>
                  <a:rect l="l" t="t" r="r" b="b"/>
                  <a:pathLst>
                    <a:path w="10159" h="10159">
                      <a:moveTo>
                        <a:pt x="2984" y="4051"/>
                      </a:moveTo>
                      <a:lnTo>
                        <a:pt x="2628" y="3441"/>
                      </a:lnTo>
                      <a:lnTo>
                        <a:pt x="2273" y="2832"/>
                      </a:lnTo>
                      <a:lnTo>
                        <a:pt x="1460" y="2616"/>
                      </a:lnTo>
                      <a:lnTo>
                        <a:pt x="228" y="3314"/>
                      </a:lnTo>
                      <a:lnTo>
                        <a:pt x="0" y="4165"/>
                      </a:lnTo>
                      <a:lnTo>
                        <a:pt x="368" y="4775"/>
                      </a:lnTo>
                      <a:lnTo>
                        <a:pt x="723" y="5384"/>
                      </a:lnTo>
                      <a:lnTo>
                        <a:pt x="1562" y="5588"/>
                      </a:lnTo>
                      <a:lnTo>
                        <a:pt x="2159" y="5232"/>
                      </a:lnTo>
                      <a:lnTo>
                        <a:pt x="2768" y="4876"/>
                      </a:lnTo>
                      <a:lnTo>
                        <a:pt x="2984" y="4051"/>
                      </a:lnTo>
                      <a:close/>
                    </a:path>
                    <a:path w="10159" h="10159">
                      <a:moveTo>
                        <a:pt x="5588" y="8521"/>
                      </a:moveTo>
                      <a:lnTo>
                        <a:pt x="5232" y="7899"/>
                      </a:lnTo>
                      <a:lnTo>
                        <a:pt x="4876" y="7302"/>
                      </a:lnTo>
                      <a:lnTo>
                        <a:pt x="4038" y="7073"/>
                      </a:lnTo>
                      <a:lnTo>
                        <a:pt x="3441" y="7429"/>
                      </a:lnTo>
                      <a:lnTo>
                        <a:pt x="2832" y="7785"/>
                      </a:lnTo>
                      <a:lnTo>
                        <a:pt x="2616" y="8610"/>
                      </a:lnTo>
                      <a:lnTo>
                        <a:pt x="2959" y="9220"/>
                      </a:lnTo>
                      <a:lnTo>
                        <a:pt x="3314" y="9829"/>
                      </a:lnTo>
                      <a:lnTo>
                        <a:pt x="4127" y="10045"/>
                      </a:lnTo>
                      <a:lnTo>
                        <a:pt x="4749" y="9702"/>
                      </a:lnTo>
                      <a:lnTo>
                        <a:pt x="5359" y="9359"/>
                      </a:lnTo>
                      <a:lnTo>
                        <a:pt x="5588" y="8521"/>
                      </a:lnTo>
                      <a:close/>
                    </a:path>
                    <a:path w="10159" h="10159">
                      <a:moveTo>
                        <a:pt x="7480" y="1409"/>
                      </a:moveTo>
                      <a:lnTo>
                        <a:pt x="7124" y="800"/>
                      </a:lnTo>
                      <a:lnTo>
                        <a:pt x="6769" y="203"/>
                      </a:lnTo>
                      <a:lnTo>
                        <a:pt x="5930" y="0"/>
                      </a:lnTo>
                      <a:lnTo>
                        <a:pt x="4686" y="711"/>
                      </a:lnTo>
                      <a:lnTo>
                        <a:pt x="4457" y="1562"/>
                      </a:lnTo>
                      <a:lnTo>
                        <a:pt x="4826" y="2159"/>
                      </a:lnTo>
                      <a:lnTo>
                        <a:pt x="5194" y="2768"/>
                      </a:lnTo>
                      <a:lnTo>
                        <a:pt x="6019" y="2984"/>
                      </a:lnTo>
                      <a:lnTo>
                        <a:pt x="7251" y="2247"/>
                      </a:lnTo>
                      <a:lnTo>
                        <a:pt x="7480" y="1409"/>
                      </a:lnTo>
                      <a:close/>
                    </a:path>
                    <a:path w="10159" h="10159">
                      <a:moveTo>
                        <a:pt x="10096" y="5880"/>
                      </a:moveTo>
                      <a:lnTo>
                        <a:pt x="9740" y="5257"/>
                      </a:lnTo>
                      <a:lnTo>
                        <a:pt x="9385" y="4660"/>
                      </a:lnTo>
                      <a:lnTo>
                        <a:pt x="8521" y="4457"/>
                      </a:lnTo>
                      <a:lnTo>
                        <a:pt x="7289" y="5168"/>
                      </a:lnTo>
                      <a:lnTo>
                        <a:pt x="7073" y="6019"/>
                      </a:lnTo>
                      <a:lnTo>
                        <a:pt x="7429" y="6616"/>
                      </a:lnTo>
                      <a:lnTo>
                        <a:pt x="7785" y="7226"/>
                      </a:lnTo>
                      <a:lnTo>
                        <a:pt x="8623" y="7442"/>
                      </a:lnTo>
                      <a:lnTo>
                        <a:pt x="9220" y="7086"/>
                      </a:lnTo>
                      <a:lnTo>
                        <a:pt x="9855" y="6705"/>
                      </a:lnTo>
                      <a:lnTo>
                        <a:pt x="10096" y="5880"/>
                      </a:lnTo>
                      <a:close/>
                    </a:path>
                  </a:pathLst>
                </a:custGeom>
                <a:solidFill>
                  <a:srgbClr val="FFFFFF"/>
                </a:solidFill>
              </p:spPr>
              <p:txBody>
                <a:bodyPr wrap="square" lIns="0" tIns="0" rIns="0" bIns="0" rtlCol="0"/>
                <a:lstStyle/>
                <a:p>
                  <a:endParaRPr/>
                </a:p>
              </p:txBody>
            </p:sp>
            <p:sp>
              <p:nvSpPr>
                <p:cNvPr id="31" name="object 20"/>
                <p:cNvSpPr/>
                <p:nvPr/>
              </p:nvSpPr>
              <p:spPr>
                <a:xfrm>
                  <a:off x="948903" y="-1660007"/>
                  <a:ext cx="29351" cy="41769"/>
                </a:xfrm>
                <a:custGeom>
                  <a:avLst/>
                  <a:gdLst/>
                  <a:ahLst/>
                  <a:cxnLst/>
                  <a:rect l="l" t="t" r="r" b="b"/>
                  <a:pathLst>
                    <a:path w="16509" h="23494">
                      <a:moveTo>
                        <a:pt x="11303" y="0"/>
                      </a:moveTo>
                      <a:lnTo>
                        <a:pt x="0" y="6603"/>
                      </a:lnTo>
                      <a:lnTo>
                        <a:pt x="9880" y="23482"/>
                      </a:lnTo>
                      <a:lnTo>
                        <a:pt x="14096" y="21018"/>
                      </a:lnTo>
                      <a:lnTo>
                        <a:pt x="9842" y="13766"/>
                      </a:lnTo>
                      <a:lnTo>
                        <a:pt x="16370" y="9956"/>
                      </a:lnTo>
                      <a:lnTo>
                        <a:pt x="14478" y="6730"/>
                      </a:lnTo>
                      <a:lnTo>
                        <a:pt x="7962" y="10540"/>
                      </a:lnTo>
                      <a:lnTo>
                        <a:pt x="6108" y="7365"/>
                      </a:lnTo>
                      <a:lnTo>
                        <a:pt x="13182" y="3213"/>
                      </a:lnTo>
                      <a:lnTo>
                        <a:pt x="11303" y="0"/>
                      </a:lnTo>
                    </a:path>
                  </a:pathLst>
                </a:custGeom>
                <a:ln w="3175">
                  <a:solidFill>
                    <a:srgbClr val="662D91"/>
                  </a:solidFill>
                </a:ln>
              </p:spPr>
              <p:txBody>
                <a:bodyPr wrap="square" lIns="0" tIns="0" rIns="0" bIns="0" rtlCol="0"/>
                <a:lstStyle/>
                <a:p>
                  <a:endParaRPr/>
                </a:p>
              </p:txBody>
            </p:sp>
            <p:sp>
              <p:nvSpPr>
                <p:cNvPr id="32" name="object 21"/>
                <p:cNvSpPr/>
                <p:nvPr/>
              </p:nvSpPr>
              <p:spPr>
                <a:xfrm>
                  <a:off x="979795" y="-1671124"/>
                  <a:ext cx="36124" cy="41769"/>
                </a:xfrm>
                <a:custGeom>
                  <a:avLst/>
                  <a:gdLst/>
                  <a:ahLst/>
                  <a:cxnLst/>
                  <a:rect l="l" t="t" r="r" b="b"/>
                  <a:pathLst>
                    <a:path w="20320" h="23494">
                      <a:moveTo>
                        <a:pt x="8420" y="20421"/>
                      </a:moveTo>
                      <a:lnTo>
                        <a:pt x="7454" y="16357"/>
                      </a:lnTo>
                      <a:lnTo>
                        <a:pt x="12763" y="13258"/>
                      </a:lnTo>
                      <a:lnTo>
                        <a:pt x="15836" y="16090"/>
                      </a:lnTo>
                      <a:lnTo>
                        <a:pt x="20192" y="13538"/>
                      </a:lnTo>
                      <a:lnTo>
                        <a:pt x="4622" y="0"/>
                      </a:lnTo>
                      <a:lnTo>
                        <a:pt x="0" y="2705"/>
                      </a:lnTo>
                      <a:lnTo>
                        <a:pt x="4165" y="22910"/>
                      </a:lnTo>
                      <a:lnTo>
                        <a:pt x="8420" y="20421"/>
                      </a:lnTo>
                    </a:path>
                    <a:path w="20320" h="23494">
                      <a:moveTo>
                        <a:pt x="6603" y="12763"/>
                      </a:moveTo>
                      <a:lnTo>
                        <a:pt x="5067" y="6184"/>
                      </a:lnTo>
                      <a:lnTo>
                        <a:pt x="10045" y="10744"/>
                      </a:lnTo>
                      <a:lnTo>
                        <a:pt x="6603" y="12763"/>
                      </a:lnTo>
                    </a:path>
                  </a:pathLst>
                </a:custGeom>
                <a:ln w="3175">
                  <a:solidFill>
                    <a:srgbClr val="662D91"/>
                  </a:solidFill>
                </a:ln>
              </p:spPr>
              <p:txBody>
                <a:bodyPr wrap="square" lIns="0" tIns="0" rIns="0" bIns="0" rtlCol="0"/>
                <a:lstStyle/>
                <a:p>
                  <a:endParaRPr/>
                </a:p>
              </p:txBody>
            </p:sp>
            <p:sp>
              <p:nvSpPr>
                <p:cNvPr id="33" name="object 22"/>
                <p:cNvSpPr/>
                <p:nvPr/>
              </p:nvSpPr>
              <p:spPr>
                <a:xfrm>
                  <a:off x="1003091" y="-1689662"/>
                  <a:ext cx="34995" cy="40640"/>
                </a:xfrm>
                <a:custGeom>
                  <a:avLst/>
                  <a:gdLst/>
                  <a:ahLst/>
                  <a:cxnLst/>
                  <a:rect l="l" t="t" r="r" b="b"/>
                  <a:pathLst>
                    <a:path w="19684" h="22859">
                      <a:moveTo>
                        <a:pt x="18605" y="15582"/>
                      </a:moveTo>
                      <a:lnTo>
                        <a:pt x="19329" y="13792"/>
                      </a:lnTo>
                      <a:lnTo>
                        <a:pt x="19202" y="12052"/>
                      </a:lnTo>
                      <a:lnTo>
                        <a:pt x="18211" y="10375"/>
                      </a:lnTo>
                      <a:lnTo>
                        <a:pt x="17526" y="9207"/>
                      </a:lnTo>
                      <a:lnTo>
                        <a:pt x="16700" y="8432"/>
                      </a:lnTo>
                      <a:lnTo>
                        <a:pt x="15709" y="8051"/>
                      </a:lnTo>
                      <a:lnTo>
                        <a:pt x="14719" y="7670"/>
                      </a:lnTo>
                      <a:lnTo>
                        <a:pt x="13512" y="7619"/>
                      </a:lnTo>
                      <a:lnTo>
                        <a:pt x="12103" y="7873"/>
                      </a:lnTo>
                      <a:lnTo>
                        <a:pt x="11379" y="8013"/>
                      </a:lnTo>
                      <a:lnTo>
                        <a:pt x="10718" y="8178"/>
                      </a:lnTo>
                      <a:lnTo>
                        <a:pt x="10121" y="8356"/>
                      </a:lnTo>
                      <a:lnTo>
                        <a:pt x="9525" y="8547"/>
                      </a:lnTo>
                      <a:lnTo>
                        <a:pt x="8902" y="8737"/>
                      </a:lnTo>
                      <a:lnTo>
                        <a:pt x="8267" y="8940"/>
                      </a:lnTo>
                      <a:lnTo>
                        <a:pt x="7277" y="9258"/>
                      </a:lnTo>
                      <a:lnTo>
                        <a:pt x="6540" y="9372"/>
                      </a:lnTo>
                      <a:lnTo>
                        <a:pt x="6096" y="9296"/>
                      </a:lnTo>
                      <a:lnTo>
                        <a:pt x="5638" y="9220"/>
                      </a:lnTo>
                      <a:lnTo>
                        <a:pt x="5283" y="8966"/>
                      </a:lnTo>
                      <a:lnTo>
                        <a:pt x="5029" y="8547"/>
                      </a:lnTo>
                      <a:lnTo>
                        <a:pt x="4864" y="8242"/>
                      </a:lnTo>
                      <a:lnTo>
                        <a:pt x="4800" y="7924"/>
                      </a:lnTo>
                      <a:lnTo>
                        <a:pt x="4851" y="7569"/>
                      </a:lnTo>
                      <a:lnTo>
                        <a:pt x="6921" y="5118"/>
                      </a:lnTo>
                      <a:lnTo>
                        <a:pt x="7874" y="4559"/>
                      </a:lnTo>
                      <a:lnTo>
                        <a:pt x="8915" y="4203"/>
                      </a:lnTo>
                      <a:lnTo>
                        <a:pt x="10033" y="4051"/>
                      </a:lnTo>
                      <a:lnTo>
                        <a:pt x="11150" y="3886"/>
                      </a:lnTo>
                      <a:lnTo>
                        <a:pt x="12179" y="3898"/>
                      </a:lnTo>
                      <a:lnTo>
                        <a:pt x="13119" y="4063"/>
                      </a:lnTo>
                      <a:lnTo>
                        <a:pt x="13500" y="3848"/>
                      </a:lnTo>
                      <a:lnTo>
                        <a:pt x="11239" y="0"/>
                      </a:lnTo>
                      <a:lnTo>
                        <a:pt x="10248" y="101"/>
                      </a:lnTo>
                      <a:lnTo>
                        <a:pt x="9207" y="355"/>
                      </a:lnTo>
                      <a:lnTo>
                        <a:pt x="762" y="6578"/>
                      </a:lnTo>
                      <a:lnTo>
                        <a:pt x="0" y="8331"/>
                      </a:lnTo>
                      <a:lnTo>
                        <a:pt x="76" y="10007"/>
                      </a:lnTo>
                      <a:lnTo>
                        <a:pt x="1003" y="11582"/>
                      </a:lnTo>
                      <a:lnTo>
                        <a:pt x="1689" y="12750"/>
                      </a:lnTo>
                      <a:lnTo>
                        <a:pt x="2540" y="13563"/>
                      </a:lnTo>
                      <a:lnTo>
                        <a:pt x="3568" y="14008"/>
                      </a:lnTo>
                      <a:lnTo>
                        <a:pt x="4584" y="14452"/>
                      </a:lnTo>
                      <a:lnTo>
                        <a:pt x="10312" y="13411"/>
                      </a:lnTo>
                      <a:lnTo>
                        <a:pt x="11010" y="13195"/>
                      </a:lnTo>
                      <a:lnTo>
                        <a:pt x="11671" y="13004"/>
                      </a:lnTo>
                      <a:lnTo>
                        <a:pt x="12204" y="12852"/>
                      </a:lnTo>
                      <a:lnTo>
                        <a:pt x="12712" y="12814"/>
                      </a:lnTo>
                      <a:lnTo>
                        <a:pt x="13208" y="12890"/>
                      </a:lnTo>
                      <a:lnTo>
                        <a:pt x="13690" y="12953"/>
                      </a:lnTo>
                      <a:lnTo>
                        <a:pt x="14058" y="13207"/>
                      </a:lnTo>
                      <a:lnTo>
                        <a:pt x="14300" y="13627"/>
                      </a:lnTo>
                      <a:lnTo>
                        <a:pt x="14528" y="14008"/>
                      </a:lnTo>
                      <a:lnTo>
                        <a:pt x="14605" y="14363"/>
                      </a:lnTo>
                      <a:lnTo>
                        <a:pt x="14528" y="14719"/>
                      </a:lnTo>
                      <a:lnTo>
                        <a:pt x="14465" y="15062"/>
                      </a:lnTo>
                      <a:lnTo>
                        <a:pt x="14325" y="15392"/>
                      </a:lnTo>
                      <a:lnTo>
                        <a:pt x="14097" y="15697"/>
                      </a:lnTo>
                      <a:lnTo>
                        <a:pt x="13919" y="15951"/>
                      </a:lnTo>
                      <a:lnTo>
                        <a:pt x="13652" y="16217"/>
                      </a:lnTo>
                      <a:lnTo>
                        <a:pt x="13284" y="16497"/>
                      </a:lnTo>
                      <a:lnTo>
                        <a:pt x="12928" y="16789"/>
                      </a:lnTo>
                      <a:lnTo>
                        <a:pt x="12623" y="17005"/>
                      </a:lnTo>
                      <a:lnTo>
                        <a:pt x="12382" y="17144"/>
                      </a:lnTo>
                      <a:lnTo>
                        <a:pt x="11417" y="17703"/>
                      </a:lnTo>
                      <a:lnTo>
                        <a:pt x="10312" y="18084"/>
                      </a:lnTo>
                      <a:lnTo>
                        <a:pt x="9067" y="18300"/>
                      </a:lnTo>
                      <a:lnTo>
                        <a:pt x="7823" y="18516"/>
                      </a:lnTo>
                      <a:lnTo>
                        <a:pt x="6565" y="18503"/>
                      </a:lnTo>
                      <a:lnTo>
                        <a:pt x="5308" y="18287"/>
                      </a:lnTo>
                      <a:lnTo>
                        <a:pt x="4914" y="18503"/>
                      </a:lnTo>
                      <a:lnTo>
                        <a:pt x="7264" y="22517"/>
                      </a:lnTo>
                      <a:lnTo>
                        <a:pt x="8318" y="22402"/>
                      </a:lnTo>
                      <a:lnTo>
                        <a:pt x="9410" y="22174"/>
                      </a:lnTo>
                      <a:lnTo>
                        <a:pt x="10528" y="21856"/>
                      </a:lnTo>
                      <a:lnTo>
                        <a:pt x="11658" y="21539"/>
                      </a:lnTo>
                      <a:lnTo>
                        <a:pt x="12865" y="20993"/>
                      </a:lnTo>
                      <a:lnTo>
                        <a:pt x="14160" y="20243"/>
                      </a:lnTo>
                      <a:lnTo>
                        <a:pt x="16395" y="18922"/>
                      </a:lnTo>
                      <a:lnTo>
                        <a:pt x="17881" y="17373"/>
                      </a:lnTo>
                      <a:lnTo>
                        <a:pt x="18605" y="15582"/>
                      </a:lnTo>
                    </a:path>
                  </a:pathLst>
                </a:custGeom>
                <a:ln w="3175">
                  <a:solidFill>
                    <a:srgbClr val="662D91"/>
                  </a:solidFill>
                </a:ln>
              </p:spPr>
              <p:txBody>
                <a:bodyPr wrap="square" lIns="0" tIns="0" rIns="0" bIns="0" rtlCol="0"/>
                <a:lstStyle/>
                <a:p>
                  <a:endParaRPr/>
                </a:p>
              </p:txBody>
            </p:sp>
            <p:sp>
              <p:nvSpPr>
                <p:cNvPr id="34" name="object 23"/>
                <p:cNvSpPr/>
                <p:nvPr/>
              </p:nvSpPr>
              <p:spPr>
                <a:xfrm>
                  <a:off x="1027247" y="-1708901"/>
                  <a:ext cx="42897" cy="45155"/>
                </a:xfrm>
                <a:custGeom>
                  <a:avLst/>
                  <a:gdLst/>
                  <a:ahLst/>
                  <a:cxnLst/>
                  <a:rect l="l" t="t" r="r" b="b"/>
                  <a:pathLst>
                    <a:path w="24129" h="25400">
                      <a:moveTo>
                        <a:pt x="14249" y="0"/>
                      </a:moveTo>
                      <a:lnTo>
                        <a:pt x="10007" y="2476"/>
                      </a:lnTo>
                      <a:lnTo>
                        <a:pt x="13627" y="8648"/>
                      </a:lnTo>
                      <a:lnTo>
                        <a:pt x="7861" y="12026"/>
                      </a:lnTo>
                      <a:lnTo>
                        <a:pt x="4241" y="5854"/>
                      </a:lnTo>
                      <a:lnTo>
                        <a:pt x="0" y="8331"/>
                      </a:lnTo>
                      <a:lnTo>
                        <a:pt x="9880" y="25209"/>
                      </a:lnTo>
                      <a:lnTo>
                        <a:pt x="14109" y="22720"/>
                      </a:lnTo>
                      <a:lnTo>
                        <a:pt x="9740" y="15252"/>
                      </a:lnTo>
                      <a:lnTo>
                        <a:pt x="15506" y="11874"/>
                      </a:lnTo>
                      <a:lnTo>
                        <a:pt x="19875" y="19354"/>
                      </a:lnTo>
                      <a:lnTo>
                        <a:pt x="24117" y="16878"/>
                      </a:lnTo>
                      <a:lnTo>
                        <a:pt x="14249" y="0"/>
                      </a:lnTo>
                    </a:path>
                  </a:pathLst>
                </a:custGeom>
                <a:ln w="3175">
                  <a:solidFill>
                    <a:srgbClr val="662D91"/>
                  </a:solidFill>
                </a:ln>
              </p:spPr>
              <p:txBody>
                <a:bodyPr wrap="square" lIns="0" tIns="0" rIns="0" bIns="0" rtlCol="0"/>
                <a:lstStyle/>
                <a:p>
                  <a:endParaRPr/>
                </a:p>
              </p:txBody>
            </p:sp>
            <p:sp>
              <p:nvSpPr>
                <p:cNvPr id="35" name="object 24"/>
                <p:cNvSpPr/>
                <p:nvPr/>
              </p:nvSpPr>
              <p:spPr>
                <a:xfrm>
                  <a:off x="1057576" y="-1721285"/>
                  <a:ext cx="33866" cy="39511"/>
                </a:xfrm>
                <a:custGeom>
                  <a:avLst/>
                  <a:gdLst/>
                  <a:ahLst/>
                  <a:cxnLst/>
                  <a:rect l="l" t="t" r="r" b="b"/>
                  <a:pathLst>
                    <a:path w="19050" h="22225">
                      <a:moveTo>
                        <a:pt x="17233" y="13931"/>
                      </a:moveTo>
                      <a:lnTo>
                        <a:pt x="14808" y="15354"/>
                      </a:lnTo>
                      <a:lnTo>
                        <a:pt x="8381" y="4368"/>
                      </a:lnTo>
                      <a:lnTo>
                        <a:pt x="10807" y="2946"/>
                      </a:lnTo>
                      <a:lnTo>
                        <a:pt x="9093" y="0"/>
                      </a:lnTo>
                      <a:lnTo>
                        <a:pt x="0" y="5321"/>
                      </a:lnTo>
                      <a:lnTo>
                        <a:pt x="1727" y="8267"/>
                      </a:lnTo>
                      <a:lnTo>
                        <a:pt x="4152" y="6845"/>
                      </a:lnTo>
                      <a:lnTo>
                        <a:pt x="10566" y="17830"/>
                      </a:lnTo>
                      <a:lnTo>
                        <a:pt x="8140" y="19253"/>
                      </a:lnTo>
                      <a:lnTo>
                        <a:pt x="9867" y="22199"/>
                      </a:lnTo>
                      <a:lnTo>
                        <a:pt x="18961" y="16878"/>
                      </a:lnTo>
                      <a:lnTo>
                        <a:pt x="17233" y="13931"/>
                      </a:lnTo>
                    </a:path>
                  </a:pathLst>
                </a:custGeom>
                <a:ln w="3175">
                  <a:solidFill>
                    <a:srgbClr val="662D91"/>
                  </a:solidFill>
                </a:ln>
              </p:spPr>
              <p:txBody>
                <a:bodyPr wrap="square" lIns="0" tIns="0" rIns="0" bIns="0" rtlCol="0"/>
                <a:lstStyle/>
                <a:p>
                  <a:endParaRPr/>
                </a:p>
              </p:txBody>
            </p:sp>
            <p:sp>
              <p:nvSpPr>
                <p:cNvPr id="36" name="object 25"/>
                <p:cNvSpPr txBox="1"/>
                <p:nvPr/>
              </p:nvSpPr>
              <p:spPr>
                <a:xfrm rot="19800000">
                  <a:off x="937090" y="-1700497"/>
                  <a:ext cx="229831" cy="27807"/>
                </a:xfrm>
                <a:prstGeom prst="rect">
                  <a:avLst/>
                </a:prstGeom>
              </p:spPr>
              <p:txBody>
                <a:bodyPr vert="horz" wrap="square" lIns="0" tIns="0" rIns="0" bIns="0" rtlCol="0">
                  <a:spAutoFit/>
                </a:bodyPr>
                <a:lstStyle/>
                <a:p>
                  <a:pPr>
                    <a:lnSpc>
                      <a:spcPts val="373"/>
                    </a:lnSpc>
                  </a:pPr>
                  <a:r>
                    <a:rPr sz="356" b="1">
                      <a:solidFill>
                        <a:srgbClr val="FFFFFF"/>
                      </a:solidFill>
                      <a:latin typeface="Calibri" panose="020F0502020204030204" pitchFamily="34" charset="0"/>
                      <a:cs typeface="Calibri" panose="020F0502020204030204" pitchFamily="34" charset="0"/>
                    </a:rPr>
                    <a:t>FASHI</a:t>
                  </a:r>
                  <a:r>
                    <a:rPr sz="356" b="1" spc="222">
                      <a:solidFill>
                        <a:srgbClr val="FFFFFF"/>
                      </a:solidFill>
                      <a:latin typeface="Calibri" panose="020F0502020204030204" pitchFamily="34" charset="0"/>
                      <a:cs typeface="Calibri" panose="020F0502020204030204" pitchFamily="34" charset="0"/>
                    </a:rPr>
                    <a:t> </a:t>
                  </a:r>
                  <a:r>
                    <a:rPr sz="356" b="1" spc="-89">
                      <a:solidFill>
                        <a:srgbClr val="FFFFFF"/>
                      </a:solidFill>
                      <a:latin typeface="Calibri" panose="020F0502020204030204" pitchFamily="34" charset="0"/>
                      <a:cs typeface="Calibri" panose="020F0502020204030204" pitchFamily="34" charset="0"/>
                    </a:rPr>
                    <a:t>N</a:t>
                  </a:r>
                  <a:endParaRPr sz="356">
                    <a:latin typeface="Calibri" panose="020F0502020204030204" pitchFamily="34" charset="0"/>
                    <a:cs typeface="Calibri" panose="020F0502020204030204" pitchFamily="34" charset="0"/>
                  </a:endParaRPr>
                </a:p>
              </p:txBody>
            </p:sp>
            <p:grpSp>
              <p:nvGrpSpPr>
                <p:cNvPr id="37" name="object 26"/>
                <p:cNvGrpSpPr/>
                <p:nvPr/>
              </p:nvGrpSpPr>
              <p:grpSpPr>
                <a:xfrm>
                  <a:off x="1014931" y="-1758382"/>
                  <a:ext cx="139981" cy="59831"/>
                  <a:chOff x="570904" y="1350054"/>
                  <a:chExt cx="78740" cy="33655"/>
                </a:xfrm>
              </p:grpSpPr>
              <p:sp>
                <p:nvSpPr>
                  <p:cNvPr id="60" name="object 27"/>
                  <p:cNvSpPr/>
                  <p:nvPr/>
                </p:nvSpPr>
                <p:spPr>
                  <a:xfrm>
                    <a:off x="624653" y="1350372"/>
                    <a:ext cx="24765" cy="25400"/>
                  </a:xfrm>
                  <a:custGeom>
                    <a:avLst/>
                    <a:gdLst/>
                    <a:ahLst/>
                    <a:cxnLst/>
                    <a:rect l="l" t="t" r="r" b="b"/>
                    <a:pathLst>
                      <a:path w="24765" h="25400">
                        <a:moveTo>
                          <a:pt x="14465" y="0"/>
                        </a:moveTo>
                        <a:lnTo>
                          <a:pt x="10591" y="2260"/>
                        </a:lnTo>
                        <a:lnTo>
                          <a:pt x="16243" y="11937"/>
                        </a:lnTo>
                        <a:lnTo>
                          <a:pt x="5207" y="5410"/>
                        </a:lnTo>
                        <a:lnTo>
                          <a:pt x="0" y="8458"/>
                        </a:lnTo>
                        <a:lnTo>
                          <a:pt x="9880" y="25336"/>
                        </a:lnTo>
                        <a:lnTo>
                          <a:pt x="13754" y="23063"/>
                        </a:lnTo>
                        <a:lnTo>
                          <a:pt x="6870" y="11302"/>
                        </a:lnTo>
                        <a:lnTo>
                          <a:pt x="20256" y="19253"/>
                        </a:lnTo>
                        <a:lnTo>
                          <a:pt x="24333" y="16878"/>
                        </a:lnTo>
                        <a:lnTo>
                          <a:pt x="14465" y="0"/>
                        </a:lnTo>
                      </a:path>
                    </a:pathLst>
                  </a:custGeom>
                  <a:ln w="3175">
                    <a:solidFill>
                      <a:srgbClr val="662D91"/>
                    </a:solidFill>
                  </a:ln>
                </p:spPr>
                <p:txBody>
                  <a:bodyPr wrap="square" lIns="0" tIns="0" rIns="0" bIns="0" rtlCol="0"/>
                  <a:lstStyle/>
                  <a:p>
                    <a:endParaRPr/>
                  </a:p>
                </p:txBody>
              </p:sp>
              <p:sp>
                <p:nvSpPr>
                  <p:cNvPr id="61" name="object 28"/>
                  <p:cNvSpPr/>
                  <p:nvPr/>
                </p:nvSpPr>
                <p:spPr>
                  <a:xfrm>
                    <a:off x="570904" y="1363391"/>
                    <a:ext cx="16510" cy="20320"/>
                  </a:xfrm>
                  <a:custGeom>
                    <a:avLst/>
                    <a:gdLst/>
                    <a:ahLst/>
                    <a:cxnLst/>
                    <a:rect l="l" t="t" r="r" b="b"/>
                    <a:pathLst>
                      <a:path w="16509" h="20319">
                        <a:moveTo>
                          <a:pt x="1473" y="0"/>
                        </a:moveTo>
                        <a:lnTo>
                          <a:pt x="0" y="888"/>
                        </a:lnTo>
                        <a:lnTo>
                          <a:pt x="3175" y="4279"/>
                        </a:lnTo>
                        <a:lnTo>
                          <a:pt x="3479" y="4660"/>
                        </a:lnTo>
                        <a:lnTo>
                          <a:pt x="5460" y="6845"/>
                        </a:lnTo>
                        <a:lnTo>
                          <a:pt x="6705" y="8267"/>
                        </a:lnTo>
                        <a:lnTo>
                          <a:pt x="8762" y="10756"/>
                        </a:lnTo>
                        <a:lnTo>
                          <a:pt x="14147" y="17449"/>
                        </a:lnTo>
                        <a:lnTo>
                          <a:pt x="15290" y="18770"/>
                        </a:lnTo>
                        <a:lnTo>
                          <a:pt x="16268" y="19837"/>
                        </a:lnTo>
                        <a:lnTo>
                          <a:pt x="14985" y="17716"/>
                        </a:lnTo>
                        <a:lnTo>
                          <a:pt x="13157" y="15252"/>
                        </a:lnTo>
                        <a:lnTo>
                          <a:pt x="8788" y="9550"/>
                        </a:lnTo>
                        <a:lnTo>
                          <a:pt x="3403" y="2425"/>
                        </a:lnTo>
                        <a:lnTo>
                          <a:pt x="1473" y="0"/>
                        </a:lnTo>
                        <a:close/>
                      </a:path>
                    </a:pathLst>
                  </a:custGeom>
                  <a:solidFill>
                    <a:srgbClr val="666666"/>
                  </a:solidFill>
                </p:spPr>
                <p:txBody>
                  <a:bodyPr wrap="square" lIns="0" tIns="0" rIns="0" bIns="0" rtlCol="0"/>
                  <a:lstStyle/>
                  <a:p>
                    <a:endParaRPr/>
                  </a:p>
                </p:txBody>
              </p:sp>
              <p:sp>
                <p:nvSpPr>
                  <p:cNvPr id="62" name="object 29"/>
                  <p:cNvSpPr/>
                  <p:nvPr/>
                </p:nvSpPr>
                <p:spPr>
                  <a:xfrm>
                    <a:off x="571935" y="1364245"/>
                    <a:ext cx="3175" cy="3810"/>
                  </a:xfrm>
                  <a:custGeom>
                    <a:avLst/>
                    <a:gdLst/>
                    <a:ahLst/>
                    <a:cxnLst/>
                    <a:rect l="l" t="t" r="r" b="b"/>
                    <a:pathLst>
                      <a:path w="3175" h="3809">
                        <a:moveTo>
                          <a:pt x="253" y="0"/>
                        </a:moveTo>
                        <a:lnTo>
                          <a:pt x="0" y="203"/>
                        </a:lnTo>
                        <a:lnTo>
                          <a:pt x="533" y="1028"/>
                        </a:lnTo>
                        <a:lnTo>
                          <a:pt x="1320" y="1955"/>
                        </a:lnTo>
                        <a:lnTo>
                          <a:pt x="2108" y="2882"/>
                        </a:lnTo>
                        <a:lnTo>
                          <a:pt x="2857" y="3543"/>
                        </a:lnTo>
                        <a:lnTo>
                          <a:pt x="3111" y="3327"/>
                        </a:lnTo>
                        <a:lnTo>
                          <a:pt x="2578" y="2501"/>
                        </a:lnTo>
                        <a:lnTo>
                          <a:pt x="1790" y="1574"/>
                        </a:lnTo>
                        <a:lnTo>
                          <a:pt x="1003" y="660"/>
                        </a:lnTo>
                        <a:lnTo>
                          <a:pt x="253" y="0"/>
                        </a:lnTo>
                        <a:close/>
                      </a:path>
                    </a:pathLst>
                  </a:custGeom>
                  <a:solidFill>
                    <a:srgbClr val="F2F2F2"/>
                  </a:solidFill>
                </p:spPr>
                <p:txBody>
                  <a:bodyPr wrap="square" lIns="0" tIns="0" rIns="0" bIns="0" rtlCol="0"/>
                  <a:lstStyle/>
                  <a:p>
                    <a:endParaRPr/>
                  </a:p>
                </p:txBody>
              </p:sp>
            </p:grpSp>
            <p:sp>
              <p:nvSpPr>
                <p:cNvPr id="38" name="object 30"/>
                <p:cNvSpPr txBox="1"/>
                <p:nvPr/>
              </p:nvSpPr>
              <p:spPr>
                <a:xfrm rot="19800000">
                  <a:off x="927661" y="-1702954"/>
                  <a:ext cx="136164" cy="14522"/>
                </a:xfrm>
                <a:prstGeom prst="rect">
                  <a:avLst/>
                </a:prstGeom>
              </p:spPr>
              <p:txBody>
                <a:bodyPr vert="horz" wrap="square" lIns="0" tIns="1129" rIns="0" bIns="0" rtlCol="0">
                  <a:spAutoFit/>
                </a:bodyPr>
                <a:lstStyle/>
                <a:p>
                  <a:pPr>
                    <a:lnSpc>
                      <a:spcPts val="213"/>
                    </a:lnSpc>
                    <a:spcBef>
                      <a:spcPts val="9"/>
                    </a:spcBef>
                  </a:pPr>
                  <a:r>
                    <a:rPr sz="178" b="1" spc="18">
                      <a:latin typeface="Calibri" panose="020F0502020204030204" pitchFamily="34" charset="0"/>
                      <a:cs typeface="Calibri" panose="020F0502020204030204" pitchFamily="34" charset="0"/>
                    </a:rPr>
                    <a:t>LET</a:t>
                  </a:r>
                  <a:r>
                    <a:rPr sz="178" b="1" spc="18">
                      <a:solidFill>
                        <a:srgbClr val="FFFFFF"/>
                      </a:solidFill>
                      <a:latin typeface="Calibri" panose="020F0502020204030204" pitchFamily="34" charset="0"/>
                      <a:cs typeface="Calibri" panose="020F0502020204030204" pitchFamily="34" charset="0"/>
                    </a:rPr>
                    <a:t>’</a:t>
                  </a:r>
                  <a:r>
                    <a:rPr sz="178" b="1" spc="18">
                      <a:latin typeface="Calibri" panose="020F0502020204030204" pitchFamily="34" charset="0"/>
                      <a:cs typeface="Calibri" panose="020F0502020204030204" pitchFamily="34" charset="0"/>
                    </a:rPr>
                    <a:t>S</a:t>
                  </a:r>
                  <a:r>
                    <a:rPr sz="178" b="1">
                      <a:latin typeface="Calibri" panose="020F0502020204030204" pitchFamily="34" charset="0"/>
                      <a:cs typeface="Calibri" panose="020F0502020204030204" pitchFamily="34" charset="0"/>
                    </a:rPr>
                    <a:t> </a:t>
                  </a:r>
                  <a:r>
                    <a:rPr sz="178" b="1" spc="18">
                      <a:latin typeface="Calibri" panose="020F0502020204030204" pitchFamily="34" charset="0"/>
                      <a:cs typeface="Calibri" panose="020F0502020204030204" pitchFamily="34" charset="0"/>
                    </a:rPr>
                    <a:t>F</a:t>
                  </a:r>
                  <a:r>
                    <a:rPr sz="178" b="1" spc="44">
                      <a:latin typeface="Calibri" panose="020F0502020204030204" pitchFamily="34" charset="0"/>
                      <a:cs typeface="Calibri" panose="020F0502020204030204" pitchFamily="34" charset="0"/>
                    </a:rPr>
                    <a:t> </a:t>
                  </a:r>
                  <a:r>
                    <a:rPr sz="178" b="1" spc="-89">
                      <a:latin typeface="Calibri" panose="020F0502020204030204" pitchFamily="34" charset="0"/>
                      <a:cs typeface="Calibri" panose="020F0502020204030204" pitchFamily="34" charset="0"/>
                    </a:rPr>
                    <a:t>X</a:t>
                  </a:r>
                  <a:endParaRPr sz="178">
                    <a:latin typeface="Calibri" panose="020F0502020204030204" pitchFamily="34" charset="0"/>
                    <a:cs typeface="Calibri" panose="020F0502020204030204" pitchFamily="34" charset="0"/>
                  </a:endParaRPr>
                </a:p>
              </p:txBody>
            </p:sp>
            <p:grpSp>
              <p:nvGrpSpPr>
                <p:cNvPr id="39" name="object 31"/>
                <p:cNvGrpSpPr/>
                <p:nvPr/>
              </p:nvGrpSpPr>
              <p:grpSpPr>
                <a:xfrm>
                  <a:off x="950193" y="-1743800"/>
                  <a:ext cx="179492" cy="124177"/>
                  <a:chOff x="534488" y="1358257"/>
                  <a:chExt cx="100965" cy="69850"/>
                </a:xfrm>
              </p:grpSpPr>
              <p:sp>
                <p:nvSpPr>
                  <p:cNvPr id="40" name="object 32"/>
                  <p:cNvSpPr/>
                  <p:nvPr/>
                </p:nvSpPr>
                <p:spPr>
                  <a:xfrm>
                    <a:off x="552215" y="1402214"/>
                    <a:ext cx="4445" cy="19050"/>
                  </a:xfrm>
                  <a:custGeom>
                    <a:avLst/>
                    <a:gdLst/>
                    <a:ahLst/>
                    <a:cxnLst/>
                    <a:rect l="l" t="t" r="r" b="b"/>
                    <a:pathLst>
                      <a:path w="4445" h="19050">
                        <a:moveTo>
                          <a:pt x="0" y="0"/>
                        </a:moveTo>
                        <a:lnTo>
                          <a:pt x="4038" y="18503"/>
                        </a:lnTo>
                      </a:path>
                    </a:pathLst>
                  </a:custGeom>
                  <a:ln w="3175">
                    <a:solidFill>
                      <a:srgbClr val="662D91"/>
                    </a:solidFill>
                    <a:prstDash val="sysDash"/>
                  </a:ln>
                </p:spPr>
                <p:txBody>
                  <a:bodyPr wrap="square" lIns="0" tIns="0" rIns="0" bIns="0" rtlCol="0"/>
                  <a:lstStyle/>
                  <a:p>
                    <a:endParaRPr/>
                  </a:p>
                </p:txBody>
              </p:sp>
              <p:sp>
                <p:nvSpPr>
                  <p:cNvPr id="41" name="object 33"/>
                  <p:cNvSpPr/>
                  <p:nvPr/>
                </p:nvSpPr>
                <p:spPr>
                  <a:xfrm>
                    <a:off x="564822" y="1393874"/>
                    <a:ext cx="18415" cy="14604"/>
                  </a:xfrm>
                  <a:custGeom>
                    <a:avLst/>
                    <a:gdLst/>
                    <a:ahLst/>
                    <a:cxnLst/>
                    <a:rect l="l" t="t" r="r" b="b"/>
                    <a:pathLst>
                      <a:path w="18415" h="14605">
                        <a:moveTo>
                          <a:pt x="2349" y="0"/>
                        </a:moveTo>
                        <a:lnTo>
                          <a:pt x="0" y="2501"/>
                        </a:lnTo>
                        <a:lnTo>
                          <a:pt x="1066" y="5435"/>
                        </a:lnTo>
                        <a:lnTo>
                          <a:pt x="3213" y="11379"/>
                        </a:lnTo>
                        <a:lnTo>
                          <a:pt x="11442" y="4127"/>
                        </a:lnTo>
                        <a:lnTo>
                          <a:pt x="13944" y="6896"/>
                        </a:lnTo>
                        <a:lnTo>
                          <a:pt x="17919" y="11290"/>
                        </a:lnTo>
                        <a:lnTo>
                          <a:pt x="9944" y="14490"/>
                        </a:lnTo>
                        <a:lnTo>
                          <a:pt x="8623" y="14135"/>
                        </a:lnTo>
                      </a:path>
                    </a:pathLst>
                  </a:custGeom>
                  <a:ln w="3175">
                    <a:solidFill>
                      <a:srgbClr val="662D91"/>
                    </a:solidFill>
                    <a:prstDash val="sysDash"/>
                  </a:ln>
                </p:spPr>
                <p:txBody>
                  <a:bodyPr wrap="square" lIns="0" tIns="0" rIns="0" bIns="0" rtlCol="0"/>
                  <a:lstStyle/>
                  <a:p>
                    <a:endParaRPr/>
                  </a:p>
                </p:txBody>
              </p:sp>
              <p:sp>
                <p:nvSpPr>
                  <p:cNvPr id="42" name="object 34"/>
                  <p:cNvSpPr/>
                  <p:nvPr/>
                </p:nvSpPr>
                <p:spPr>
                  <a:xfrm>
                    <a:off x="534805" y="1411927"/>
                    <a:ext cx="9525" cy="15875"/>
                  </a:xfrm>
                  <a:custGeom>
                    <a:avLst/>
                    <a:gdLst/>
                    <a:ahLst/>
                    <a:cxnLst/>
                    <a:rect l="l" t="t" r="r" b="b"/>
                    <a:pathLst>
                      <a:path w="9525" h="15875">
                        <a:moveTo>
                          <a:pt x="9232" y="15798"/>
                        </a:moveTo>
                        <a:lnTo>
                          <a:pt x="0" y="0"/>
                        </a:lnTo>
                      </a:path>
                    </a:pathLst>
                  </a:custGeom>
                  <a:ln w="3175">
                    <a:solidFill>
                      <a:srgbClr val="662D91"/>
                    </a:solidFill>
                    <a:prstDash val="sysDash"/>
                  </a:ln>
                </p:spPr>
                <p:txBody>
                  <a:bodyPr wrap="square" lIns="0" tIns="0" rIns="0" bIns="0" rtlCol="0"/>
                  <a:lstStyle/>
                  <a:p>
                    <a:endParaRPr/>
                  </a:p>
                </p:txBody>
              </p:sp>
              <p:sp>
                <p:nvSpPr>
                  <p:cNvPr id="43" name="object 35"/>
                  <p:cNvSpPr/>
                  <p:nvPr/>
                </p:nvSpPr>
                <p:spPr>
                  <a:xfrm>
                    <a:off x="599834" y="1377299"/>
                    <a:ext cx="6985" cy="11430"/>
                  </a:xfrm>
                  <a:custGeom>
                    <a:avLst/>
                    <a:gdLst/>
                    <a:ahLst/>
                    <a:cxnLst/>
                    <a:rect l="l" t="t" r="r" b="b"/>
                    <a:pathLst>
                      <a:path w="6984" h="11430">
                        <a:moveTo>
                          <a:pt x="6489" y="11099"/>
                        </a:moveTo>
                        <a:lnTo>
                          <a:pt x="0" y="0"/>
                        </a:lnTo>
                      </a:path>
                    </a:pathLst>
                  </a:custGeom>
                  <a:ln w="3175">
                    <a:solidFill>
                      <a:srgbClr val="662D91"/>
                    </a:solidFill>
                    <a:prstDash val="sysDash"/>
                  </a:ln>
                </p:spPr>
                <p:txBody>
                  <a:bodyPr wrap="square" lIns="0" tIns="0" rIns="0" bIns="0" rtlCol="0"/>
                  <a:lstStyle/>
                  <a:p>
                    <a:endParaRPr/>
                  </a:p>
                </p:txBody>
              </p:sp>
              <p:sp>
                <p:nvSpPr>
                  <p:cNvPr id="44" name="object 36"/>
                  <p:cNvSpPr/>
                  <p:nvPr/>
                </p:nvSpPr>
                <p:spPr>
                  <a:xfrm>
                    <a:off x="625523" y="1358574"/>
                    <a:ext cx="9525" cy="15875"/>
                  </a:xfrm>
                  <a:custGeom>
                    <a:avLst/>
                    <a:gdLst/>
                    <a:ahLst/>
                    <a:cxnLst/>
                    <a:rect l="l" t="t" r="r" b="b"/>
                    <a:pathLst>
                      <a:path w="9525" h="15875">
                        <a:moveTo>
                          <a:pt x="9232" y="15798"/>
                        </a:moveTo>
                        <a:lnTo>
                          <a:pt x="0" y="0"/>
                        </a:lnTo>
                      </a:path>
                    </a:pathLst>
                  </a:custGeom>
                  <a:ln w="3175">
                    <a:solidFill>
                      <a:srgbClr val="662D91"/>
                    </a:solidFill>
                    <a:prstDash val="sysDash"/>
                  </a:ln>
                </p:spPr>
                <p:txBody>
                  <a:bodyPr wrap="square" lIns="0" tIns="0" rIns="0" bIns="0" rtlCol="0"/>
                  <a:lstStyle/>
                  <a:p>
                    <a:endParaRPr/>
                  </a:p>
                </p:txBody>
              </p:sp>
              <p:sp>
                <p:nvSpPr>
                  <p:cNvPr id="45" name="object 37"/>
                  <p:cNvSpPr/>
                  <p:nvPr/>
                </p:nvSpPr>
                <p:spPr>
                  <a:xfrm>
                    <a:off x="578863" y="1386021"/>
                    <a:ext cx="9525" cy="15875"/>
                  </a:xfrm>
                  <a:custGeom>
                    <a:avLst/>
                    <a:gdLst/>
                    <a:ahLst/>
                    <a:cxnLst/>
                    <a:rect l="l" t="t" r="r" b="b"/>
                    <a:pathLst>
                      <a:path w="9525" h="15875">
                        <a:moveTo>
                          <a:pt x="9232" y="15798"/>
                        </a:moveTo>
                        <a:lnTo>
                          <a:pt x="0" y="0"/>
                        </a:lnTo>
                      </a:path>
                    </a:pathLst>
                  </a:custGeom>
                  <a:ln w="3175">
                    <a:solidFill>
                      <a:srgbClr val="662D91"/>
                    </a:solidFill>
                    <a:prstDash val="sysDash"/>
                  </a:ln>
                </p:spPr>
                <p:txBody>
                  <a:bodyPr wrap="square" lIns="0" tIns="0" rIns="0" bIns="0" rtlCol="0"/>
                  <a:lstStyle/>
                  <a:p>
                    <a:endParaRPr/>
                  </a:p>
                </p:txBody>
              </p:sp>
              <p:sp>
                <p:nvSpPr>
                  <p:cNvPr id="46" name="object 38"/>
                  <p:cNvSpPr/>
                  <p:nvPr/>
                </p:nvSpPr>
                <p:spPr>
                  <a:xfrm>
                    <a:off x="551627" y="1386596"/>
                    <a:ext cx="1905" cy="1270"/>
                  </a:xfrm>
                  <a:custGeom>
                    <a:avLst/>
                    <a:gdLst/>
                    <a:ahLst/>
                    <a:cxnLst/>
                    <a:rect l="l" t="t" r="r" b="b"/>
                    <a:pathLst>
                      <a:path w="1904" h="1269">
                        <a:moveTo>
                          <a:pt x="0" y="888"/>
                        </a:moveTo>
                        <a:lnTo>
                          <a:pt x="1511" y="0"/>
                        </a:lnTo>
                      </a:path>
                    </a:pathLst>
                  </a:custGeom>
                  <a:ln w="3175">
                    <a:solidFill>
                      <a:srgbClr val="662D91"/>
                    </a:solidFill>
                  </a:ln>
                </p:spPr>
                <p:txBody>
                  <a:bodyPr wrap="square" lIns="0" tIns="0" rIns="0" bIns="0" rtlCol="0"/>
                  <a:lstStyle/>
                  <a:p>
                    <a:endParaRPr/>
                  </a:p>
                </p:txBody>
              </p:sp>
              <p:sp>
                <p:nvSpPr>
                  <p:cNvPr id="47" name="object 39"/>
                  <p:cNvSpPr/>
                  <p:nvPr/>
                </p:nvSpPr>
                <p:spPr>
                  <a:xfrm>
                    <a:off x="551586" y="1386075"/>
                    <a:ext cx="1905" cy="1270"/>
                  </a:xfrm>
                  <a:custGeom>
                    <a:avLst/>
                    <a:gdLst/>
                    <a:ahLst/>
                    <a:cxnLst/>
                    <a:rect l="l" t="t" r="r" b="b"/>
                    <a:pathLst>
                      <a:path w="1904" h="1269">
                        <a:moveTo>
                          <a:pt x="0" y="939"/>
                        </a:moveTo>
                        <a:lnTo>
                          <a:pt x="1612" y="0"/>
                        </a:lnTo>
                      </a:path>
                    </a:pathLst>
                  </a:custGeom>
                  <a:ln w="3175">
                    <a:solidFill>
                      <a:srgbClr val="662D91"/>
                    </a:solidFill>
                  </a:ln>
                </p:spPr>
                <p:txBody>
                  <a:bodyPr wrap="square" lIns="0" tIns="0" rIns="0" bIns="0" rtlCol="0"/>
                  <a:lstStyle/>
                  <a:p>
                    <a:endParaRPr/>
                  </a:p>
                </p:txBody>
              </p:sp>
              <p:sp>
                <p:nvSpPr>
                  <p:cNvPr id="48" name="object 40"/>
                  <p:cNvSpPr/>
                  <p:nvPr/>
                </p:nvSpPr>
                <p:spPr>
                  <a:xfrm>
                    <a:off x="551303" y="1385167"/>
                    <a:ext cx="1905" cy="1270"/>
                  </a:xfrm>
                  <a:custGeom>
                    <a:avLst/>
                    <a:gdLst/>
                    <a:ahLst/>
                    <a:cxnLst/>
                    <a:rect l="l" t="t" r="r" b="b"/>
                    <a:pathLst>
                      <a:path w="1904" h="1269">
                        <a:moveTo>
                          <a:pt x="0" y="1028"/>
                        </a:moveTo>
                        <a:lnTo>
                          <a:pt x="1752" y="0"/>
                        </a:lnTo>
                      </a:path>
                    </a:pathLst>
                  </a:custGeom>
                  <a:ln w="3175">
                    <a:solidFill>
                      <a:srgbClr val="662D91"/>
                    </a:solidFill>
                  </a:ln>
                </p:spPr>
                <p:txBody>
                  <a:bodyPr wrap="square" lIns="0" tIns="0" rIns="0" bIns="0" rtlCol="0"/>
                  <a:lstStyle/>
                  <a:p>
                    <a:endParaRPr/>
                  </a:p>
                </p:txBody>
              </p:sp>
              <p:sp>
                <p:nvSpPr>
                  <p:cNvPr id="49" name="object 41"/>
                  <p:cNvSpPr/>
                  <p:nvPr/>
                </p:nvSpPr>
                <p:spPr>
                  <a:xfrm>
                    <a:off x="551196" y="1384737"/>
                    <a:ext cx="1905" cy="1270"/>
                  </a:xfrm>
                  <a:custGeom>
                    <a:avLst/>
                    <a:gdLst/>
                    <a:ahLst/>
                    <a:cxnLst/>
                    <a:rect l="l" t="t" r="r" b="b"/>
                    <a:pathLst>
                      <a:path w="1904" h="1269">
                        <a:moveTo>
                          <a:pt x="0" y="1028"/>
                        </a:moveTo>
                        <a:lnTo>
                          <a:pt x="1765" y="0"/>
                        </a:lnTo>
                      </a:path>
                    </a:pathLst>
                  </a:custGeom>
                  <a:ln w="3175">
                    <a:solidFill>
                      <a:srgbClr val="662D91"/>
                    </a:solidFill>
                  </a:ln>
                </p:spPr>
                <p:txBody>
                  <a:bodyPr wrap="square" lIns="0" tIns="0" rIns="0" bIns="0" rtlCol="0"/>
                  <a:lstStyle/>
                  <a:p>
                    <a:endParaRPr/>
                  </a:p>
                </p:txBody>
              </p:sp>
              <p:sp>
                <p:nvSpPr>
                  <p:cNvPr id="50" name="object 42"/>
                  <p:cNvSpPr/>
                  <p:nvPr/>
                </p:nvSpPr>
                <p:spPr>
                  <a:xfrm>
                    <a:off x="551054" y="1384301"/>
                    <a:ext cx="1905" cy="1270"/>
                  </a:xfrm>
                  <a:custGeom>
                    <a:avLst/>
                    <a:gdLst/>
                    <a:ahLst/>
                    <a:cxnLst/>
                    <a:rect l="l" t="t" r="r" b="b"/>
                    <a:pathLst>
                      <a:path w="1904" h="1269">
                        <a:moveTo>
                          <a:pt x="0" y="1054"/>
                        </a:moveTo>
                        <a:lnTo>
                          <a:pt x="1803" y="0"/>
                        </a:lnTo>
                      </a:path>
                    </a:pathLst>
                  </a:custGeom>
                  <a:ln w="3175">
                    <a:solidFill>
                      <a:srgbClr val="662D91"/>
                    </a:solidFill>
                  </a:ln>
                </p:spPr>
                <p:txBody>
                  <a:bodyPr wrap="square" lIns="0" tIns="0" rIns="0" bIns="0" rtlCol="0"/>
                  <a:lstStyle/>
                  <a:p>
                    <a:endParaRPr/>
                  </a:p>
                </p:txBody>
              </p:sp>
              <p:sp>
                <p:nvSpPr>
                  <p:cNvPr id="52" name="object 43"/>
                  <p:cNvSpPr/>
                  <p:nvPr/>
                </p:nvSpPr>
                <p:spPr>
                  <a:xfrm>
                    <a:off x="550967" y="1383794"/>
                    <a:ext cx="1905" cy="1270"/>
                  </a:xfrm>
                  <a:custGeom>
                    <a:avLst/>
                    <a:gdLst/>
                    <a:ahLst/>
                    <a:cxnLst/>
                    <a:rect l="l" t="t" r="r" b="b"/>
                    <a:pathLst>
                      <a:path w="1904" h="1269">
                        <a:moveTo>
                          <a:pt x="0" y="1117"/>
                        </a:moveTo>
                        <a:lnTo>
                          <a:pt x="1904" y="0"/>
                        </a:lnTo>
                      </a:path>
                    </a:pathLst>
                  </a:custGeom>
                  <a:ln w="3175">
                    <a:solidFill>
                      <a:srgbClr val="662D91"/>
                    </a:solidFill>
                  </a:ln>
                </p:spPr>
                <p:txBody>
                  <a:bodyPr wrap="square" lIns="0" tIns="0" rIns="0" bIns="0" rtlCol="0"/>
                  <a:lstStyle/>
                  <a:p>
                    <a:endParaRPr/>
                  </a:p>
                </p:txBody>
              </p:sp>
              <p:sp>
                <p:nvSpPr>
                  <p:cNvPr id="53" name="object 44"/>
                  <p:cNvSpPr/>
                  <p:nvPr/>
                </p:nvSpPr>
                <p:spPr>
                  <a:xfrm>
                    <a:off x="550879" y="1383315"/>
                    <a:ext cx="2540" cy="1270"/>
                  </a:xfrm>
                  <a:custGeom>
                    <a:avLst/>
                    <a:gdLst/>
                    <a:ahLst/>
                    <a:cxnLst/>
                    <a:rect l="l" t="t" r="r" b="b"/>
                    <a:pathLst>
                      <a:path w="2540" h="1269">
                        <a:moveTo>
                          <a:pt x="0" y="1155"/>
                        </a:moveTo>
                        <a:lnTo>
                          <a:pt x="1981" y="0"/>
                        </a:lnTo>
                      </a:path>
                    </a:pathLst>
                  </a:custGeom>
                  <a:ln w="3175">
                    <a:solidFill>
                      <a:srgbClr val="662D91"/>
                    </a:solidFill>
                  </a:ln>
                </p:spPr>
                <p:txBody>
                  <a:bodyPr wrap="square" lIns="0" tIns="0" rIns="0" bIns="0" rtlCol="0"/>
                  <a:lstStyle/>
                  <a:p>
                    <a:endParaRPr/>
                  </a:p>
                </p:txBody>
              </p:sp>
              <p:sp>
                <p:nvSpPr>
                  <p:cNvPr id="54" name="object 45"/>
                  <p:cNvSpPr/>
                  <p:nvPr/>
                </p:nvSpPr>
                <p:spPr>
                  <a:xfrm>
                    <a:off x="550768" y="1382811"/>
                    <a:ext cx="2540" cy="1270"/>
                  </a:xfrm>
                  <a:custGeom>
                    <a:avLst/>
                    <a:gdLst/>
                    <a:ahLst/>
                    <a:cxnLst/>
                    <a:rect l="l" t="t" r="r" b="b"/>
                    <a:pathLst>
                      <a:path w="2540" h="1269">
                        <a:moveTo>
                          <a:pt x="0" y="1231"/>
                        </a:moveTo>
                        <a:lnTo>
                          <a:pt x="2108" y="0"/>
                        </a:lnTo>
                      </a:path>
                    </a:pathLst>
                  </a:custGeom>
                  <a:ln w="3175">
                    <a:solidFill>
                      <a:srgbClr val="662D91"/>
                    </a:solidFill>
                  </a:ln>
                </p:spPr>
                <p:txBody>
                  <a:bodyPr wrap="square" lIns="0" tIns="0" rIns="0" bIns="0" rtlCol="0"/>
                  <a:lstStyle/>
                  <a:p>
                    <a:endParaRPr/>
                  </a:p>
                </p:txBody>
              </p:sp>
              <p:sp>
                <p:nvSpPr>
                  <p:cNvPr id="55" name="object 46"/>
                  <p:cNvSpPr/>
                  <p:nvPr/>
                </p:nvSpPr>
                <p:spPr>
                  <a:xfrm>
                    <a:off x="550672" y="1382376"/>
                    <a:ext cx="2540" cy="1270"/>
                  </a:xfrm>
                  <a:custGeom>
                    <a:avLst/>
                    <a:gdLst/>
                    <a:ahLst/>
                    <a:cxnLst/>
                    <a:rect l="l" t="t" r="r" b="b"/>
                    <a:pathLst>
                      <a:path w="2540" h="1269">
                        <a:moveTo>
                          <a:pt x="0" y="1231"/>
                        </a:moveTo>
                        <a:lnTo>
                          <a:pt x="2108" y="0"/>
                        </a:lnTo>
                      </a:path>
                    </a:pathLst>
                  </a:custGeom>
                  <a:ln w="3175">
                    <a:solidFill>
                      <a:srgbClr val="662D91"/>
                    </a:solidFill>
                  </a:ln>
                </p:spPr>
                <p:txBody>
                  <a:bodyPr wrap="square" lIns="0" tIns="0" rIns="0" bIns="0" rtlCol="0"/>
                  <a:lstStyle/>
                  <a:p>
                    <a:endParaRPr/>
                  </a:p>
                </p:txBody>
              </p:sp>
              <p:sp>
                <p:nvSpPr>
                  <p:cNvPr id="56" name="object 47"/>
                  <p:cNvSpPr/>
                  <p:nvPr/>
                </p:nvSpPr>
                <p:spPr>
                  <a:xfrm>
                    <a:off x="550457" y="1381869"/>
                    <a:ext cx="2540" cy="1905"/>
                  </a:xfrm>
                  <a:custGeom>
                    <a:avLst/>
                    <a:gdLst/>
                    <a:ahLst/>
                    <a:cxnLst/>
                    <a:rect l="l" t="t" r="r" b="b"/>
                    <a:pathLst>
                      <a:path w="2540" h="1905">
                        <a:moveTo>
                          <a:pt x="0" y="1371"/>
                        </a:moveTo>
                        <a:lnTo>
                          <a:pt x="2336" y="0"/>
                        </a:lnTo>
                      </a:path>
                    </a:pathLst>
                  </a:custGeom>
                  <a:ln w="3175">
                    <a:solidFill>
                      <a:srgbClr val="662D91"/>
                    </a:solidFill>
                  </a:ln>
                </p:spPr>
                <p:txBody>
                  <a:bodyPr wrap="square" lIns="0" tIns="0" rIns="0" bIns="0" rtlCol="0"/>
                  <a:lstStyle/>
                  <a:p>
                    <a:endParaRPr/>
                  </a:p>
                </p:txBody>
              </p:sp>
              <p:sp>
                <p:nvSpPr>
                  <p:cNvPr id="57" name="object 48"/>
                  <p:cNvSpPr/>
                  <p:nvPr/>
                </p:nvSpPr>
                <p:spPr>
                  <a:xfrm>
                    <a:off x="551440" y="1385631"/>
                    <a:ext cx="1905" cy="1270"/>
                  </a:xfrm>
                  <a:custGeom>
                    <a:avLst/>
                    <a:gdLst/>
                    <a:ahLst/>
                    <a:cxnLst/>
                    <a:rect l="l" t="t" r="r" b="b"/>
                    <a:pathLst>
                      <a:path w="1904" h="1269">
                        <a:moveTo>
                          <a:pt x="0" y="977"/>
                        </a:moveTo>
                        <a:lnTo>
                          <a:pt x="1676" y="0"/>
                        </a:lnTo>
                      </a:path>
                    </a:pathLst>
                  </a:custGeom>
                  <a:ln w="3175">
                    <a:solidFill>
                      <a:srgbClr val="662D91"/>
                    </a:solidFill>
                  </a:ln>
                </p:spPr>
                <p:txBody>
                  <a:bodyPr wrap="square" lIns="0" tIns="0" rIns="0" bIns="0" rtlCol="0"/>
                  <a:lstStyle/>
                  <a:p>
                    <a:endParaRPr/>
                  </a:p>
                </p:txBody>
              </p:sp>
              <p:sp>
                <p:nvSpPr>
                  <p:cNvPr id="58" name="object 49"/>
                  <p:cNvSpPr/>
                  <p:nvPr/>
                </p:nvSpPr>
                <p:spPr>
                  <a:xfrm>
                    <a:off x="552794" y="1361070"/>
                    <a:ext cx="23495" cy="20955"/>
                  </a:xfrm>
                  <a:custGeom>
                    <a:avLst/>
                    <a:gdLst/>
                    <a:ahLst/>
                    <a:cxnLst/>
                    <a:rect l="l" t="t" r="r" b="b"/>
                    <a:pathLst>
                      <a:path w="23495" h="20955">
                        <a:moveTo>
                          <a:pt x="0" y="20802"/>
                        </a:moveTo>
                        <a:lnTo>
                          <a:pt x="1866" y="15138"/>
                        </a:lnTo>
                        <a:lnTo>
                          <a:pt x="4254" y="10642"/>
                        </a:lnTo>
                        <a:lnTo>
                          <a:pt x="12687" y="4762"/>
                        </a:lnTo>
                        <a:lnTo>
                          <a:pt x="19494" y="0"/>
                        </a:lnTo>
                        <a:lnTo>
                          <a:pt x="23367" y="2755"/>
                        </a:lnTo>
                        <a:lnTo>
                          <a:pt x="20434" y="5689"/>
                        </a:lnTo>
                        <a:lnTo>
                          <a:pt x="17792" y="8318"/>
                        </a:lnTo>
                        <a:lnTo>
                          <a:pt x="11976" y="1142"/>
                        </a:lnTo>
                        <a:lnTo>
                          <a:pt x="6438" y="4787"/>
                        </a:lnTo>
                      </a:path>
                    </a:pathLst>
                  </a:custGeom>
                  <a:ln w="3175">
                    <a:solidFill>
                      <a:srgbClr val="662D91"/>
                    </a:solidFill>
                  </a:ln>
                </p:spPr>
                <p:txBody>
                  <a:bodyPr wrap="square" lIns="0" tIns="0" rIns="0" bIns="0" rtlCol="0"/>
                  <a:lstStyle/>
                  <a:p>
                    <a:endParaRPr/>
                  </a:p>
                </p:txBody>
              </p:sp>
              <p:sp>
                <p:nvSpPr>
                  <p:cNvPr id="59" name="object 50"/>
                  <p:cNvSpPr/>
                  <p:nvPr/>
                </p:nvSpPr>
                <p:spPr>
                  <a:xfrm>
                    <a:off x="572902" y="1366126"/>
                    <a:ext cx="1270" cy="1270"/>
                  </a:xfrm>
                  <a:custGeom>
                    <a:avLst/>
                    <a:gdLst/>
                    <a:ahLst/>
                    <a:cxnLst/>
                    <a:rect l="l" t="t" r="r" b="b"/>
                    <a:pathLst>
                      <a:path w="1270" h="1269">
                        <a:moveTo>
                          <a:pt x="0" y="0"/>
                        </a:moveTo>
                        <a:lnTo>
                          <a:pt x="698" y="762"/>
                        </a:lnTo>
                      </a:path>
                    </a:pathLst>
                  </a:custGeom>
                  <a:ln w="3175">
                    <a:solidFill>
                      <a:srgbClr val="666666"/>
                    </a:solidFill>
                  </a:ln>
                </p:spPr>
                <p:txBody>
                  <a:bodyPr wrap="square" lIns="0" tIns="0" rIns="0" bIns="0" rtlCol="0"/>
                  <a:lstStyle/>
                  <a:p>
                    <a:endParaRPr/>
                  </a:p>
                </p:txBody>
              </p:sp>
            </p:grpSp>
            <p:sp>
              <p:nvSpPr>
                <p:cNvPr id="51" name="object 51"/>
                <p:cNvSpPr txBox="1"/>
                <p:nvPr/>
              </p:nvSpPr>
              <p:spPr>
                <a:xfrm rot="14400000">
                  <a:off x="910279" y="-1644188"/>
                  <a:ext cx="64028" cy="8481"/>
                </a:xfrm>
                <a:prstGeom prst="rect">
                  <a:avLst/>
                </a:prstGeom>
              </p:spPr>
              <p:txBody>
                <a:bodyPr vert="horz" wrap="square" lIns="0" tIns="0" rIns="0" bIns="0" rtlCol="0">
                  <a:spAutoFit/>
                </a:bodyPr>
                <a:lstStyle/>
                <a:p>
                  <a:pPr>
                    <a:lnSpc>
                      <a:spcPts val="80"/>
                    </a:lnSpc>
                  </a:pPr>
                  <a:r>
                    <a:rPr sz="178" spc="-18">
                      <a:solidFill>
                        <a:srgbClr val="666666"/>
                      </a:solidFill>
                      <a:latin typeface="Calibri" panose="020F0502020204030204" pitchFamily="34" charset="0"/>
                      <a:cs typeface="Calibri" panose="020F0502020204030204" pitchFamily="34" charset="0"/>
                    </a:rPr>
                    <a:t>Green-Schools</a:t>
                  </a:r>
                  <a:endParaRPr sz="178">
                    <a:latin typeface="Calibri" panose="020F0502020204030204" pitchFamily="34" charset="0"/>
                    <a:cs typeface="Calibri" panose="020F0502020204030204" pitchFamily="34" charset="0"/>
                  </a:endParaRPr>
                </a:p>
              </p:txBody>
            </p:sp>
          </p:grpSp>
        </p:grpSp>
        <p:grpSp>
          <p:nvGrpSpPr>
            <p:cNvPr id="139" name="Group 138">
              <a:extLst>
                <a:ext uri="{FF2B5EF4-FFF2-40B4-BE49-F238E27FC236}">
                  <a16:creationId xmlns:a16="http://schemas.microsoft.com/office/drawing/2014/main" id="{B5728728-73CE-E128-731E-A59AA6F1833B}"/>
                </a:ext>
              </a:extLst>
            </p:cNvPr>
            <p:cNvGrpSpPr/>
            <p:nvPr/>
          </p:nvGrpSpPr>
          <p:grpSpPr>
            <a:xfrm>
              <a:off x="1289731" y="2984500"/>
              <a:ext cx="4394583" cy="4443412"/>
              <a:chOff x="139212" y="897644"/>
              <a:chExt cx="1625585" cy="1625585"/>
            </a:xfrm>
          </p:grpSpPr>
          <p:sp>
            <p:nvSpPr>
              <p:cNvPr id="63" name="object 53"/>
              <p:cNvSpPr/>
              <p:nvPr/>
            </p:nvSpPr>
            <p:spPr>
              <a:xfrm>
                <a:off x="928469" y="2156868"/>
                <a:ext cx="616368" cy="66604"/>
              </a:xfrm>
              <a:custGeom>
                <a:avLst/>
                <a:gdLst/>
                <a:ahLst/>
                <a:cxnLst/>
                <a:rect l="l" t="t" r="r" b="b"/>
                <a:pathLst>
                  <a:path w="346709" h="37464">
                    <a:moveTo>
                      <a:pt x="1625" y="0"/>
                    </a:moveTo>
                    <a:lnTo>
                      <a:pt x="0" y="31140"/>
                    </a:lnTo>
                    <a:lnTo>
                      <a:pt x="323799" y="36855"/>
                    </a:lnTo>
                    <a:lnTo>
                      <a:pt x="331190" y="36563"/>
                    </a:lnTo>
                    <a:lnTo>
                      <a:pt x="337540" y="31216"/>
                    </a:lnTo>
                    <a:lnTo>
                      <a:pt x="342141" y="25981"/>
                    </a:lnTo>
                    <a:lnTo>
                      <a:pt x="345074" y="19607"/>
                    </a:lnTo>
                    <a:lnTo>
                      <a:pt x="346241" y="12487"/>
                    </a:lnTo>
                    <a:lnTo>
                      <a:pt x="345541" y="5016"/>
                    </a:lnTo>
                    <a:lnTo>
                      <a:pt x="1625" y="0"/>
                    </a:lnTo>
                    <a:close/>
                  </a:path>
                </a:pathLst>
              </a:custGeom>
              <a:solidFill>
                <a:srgbClr val="FFFFFF"/>
              </a:solidFill>
            </p:spPr>
            <p:txBody>
              <a:bodyPr wrap="square" lIns="0" tIns="0" rIns="0" bIns="0" rtlCol="0"/>
              <a:lstStyle/>
              <a:p>
                <a:endParaRPr/>
              </a:p>
            </p:txBody>
          </p:sp>
          <p:sp>
            <p:nvSpPr>
              <p:cNvPr id="128" name="object 54"/>
              <p:cNvSpPr/>
              <p:nvPr/>
            </p:nvSpPr>
            <p:spPr>
              <a:xfrm>
                <a:off x="921690" y="2150313"/>
                <a:ext cx="628785" cy="79021"/>
              </a:xfrm>
              <a:custGeom>
                <a:avLst/>
                <a:gdLst/>
                <a:ahLst/>
                <a:cxnLst/>
                <a:rect l="l" t="t" r="r" b="b"/>
                <a:pathLst>
                  <a:path w="353694" h="44450">
                    <a:moveTo>
                      <a:pt x="2006" y="0"/>
                    </a:moveTo>
                    <a:lnTo>
                      <a:pt x="0" y="38392"/>
                    </a:lnTo>
                    <a:lnTo>
                      <a:pt x="325272" y="44157"/>
                    </a:lnTo>
                    <a:lnTo>
                      <a:pt x="329361" y="44157"/>
                    </a:lnTo>
                    <a:lnTo>
                      <a:pt x="337019" y="43294"/>
                    </a:lnTo>
                    <a:lnTo>
                      <a:pt x="343700" y="37680"/>
                    </a:lnTo>
                    <a:lnTo>
                      <a:pt x="344372" y="36918"/>
                    </a:lnTo>
                    <a:lnTo>
                      <a:pt x="325196" y="36906"/>
                    </a:lnTo>
                    <a:lnTo>
                      <a:pt x="7632" y="31267"/>
                    </a:lnTo>
                    <a:lnTo>
                      <a:pt x="8877" y="7353"/>
                    </a:lnTo>
                    <a:lnTo>
                      <a:pt x="352765" y="7353"/>
                    </a:lnTo>
                    <a:lnTo>
                      <a:pt x="352259" y="5118"/>
                    </a:lnTo>
                    <a:lnTo>
                      <a:pt x="2006" y="0"/>
                    </a:lnTo>
                    <a:close/>
                  </a:path>
                  <a:path w="353694" h="44450">
                    <a:moveTo>
                      <a:pt x="352765" y="7353"/>
                    </a:moveTo>
                    <a:lnTo>
                      <a:pt x="8877" y="7353"/>
                    </a:lnTo>
                    <a:lnTo>
                      <a:pt x="346278" y="12293"/>
                    </a:lnTo>
                    <a:lnTo>
                      <a:pt x="347179" y="20091"/>
                    </a:lnTo>
                    <a:lnTo>
                      <a:pt x="344512" y="27508"/>
                    </a:lnTo>
                    <a:lnTo>
                      <a:pt x="334035" y="36321"/>
                    </a:lnTo>
                    <a:lnTo>
                      <a:pt x="328206" y="36918"/>
                    </a:lnTo>
                    <a:lnTo>
                      <a:pt x="344383" y="36906"/>
                    </a:lnTo>
                    <a:lnTo>
                      <a:pt x="348962" y="31718"/>
                    </a:lnTo>
                    <a:lnTo>
                      <a:pt x="352336" y="24493"/>
                    </a:lnTo>
                    <a:lnTo>
                      <a:pt x="353690" y="16422"/>
                    </a:lnTo>
                    <a:lnTo>
                      <a:pt x="352894" y="7924"/>
                    </a:lnTo>
                    <a:lnTo>
                      <a:pt x="352765" y="7353"/>
                    </a:lnTo>
                    <a:close/>
                  </a:path>
                </a:pathLst>
              </a:custGeom>
              <a:solidFill>
                <a:srgbClr val="552D88"/>
              </a:solidFill>
            </p:spPr>
            <p:txBody>
              <a:bodyPr wrap="square" lIns="0" tIns="0" rIns="0" bIns="0" rtlCol="0"/>
              <a:lstStyle/>
              <a:p>
                <a:endParaRPr/>
              </a:p>
            </p:txBody>
          </p:sp>
          <p:sp>
            <p:nvSpPr>
              <p:cNvPr id="129" name="object 55"/>
              <p:cNvSpPr/>
              <p:nvPr/>
            </p:nvSpPr>
            <p:spPr>
              <a:xfrm>
                <a:off x="934445" y="2185100"/>
                <a:ext cx="404137" cy="7902"/>
              </a:xfrm>
              <a:custGeom>
                <a:avLst/>
                <a:gdLst/>
                <a:ahLst/>
                <a:cxnLst/>
                <a:rect l="l" t="t" r="r" b="b"/>
                <a:pathLst>
                  <a:path w="227329" h="4444">
                    <a:moveTo>
                      <a:pt x="0" y="0"/>
                    </a:moveTo>
                    <a:lnTo>
                      <a:pt x="226745" y="4025"/>
                    </a:lnTo>
                    <a:lnTo>
                      <a:pt x="0" y="0"/>
                    </a:lnTo>
                    <a:close/>
                  </a:path>
                </a:pathLst>
              </a:custGeom>
              <a:solidFill>
                <a:srgbClr val="FFFFFF"/>
              </a:solidFill>
            </p:spPr>
            <p:txBody>
              <a:bodyPr wrap="square" lIns="0" tIns="0" rIns="0" bIns="0" rtlCol="0"/>
              <a:lstStyle/>
              <a:p>
                <a:endParaRPr/>
              </a:p>
            </p:txBody>
          </p:sp>
          <p:sp>
            <p:nvSpPr>
              <p:cNvPr id="130" name="object 56"/>
              <p:cNvSpPr/>
              <p:nvPr/>
            </p:nvSpPr>
            <p:spPr>
              <a:xfrm>
                <a:off x="934335" y="2157980"/>
                <a:ext cx="448165" cy="66604"/>
              </a:xfrm>
              <a:custGeom>
                <a:avLst/>
                <a:gdLst/>
                <a:ahLst/>
                <a:cxnLst/>
                <a:rect l="l" t="t" r="r" b="b"/>
                <a:pathLst>
                  <a:path w="252094" h="37464">
                    <a:moveTo>
                      <a:pt x="251980" y="4965"/>
                    </a:moveTo>
                    <a:lnTo>
                      <a:pt x="251358" y="1257"/>
                    </a:lnTo>
                    <a:lnTo>
                      <a:pt x="249605" y="0"/>
                    </a:lnTo>
                    <a:lnTo>
                      <a:pt x="247738" y="330"/>
                    </a:lnTo>
                    <a:lnTo>
                      <a:pt x="224637" y="15621"/>
                    </a:lnTo>
                    <a:lnTo>
                      <a:pt x="127" y="11633"/>
                    </a:lnTo>
                    <a:lnTo>
                      <a:pt x="0" y="18884"/>
                    </a:lnTo>
                    <a:lnTo>
                      <a:pt x="220205" y="22796"/>
                    </a:lnTo>
                    <a:lnTo>
                      <a:pt x="221170" y="30899"/>
                    </a:lnTo>
                    <a:lnTo>
                      <a:pt x="222224" y="35814"/>
                    </a:lnTo>
                    <a:lnTo>
                      <a:pt x="223634" y="36906"/>
                    </a:lnTo>
                    <a:lnTo>
                      <a:pt x="225209" y="36906"/>
                    </a:lnTo>
                    <a:lnTo>
                      <a:pt x="225450" y="36906"/>
                    </a:lnTo>
                    <a:lnTo>
                      <a:pt x="227761" y="36436"/>
                    </a:lnTo>
                    <a:lnTo>
                      <a:pt x="228930" y="34632"/>
                    </a:lnTo>
                    <a:lnTo>
                      <a:pt x="228003" y="30314"/>
                    </a:lnTo>
                    <a:lnTo>
                      <a:pt x="227241" y="23888"/>
                    </a:lnTo>
                    <a:lnTo>
                      <a:pt x="236943" y="9613"/>
                    </a:lnTo>
                    <a:lnTo>
                      <a:pt x="246189" y="7493"/>
                    </a:lnTo>
                    <a:lnTo>
                      <a:pt x="250736" y="6718"/>
                    </a:lnTo>
                    <a:lnTo>
                      <a:pt x="251980" y="4965"/>
                    </a:lnTo>
                    <a:close/>
                  </a:path>
                </a:pathLst>
              </a:custGeom>
              <a:solidFill>
                <a:srgbClr val="552D88"/>
              </a:solidFill>
            </p:spPr>
            <p:txBody>
              <a:bodyPr wrap="square" lIns="0" tIns="0" rIns="0" bIns="0" rtlCol="0"/>
              <a:lstStyle/>
              <a:p>
                <a:endParaRPr/>
              </a:p>
            </p:txBody>
          </p:sp>
          <p:sp>
            <p:nvSpPr>
              <p:cNvPr id="131" name="object 57"/>
              <p:cNvSpPr/>
              <p:nvPr/>
            </p:nvSpPr>
            <p:spPr>
              <a:xfrm>
                <a:off x="1085322" y="1778112"/>
                <a:ext cx="457196" cy="383819"/>
              </a:xfrm>
              <a:custGeom>
                <a:avLst/>
                <a:gdLst/>
                <a:ahLst/>
                <a:cxnLst/>
                <a:rect l="l" t="t" r="r" b="b"/>
                <a:pathLst>
                  <a:path w="257175" h="215900">
                    <a:moveTo>
                      <a:pt x="47383" y="0"/>
                    </a:moveTo>
                    <a:lnTo>
                      <a:pt x="28943" y="1473"/>
                    </a:lnTo>
                    <a:lnTo>
                      <a:pt x="5397" y="9283"/>
                    </a:lnTo>
                    <a:lnTo>
                      <a:pt x="254" y="16941"/>
                    </a:lnTo>
                    <a:lnTo>
                      <a:pt x="0" y="20929"/>
                    </a:lnTo>
                    <a:lnTo>
                      <a:pt x="6032" y="210121"/>
                    </a:lnTo>
                    <a:lnTo>
                      <a:pt x="256679" y="215379"/>
                    </a:lnTo>
                    <a:lnTo>
                      <a:pt x="256679" y="206565"/>
                    </a:lnTo>
                    <a:lnTo>
                      <a:pt x="248437" y="193509"/>
                    </a:lnTo>
                    <a:lnTo>
                      <a:pt x="242785" y="190665"/>
                    </a:lnTo>
                    <a:lnTo>
                      <a:pt x="179400" y="163207"/>
                    </a:lnTo>
                    <a:lnTo>
                      <a:pt x="57556" y="78003"/>
                    </a:lnTo>
                    <a:lnTo>
                      <a:pt x="57311" y="49787"/>
                    </a:lnTo>
                    <a:lnTo>
                      <a:pt x="57705" y="20505"/>
                    </a:lnTo>
                    <a:lnTo>
                      <a:pt x="57119" y="13160"/>
                    </a:lnTo>
                    <a:lnTo>
                      <a:pt x="55289" y="7172"/>
                    </a:lnTo>
                    <a:lnTo>
                      <a:pt x="51638" y="2921"/>
                    </a:lnTo>
                    <a:lnTo>
                      <a:pt x="47383" y="0"/>
                    </a:lnTo>
                    <a:close/>
                  </a:path>
                </a:pathLst>
              </a:custGeom>
              <a:solidFill>
                <a:srgbClr val="AC94C4"/>
              </a:solidFill>
            </p:spPr>
            <p:txBody>
              <a:bodyPr wrap="square" lIns="0" tIns="0" rIns="0" bIns="0" rtlCol="0"/>
              <a:lstStyle/>
              <a:p>
                <a:endParaRPr/>
              </a:p>
            </p:txBody>
          </p:sp>
          <p:sp>
            <p:nvSpPr>
              <p:cNvPr id="132" name="object 58"/>
              <p:cNvSpPr/>
              <p:nvPr/>
            </p:nvSpPr>
            <p:spPr>
              <a:xfrm>
                <a:off x="1078727" y="1771501"/>
                <a:ext cx="469613" cy="396236"/>
              </a:xfrm>
              <a:custGeom>
                <a:avLst/>
                <a:gdLst/>
                <a:ahLst/>
                <a:cxnLst/>
                <a:rect l="l" t="t" r="r" b="b"/>
                <a:pathLst>
                  <a:path w="264159" h="222885">
                    <a:moveTo>
                      <a:pt x="52082" y="0"/>
                    </a:moveTo>
                    <a:lnTo>
                      <a:pt x="31953" y="1600"/>
                    </a:lnTo>
                    <a:lnTo>
                      <a:pt x="6857" y="9867"/>
                    </a:lnTo>
                    <a:lnTo>
                      <a:pt x="1079" y="18427"/>
                    </a:lnTo>
                    <a:lnTo>
                      <a:pt x="0" y="22529"/>
                    </a:lnTo>
                    <a:lnTo>
                      <a:pt x="6222" y="217398"/>
                    </a:lnTo>
                    <a:lnTo>
                      <a:pt x="263893" y="222796"/>
                    </a:lnTo>
                    <a:lnTo>
                      <a:pt x="264076" y="217398"/>
                    </a:lnTo>
                    <a:lnTo>
                      <a:pt x="264115" y="215379"/>
                    </a:lnTo>
                    <a:lnTo>
                      <a:pt x="256603" y="215379"/>
                    </a:lnTo>
                    <a:lnTo>
                      <a:pt x="13258" y="210286"/>
                    </a:lnTo>
                    <a:lnTo>
                      <a:pt x="7302" y="23837"/>
                    </a:lnTo>
                    <a:lnTo>
                      <a:pt x="7975" y="21196"/>
                    </a:lnTo>
                    <a:lnTo>
                      <a:pt x="11391" y="16103"/>
                    </a:lnTo>
                    <a:lnTo>
                      <a:pt x="15252" y="14731"/>
                    </a:lnTo>
                    <a:lnTo>
                      <a:pt x="33388" y="8762"/>
                    </a:lnTo>
                    <a:lnTo>
                      <a:pt x="50101" y="7442"/>
                    </a:lnTo>
                    <a:lnTo>
                      <a:pt x="60756" y="7442"/>
                    </a:lnTo>
                    <a:lnTo>
                      <a:pt x="57391" y="3644"/>
                    </a:lnTo>
                    <a:lnTo>
                      <a:pt x="52082" y="0"/>
                    </a:lnTo>
                    <a:close/>
                  </a:path>
                  <a:path w="264159" h="222885">
                    <a:moveTo>
                      <a:pt x="60756" y="7442"/>
                    </a:moveTo>
                    <a:lnTo>
                      <a:pt x="50101" y="7442"/>
                    </a:lnTo>
                    <a:lnTo>
                      <a:pt x="57861" y="12763"/>
                    </a:lnTo>
                    <a:lnTo>
                      <a:pt x="57924" y="24047"/>
                    </a:lnTo>
                    <a:lnTo>
                      <a:pt x="57705" y="32638"/>
                    </a:lnTo>
                    <a:lnTo>
                      <a:pt x="57482" y="44021"/>
                    </a:lnTo>
                    <a:lnTo>
                      <a:pt x="57442" y="69072"/>
                    </a:lnTo>
                    <a:lnTo>
                      <a:pt x="57683" y="83642"/>
                    </a:lnTo>
                    <a:lnTo>
                      <a:pt x="181025" y="169900"/>
                    </a:lnTo>
                    <a:lnTo>
                      <a:pt x="242849" y="196735"/>
                    </a:lnTo>
                    <a:lnTo>
                      <a:pt x="245275" y="197815"/>
                    </a:lnTo>
                    <a:lnTo>
                      <a:pt x="249859" y="200393"/>
                    </a:lnTo>
                    <a:lnTo>
                      <a:pt x="255371" y="209130"/>
                    </a:lnTo>
                    <a:lnTo>
                      <a:pt x="256273" y="212636"/>
                    </a:lnTo>
                    <a:lnTo>
                      <a:pt x="256603" y="215379"/>
                    </a:lnTo>
                    <a:lnTo>
                      <a:pt x="264115" y="215379"/>
                    </a:lnTo>
                    <a:lnTo>
                      <a:pt x="184886" y="163741"/>
                    </a:lnTo>
                    <a:lnTo>
                      <a:pt x="64858" y="79806"/>
                    </a:lnTo>
                    <a:lnTo>
                      <a:pt x="64705" y="69072"/>
                    </a:lnTo>
                    <a:lnTo>
                      <a:pt x="64733" y="44021"/>
                    </a:lnTo>
                    <a:lnTo>
                      <a:pt x="64960" y="32638"/>
                    </a:lnTo>
                    <a:lnTo>
                      <a:pt x="64925" y="22529"/>
                    </a:lnTo>
                    <a:lnTo>
                      <a:pt x="64357" y="15932"/>
                    </a:lnTo>
                    <a:lnTo>
                      <a:pt x="62067" y="8921"/>
                    </a:lnTo>
                    <a:lnTo>
                      <a:pt x="60756" y="7442"/>
                    </a:lnTo>
                    <a:close/>
                  </a:path>
                </a:pathLst>
              </a:custGeom>
              <a:solidFill>
                <a:srgbClr val="552D88"/>
              </a:solidFill>
            </p:spPr>
            <p:txBody>
              <a:bodyPr wrap="square" lIns="0" tIns="0" rIns="0" bIns="0" rtlCol="0"/>
              <a:lstStyle/>
              <a:p>
                <a:endParaRPr/>
              </a:p>
            </p:txBody>
          </p:sp>
          <p:sp>
            <p:nvSpPr>
              <p:cNvPr id="133" name="object 59"/>
              <p:cNvSpPr/>
              <p:nvPr/>
            </p:nvSpPr>
            <p:spPr>
              <a:xfrm>
                <a:off x="931219" y="1840956"/>
                <a:ext cx="479773" cy="318344"/>
              </a:xfrm>
              <a:custGeom>
                <a:avLst/>
                <a:gdLst/>
                <a:ahLst/>
                <a:cxnLst/>
                <a:rect l="l" t="t" r="r" b="b"/>
                <a:pathLst>
                  <a:path w="269875" h="179069">
                    <a:moveTo>
                      <a:pt x="11963" y="0"/>
                    </a:moveTo>
                    <a:lnTo>
                      <a:pt x="10833" y="63665"/>
                    </a:lnTo>
                    <a:lnTo>
                      <a:pt x="8402" y="69316"/>
                    </a:lnTo>
                    <a:lnTo>
                      <a:pt x="6038" y="75903"/>
                    </a:lnTo>
                    <a:lnTo>
                      <a:pt x="3932" y="83387"/>
                    </a:lnTo>
                    <a:lnTo>
                      <a:pt x="2273" y="91732"/>
                    </a:lnTo>
                    <a:lnTo>
                      <a:pt x="1092" y="99352"/>
                    </a:lnTo>
                    <a:lnTo>
                      <a:pt x="889" y="106172"/>
                    </a:lnTo>
                    <a:lnTo>
                      <a:pt x="1117" y="111874"/>
                    </a:lnTo>
                    <a:lnTo>
                      <a:pt x="0" y="174739"/>
                    </a:lnTo>
                    <a:lnTo>
                      <a:pt x="268414" y="178701"/>
                    </a:lnTo>
                    <a:lnTo>
                      <a:pt x="269286" y="174283"/>
                    </a:lnTo>
                    <a:lnTo>
                      <a:pt x="269744" y="166893"/>
                    </a:lnTo>
                    <a:lnTo>
                      <a:pt x="268464" y="157727"/>
                    </a:lnTo>
                    <a:lnTo>
                      <a:pt x="127762" y="62522"/>
                    </a:lnTo>
                    <a:lnTo>
                      <a:pt x="128497" y="53068"/>
                    </a:lnTo>
                    <a:lnTo>
                      <a:pt x="112776" y="5003"/>
                    </a:lnTo>
                    <a:lnTo>
                      <a:pt x="100622" y="1574"/>
                    </a:lnTo>
                    <a:lnTo>
                      <a:pt x="11963" y="0"/>
                    </a:lnTo>
                    <a:close/>
                  </a:path>
                </a:pathLst>
              </a:custGeom>
              <a:solidFill>
                <a:srgbClr val="AC94C4"/>
              </a:solidFill>
            </p:spPr>
            <p:txBody>
              <a:bodyPr wrap="square" lIns="0" tIns="0" rIns="0" bIns="0" rtlCol="0"/>
              <a:lstStyle/>
              <a:p>
                <a:endParaRPr/>
              </a:p>
            </p:txBody>
          </p:sp>
          <p:sp>
            <p:nvSpPr>
              <p:cNvPr id="134" name="object 60"/>
              <p:cNvSpPr/>
              <p:nvPr/>
            </p:nvSpPr>
            <p:spPr>
              <a:xfrm>
                <a:off x="924650" y="1834398"/>
                <a:ext cx="493320" cy="330761"/>
              </a:xfrm>
              <a:custGeom>
                <a:avLst/>
                <a:gdLst/>
                <a:ahLst/>
                <a:cxnLst/>
                <a:rect l="l" t="t" r="r" b="b"/>
                <a:pathLst>
                  <a:path w="277494" h="186055">
                    <a:moveTo>
                      <a:pt x="277025" y="169291"/>
                    </a:moveTo>
                    <a:lnTo>
                      <a:pt x="275450" y="159702"/>
                    </a:lnTo>
                    <a:lnTo>
                      <a:pt x="270840" y="149682"/>
                    </a:lnTo>
                    <a:lnTo>
                      <a:pt x="269773" y="148069"/>
                    </a:lnTo>
                    <a:lnTo>
                      <a:pt x="269773" y="173621"/>
                    </a:lnTo>
                    <a:lnTo>
                      <a:pt x="269176" y="178714"/>
                    </a:lnTo>
                    <a:lnTo>
                      <a:pt x="107594" y="176339"/>
                    </a:lnTo>
                    <a:lnTo>
                      <a:pt x="98869" y="162699"/>
                    </a:lnTo>
                    <a:lnTo>
                      <a:pt x="98869" y="176212"/>
                    </a:lnTo>
                    <a:lnTo>
                      <a:pt x="7378" y="174853"/>
                    </a:lnTo>
                    <a:lnTo>
                      <a:pt x="8293" y="122847"/>
                    </a:lnTo>
                    <a:lnTo>
                      <a:pt x="26377" y="122783"/>
                    </a:lnTo>
                    <a:lnTo>
                      <a:pt x="68605" y="130187"/>
                    </a:lnTo>
                    <a:lnTo>
                      <a:pt x="98869" y="176212"/>
                    </a:lnTo>
                    <a:lnTo>
                      <a:pt x="98869" y="162699"/>
                    </a:lnTo>
                    <a:lnTo>
                      <a:pt x="73723" y="124841"/>
                    </a:lnTo>
                    <a:lnTo>
                      <a:pt x="25311" y="115519"/>
                    </a:lnTo>
                    <a:lnTo>
                      <a:pt x="8420" y="115595"/>
                    </a:lnTo>
                    <a:lnTo>
                      <a:pt x="8432" y="115417"/>
                    </a:lnTo>
                    <a:lnTo>
                      <a:pt x="15036" y="75463"/>
                    </a:lnTo>
                    <a:lnTo>
                      <a:pt x="18135" y="68199"/>
                    </a:lnTo>
                    <a:lnTo>
                      <a:pt x="19215" y="7378"/>
                    </a:lnTo>
                    <a:lnTo>
                      <a:pt x="103860" y="8877"/>
                    </a:lnTo>
                    <a:lnTo>
                      <a:pt x="127990" y="43484"/>
                    </a:lnTo>
                    <a:lnTo>
                      <a:pt x="128498" y="58242"/>
                    </a:lnTo>
                    <a:lnTo>
                      <a:pt x="127850" y="65760"/>
                    </a:lnTo>
                    <a:lnTo>
                      <a:pt x="127558" y="68110"/>
                    </a:lnTo>
                    <a:lnTo>
                      <a:pt x="147510" y="80073"/>
                    </a:lnTo>
                    <a:lnTo>
                      <a:pt x="144754" y="84467"/>
                    </a:lnTo>
                    <a:lnTo>
                      <a:pt x="150901" y="88315"/>
                    </a:lnTo>
                    <a:lnTo>
                      <a:pt x="153733" y="83794"/>
                    </a:lnTo>
                    <a:lnTo>
                      <a:pt x="170624" y="93903"/>
                    </a:lnTo>
                    <a:lnTo>
                      <a:pt x="167678" y="98590"/>
                    </a:lnTo>
                    <a:lnTo>
                      <a:pt x="173824" y="102438"/>
                    </a:lnTo>
                    <a:lnTo>
                      <a:pt x="176847" y="97624"/>
                    </a:lnTo>
                    <a:lnTo>
                      <a:pt x="197637" y="110083"/>
                    </a:lnTo>
                    <a:lnTo>
                      <a:pt x="192938" y="117576"/>
                    </a:lnTo>
                    <a:lnTo>
                      <a:pt x="199085" y="121424"/>
                    </a:lnTo>
                    <a:lnTo>
                      <a:pt x="203860" y="113804"/>
                    </a:lnTo>
                    <a:lnTo>
                      <a:pt x="223723" y="125691"/>
                    </a:lnTo>
                    <a:lnTo>
                      <a:pt x="218998" y="133223"/>
                    </a:lnTo>
                    <a:lnTo>
                      <a:pt x="225145" y="137071"/>
                    </a:lnTo>
                    <a:lnTo>
                      <a:pt x="229946" y="129413"/>
                    </a:lnTo>
                    <a:lnTo>
                      <a:pt x="256984" y="145592"/>
                    </a:lnTo>
                    <a:lnTo>
                      <a:pt x="269773" y="173621"/>
                    </a:lnTo>
                    <a:lnTo>
                      <a:pt x="269773" y="148069"/>
                    </a:lnTo>
                    <a:lnTo>
                      <a:pt x="268300" y="145821"/>
                    </a:lnTo>
                    <a:lnTo>
                      <a:pt x="265061" y="142468"/>
                    </a:lnTo>
                    <a:lnTo>
                      <a:pt x="260959" y="139534"/>
                    </a:lnTo>
                    <a:lnTo>
                      <a:pt x="233794" y="123278"/>
                    </a:lnTo>
                    <a:lnTo>
                      <a:pt x="240906" y="111950"/>
                    </a:lnTo>
                    <a:lnTo>
                      <a:pt x="234759" y="108102"/>
                    </a:lnTo>
                    <a:lnTo>
                      <a:pt x="227571" y="119557"/>
                    </a:lnTo>
                    <a:lnTo>
                      <a:pt x="207708" y="107670"/>
                    </a:lnTo>
                    <a:lnTo>
                      <a:pt x="214845" y="96304"/>
                    </a:lnTo>
                    <a:lnTo>
                      <a:pt x="208699" y="92456"/>
                    </a:lnTo>
                    <a:lnTo>
                      <a:pt x="201485" y="103949"/>
                    </a:lnTo>
                    <a:lnTo>
                      <a:pt x="180695" y="91478"/>
                    </a:lnTo>
                    <a:lnTo>
                      <a:pt x="189585" y="77317"/>
                    </a:lnTo>
                    <a:lnTo>
                      <a:pt x="183438" y="73469"/>
                    </a:lnTo>
                    <a:lnTo>
                      <a:pt x="174472" y="87757"/>
                    </a:lnTo>
                    <a:lnTo>
                      <a:pt x="157594" y="77647"/>
                    </a:lnTo>
                    <a:lnTo>
                      <a:pt x="166662" y="63195"/>
                    </a:lnTo>
                    <a:lnTo>
                      <a:pt x="160515" y="59347"/>
                    </a:lnTo>
                    <a:lnTo>
                      <a:pt x="151371" y="73926"/>
                    </a:lnTo>
                    <a:lnTo>
                      <a:pt x="135318" y="64300"/>
                    </a:lnTo>
                    <a:lnTo>
                      <a:pt x="135712" y="58242"/>
                    </a:lnTo>
                    <a:lnTo>
                      <a:pt x="135750" y="49377"/>
                    </a:lnTo>
                    <a:lnTo>
                      <a:pt x="135115" y="42037"/>
                    </a:lnTo>
                    <a:lnTo>
                      <a:pt x="119138" y="6235"/>
                    </a:lnTo>
                    <a:lnTo>
                      <a:pt x="12090" y="0"/>
                    </a:lnTo>
                    <a:lnTo>
                      <a:pt x="10909" y="66535"/>
                    </a:lnTo>
                    <a:lnTo>
                      <a:pt x="8051" y="73406"/>
                    </a:lnTo>
                    <a:lnTo>
                      <a:pt x="901" y="108737"/>
                    </a:lnTo>
                    <a:lnTo>
                      <a:pt x="1181" y="115493"/>
                    </a:lnTo>
                    <a:lnTo>
                      <a:pt x="0" y="182003"/>
                    </a:lnTo>
                    <a:lnTo>
                      <a:pt x="274904" y="186055"/>
                    </a:lnTo>
                    <a:lnTo>
                      <a:pt x="275615" y="183273"/>
                    </a:lnTo>
                    <a:lnTo>
                      <a:pt x="276466" y="178714"/>
                    </a:lnTo>
                    <a:lnTo>
                      <a:pt x="276694" y="177482"/>
                    </a:lnTo>
                    <a:lnTo>
                      <a:pt x="277025" y="169291"/>
                    </a:lnTo>
                    <a:close/>
                  </a:path>
                </a:pathLst>
              </a:custGeom>
              <a:solidFill>
                <a:srgbClr val="552D88"/>
              </a:solidFill>
            </p:spPr>
            <p:txBody>
              <a:bodyPr wrap="square" lIns="0" tIns="0" rIns="0" bIns="0" rtlCol="0"/>
              <a:lstStyle/>
              <a:p>
                <a:endParaRPr/>
              </a:p>
            </p:txBody>
          </p:sp>
          <p:sp>
            <p:nvSpPr>
              <p:cNvPr id="135" name="object 61"/>
              <p:cNvSpPr/>
              <p:nvPr/>
            </p:nvSpPr>
            <p:spPr>
              <a:xfrm>
                <a:off x="1417605" y="2130377"/>
                <a:ext cx="116274" cy="22578"/>
              </a:xfrm>
              <a:custGeom>
                <a:avLst/>
                <a:gdLst/>
                <a:ahLst/>
                <a:cxnLst/>
                <a:rect l="l" t="t" r="r" b="b"/>
                <a:pathLst>
                  <a:path w="65405" h="12700">
                    <a:moveTo>
                      <a:pt x="203" y="0"/>
                    </a:moveTo>
                    <a:lnTo>
                      <a:pt x="0" y="11557"/>
                    </a:lnTo>
                    <a:lnTo>
                      <a:pt x="64744" y="12700"/>
                    </a:lnTo>
                    <a:lnTo>
                      <a:pt x="64884" y="4889"/>
                    </a:lnTo>
                    <a:lnTo>
                      <a:pt x="61201" y="1079"/>
                    </a:lnTo>
                    <a:lnTo>
                      <a:pt x="203" y="0"/>
                    </a:lnTo>
                    <a:close/>
                  </a:path>
                </a:pathLst>
              </a:custGeom>
              <a:solidFill>
                <a:srgbClr val="735A91"/>
              </a:solidFill>
            </p:spPr>
            <p:txBody>
              <a:bodyPr wrap="square" lIns="0" tIns="0" rIns="0" bIns="0" rtlCol="0"/>
              <a:lstStyle/>
              <a:p>
                <a:endParaRPr/>
              </a:p>
            </p:txBody>
          </p:sp>
          <p:sp>
            <p:nvSpPr>
              <p:cNvPr id="136" name="object 62"/>
              <p:cNvSpPr/>
              <p:nvPr/>
            </p:nvSpPr>
            <p:spPr>
              <a:xfrm>
                <a:off x="943389" y="1794188"/>
                <a:ext cx="251740" cy="351081"/>
              </a:xfrm>
              <a:custGeom>
                <a:avLst/>
                <a:gdLst/>
                <a:ahLst/>
                <a:cxnLst/>
                <a:rect l="l" t="t" r="r" b="b"/>
                <a:pathLst>
                  <a:path w="141604" h="197485">
                    <a:moveTo>
                      <a:pt x="5562" y="148818"/>
                    </a:moveTo>
                    <a:lnTo>
                      <a:pt x="4356" y="147561"/>
                    </a:lnTo>
                    <a:lnTo>
                      <a:pt x="1308" y="147510"/>
                    </a:lnTo>
                    <a:lnTo>
                      <a:pt x="50" y="148729"/>
                    </a:lnTo>
                    <a:lnTo>
                      <a:pt x="0" y="151765"/>
                    </a:lnTo>
                    <a:lnTo>
                      <a:pt x="1219" y="153022"/>
                    </a:lnTo>
                    <a:lnTo>
                      <a:pt x="4254" y="153073"/>
                    </a:lnTo>
                    <a:lnTo>
                      <a:pt x="5511" y="151866"/>
                    </a:lnTo>
                    <a:lnTo>
                      <a:pt x="5537" y="150342"/>
                    </a:lnTo>
                    <a:lnTo>
                      <a:pt x="5562" y="148818"/>
                    </a:lnTo>
                    <a:close/>
                  </a:path>
                  <a:path w="141604" h="197485">
                    <a:moveTo>
                      <a:pt x="8343" y="188988"/>
                    </a:moveTo>
                    <a:lnTo>
                      <a:pt x="6845" y="187248"/>
                    </a:lnTo>
                    <a:lnTo>
                      <a:pt x="3060" y="187185"/>
                    </a:lnTo>
                    <a:lnTo>
                      <a:pt x="1498" y="188874"/>
                    </a:lnTo>
                    <a:lnTo>
                      <a:pt x="1422" y="193103"/>
                    </a:lnTo>
                    <a:lnTo>
                      <a:pt x="2921" y="194843"/>
                    </a:lnTo>
                    <a:lnTo>
                      <a:pt x="6705" y="194906"/>
                    </a:lnTo>
                    <a:lnTo>
                      <a:pt x="8267" y="193217"/>
                    </a:lnTo>
                    <a:lnTo>
                      <a:pt x="8305" y="191109"/>
                    </a:lnTo>
                    <a:lnTo>
                      <a:pt x="8343" y="188988"/>
                    </a:lnTo>
                    <a:close/>
                  </a:path>
                  <a:path w="141604" h="197485">
                    <a:moveTo>
                      <a:pt x="11214" y="174967"/>
                    </a:moveTo>
                    <a:lnTo>
                      <a:pt x="9448" y="173126"/>
                    </a:lnTo>
                    <a:lnTo>
                      <a:pt x="4991" y="173050"/>
                    </a:lnTo>
                    <a:lnTo>
                      <a:pt x="3149" y="174815"/>
                    </a:lnTo>
                    <a:lnTo>
                      <a:pt x="3073" y="179273"/>
                    </a:lnTo>
                    <a:lnTo>
                      <a:pt x="4851" y="181114"/>
                    </a:lnTo>
                    <a:lnTo>
                      <a:pt x="9296" y="181190"/>
                    </a:lnTo>
                    <a:lnTo>
                      <a:pt x="11137" y="179412"/>
                    </a:lnTo>
                    <a:lnTo>
                      <a:pt x="11176" y="177190"/>
                    </a:lnTo>
                    <a:lnTo>
                      <a:pt x="11214" y="174967"/>
                    </a:lnTo>
                    <a:close/>
                  </a:path>
                  <a:path w="141604" h="197485">
                    <a:moveTo>
                      <a:pt x="11925" y="157911"/>
                    </a:moveTo>
                    <a:lnTo>
                      <a:pt x="9626" y="155524"/>
                    </a:lnTo>
                    <a:lnTo>
                      <a:pt x="3835" y="155422"/>
                    </a:lnTo>
                    <a:lnTo>
                      <a:pt x="1447" y="157734"/>
                    </a:lnTo>
                    <a:lnTo>
                      <a:pt x="1346" y="163512"/>
                    </a:lnTo>
                    <a:lnTo>
                      <a:pt x="3644" y="165900"/>
                    </a:lnTo>
                    <a:lnTo>
                      <a:pt x="9436" y="166001"/>
                    </a:lnTo>
                    <a:lnTo>
                      <a:pt x="11823" y="163703"/>
                    </a:lnTo>
                    <a:lnTo>
                      <a:pt x="11874" y="160807"/>
                    </a:lnTo>
                    <a:lnTo>
                      <a:pt x="11925" y="157911"/>
                    </a:lnTo>
                    <a:close/>
                  </a:path>
                  <a:path w="141604" h="197485">
                    <a:moveTo>
                      <a:pt x="20497" y="151472"/>
                    </a:moveTo>
                    <a:lnTo>
                      <a:pt x="18732" y="149631"/>
                    </a:lnTo>
                    <a:lnTo>
                      <a:pt x="14274" y="149555"/>
                    </a:lnTo>
                    <a:lnTo>
                      <a:pt x="12433" y="151320"/>
                    </a:lnTo>
                    <a:lnTo>
                      <a:pt x="12357" y="155778"/>
                    </a:lnTo>
                    <a:lnTo>
                      <a:pt x="14135" y="157619"/>
                    </a:lnTo>
                    <a:lnTo>
                      <a:pt x="18580" y="157695"/>
                    </a:lnTo>
                    <a:lnTo>
                      <a:pt x="20421" y="155917"/>
                    </a:lnTo>
                    <a:lnTo>
                      <a:pt x="20459" y="153695"/>
                    </a:lnTo>
                    <a:lnTo>
                      <a:pt x="20497" y="151472"/>
                    </a:lnTo>
                    <a:close/>
                  </a:path>
                  <a:path w="141604" h="197485">
                    <a:moveTo>
                      <a:pt x="23164" y="183095"/>
                    </a:moveTo>
                    <a:lnTo>
                      <a:pt x="20866" y="180708"/>
                    </a:lnTo>
                    <a:lnTo>
                      <a:pt x="15074" y="180606"/>
                    </a:lnTo>
                    <a:lnTo>
                      <a:pt x="12687" y="182918"/>
                    </a:lnTo>
                    <a:lnTo>
                      <a:pt x="12585" y="188696"/>
                    </a:lnTo>
                    <a:lnTo>
                      <a:pt x="14884" y="191084"/>
                    </a:lnTo>
                    <a:lnTo>
                      <a:pt x="20675" y="191185"/>
                    </a:lnTo>
                    <a:lnTo>
                      <a:pt x="23063" y="188887"/>
                    </a:lnTo>
                    <a:lnTo>
                      <a:pt x="23114" y="185991"/>
                    </a:lnTo>
                    <a:lnTo>
                      <a:pt x="23164" y="183095"/>
                    </a:lnTo>
                    <a:close/>
                  </a:path>
                  <a:path w="141604" h="197485">
                    <a:moveTo>
                      <a:pt x="26276" y="167030"/>
                    </a:moveTo>
                    <a:lnTo>
                      <a:pt x="23977" y="164642"/>
                    </a:lnTo>
                    <a:lnTo>
                      <a:pt x="18186" y="164541"/>
                    </a:lnTo>
                    <a:lnTo>
                      <a:pt x="15798" y="166852"/>
                    </a:lnTo>
                    <a:lnTo>
                      <a:pt x="15697" y="172631"/>
                    </a:lnTo>
                    <a:lnTo>
                      <a:pt x="17995" y="175018"/>
                    </a:lnTo>
                    <a:lnTo>
                      <a:pt x="23787" y="175120"/>
                    </a:lnTo>
                    <a:lnTo>
                      <a:pt x="26174" y="172821"/>
                    </a:lnTo>
                    <a:lnTo>
                      <a:pt x="26225" y="169926"/>
                    </a:lnTo>
                    <a:lnTo>
                      <a:pt x="26276" y="167030"/>
                    </a:lnTo>
                    <a:close/>
                  </a:path>
                  <a:path w="141604" h="197485">
                    <a:moveTo>
                      <a:pt x="33540" y="189064"/>
                    </a:moveTo>
                    <a:lnTo>
                      <a:pt x="31775" y="187223"/>
                    </a:lnTo>
                    <a:lnTo>
                      <a:pt x="27317" y="187147"/>
                    </a:lnTo>
                    <a:lnTo>
                      <a:pt x="25476" y="188912"/>
                    </a:lnTo>
                    <a:lnTo>
                      <a:pt x="25400" y="193370"/>
                    </a:lnTo>
                    <a:lnTo>
                      <a:pt x="27178" y="195211"/>
                    </a:lnTo>
                    <a:lnTo>
                      <a:pt x="31623" y="195287"/>
                    </a:lnTo>
                    <a:lnTo>
                      <a:pt x="33464" y="193509"/>
                    </a:lnTo>
                    <a:lnTo>
                      <a:pt x="33502" y="191287"/>
                    </a:lnTo>
                    <a:lnTo>
                      <a:pt x="33540" y="189064"/>
                    </a:lnTo>
                    <a:close/>
                  </a:path>
                  <a:path w="141604" h="197485">
                    <a:moveTo>
                      <a:pt x="33782" y="152654"/>
                    </a:moveTo>
                    <a:lnTo>
                      <a:pt x="31483" y="150266"/>
                    </a:lnTo>
                    <a:lnTo>
                      <a:pt x="25692" y="150164"/>
                    </a:lnTo>
                    <a:lnTo>
                      <a:pt x="23304" y="152476"/>
                    </a:lnTo>
                    <a:lnTo>
                      <a:pt x="23202" y="158254"/>
                    </a:lnTo>
                    <a:lnTo>
                      <a:pt x="25501" y="160642"/>
                    </a:lnTo>
                    <a:lnTo>
                      <a:pt x="31292" y="160743"/>
                    </a:lnTo>
                    <a:lnTo>
                      <a:pt x="33680" y="158445"/>
                    </a:lnTo>
                    <a:lnTo>
                      <a:pt x="33731" y="155549"/>
                    </a:lnTo>
                    <a:lnTo>
                      <a:pt x="33782" y="152654"/>
                    </a:lnTo>
                    <a:close/>
                  </a:path>
                  <a:path w="141604" h="197485">
                    <a:moveTo>
                      <a:pt x="41389" y="178587"/>
                    </a:moveTo>
                    <a:lnTo>
                      <a:pt x="39090" y="176199"/>
                    </a:lnTo>
                    <a:lnTo>
                      <a:pt x="33299" y="176098"/>
                    </a:lnTo>
                    <a:lnTo>
                      <a:pt x="30911" y="178409"/>
                    </a:lnTo>
                    <a:lnTo>
                      <a:pt x="30810" y="184188"/>
                    </a:lnTo>
                    <a:lnTo>
                      <a:pt x="33108" y="186575"/>
                    </a:lnTo>
                    <a:lnTo>
                      <a:pt x="38900" y="186677"/>
                    </a:lnTo>
                    <a:lnTo>
                      <a:pt x="41287" y="184378"/>
                    </a:lnTo>
                    <a:lnTo>
                      <a:pt x="41338" y="181483"/>
                    </a:lnTo>
                    <a:lnTo>
                      <a:pt x="41389" y="178587"/>
                    </a:lnTo>
                    <a:close/>
                  </a:path>
                  <a:path w="141604" h="197485">
                    <a:moveTo>
                      <a:pt x="43243" y="164909"/>
                    </a:moveTo>
                    <a:lnTo>
                      <a:pt x="40944" y="162521"/>
                    </a:lnTo>
                    <a:lnTo>
                      <a:pt x="35153" y="162420"/>
                    </a:lnTo>
                    <a:lnTo>
                      <a:pt x="32766" y="164731"/>
                    </a:lnTo>
                    <a:lnTo>
                      <a:pt x="32664" y="170510"/>
                    </a:lnTo>
                    <a:lnTo>
                      <a:pt x="34963" y="172897"/>
                    </a:lnTo>
                    <a:lnTo>
                      <a:pt x="40754" y="172999"/>
                    </a:lnTo>
                    <a:lnTo>
                      <a:pt x="43141" y="170700"/>
                    </a:lnTo>
                    <a:lnTo>
                      <a:pt x="43192" y="167805"/>
                    </a:lnTo>
                    <a:lnTo>
                      <a:pt x="43243" y="164909"/>
                    </a:lnTo>
                    <a:close/>
                  </a:path>
                  <a:path w="141604" h="197485">
                    <a:moveTo>
                      <a:pt x="44005" y="152298"/>
                    </a:moveTo>
                    <a:lnTo>
                      <a:pt x="42240" y="150456"/>
                    </a:lnTo>
                    <a:lnTo>
                      <a:pt x="37782" y="150380"/>
                    </a:lnTo>
                    <a:lnTo>
                      <a:pt x="35941" y="152146"/>
                    </a:lnTo>
                    <a:lnTo>
                      <a:pt x="35864" y="156603"/>
                    </a:lnTo>
                    <a:lnTo>
                      <a:pt x="37642" y="158445"/>
                    </a:lnTo>
                    <a:lnTo>
                      <a:pt x="42087" y="158521"/>
                    </a:lnTo>
                    <a:lnTo>
                      <a:pt x="43929" y="156743"/>
                    </a:lnTo>
                    <a:lnTo>
                      <a:pt x="43967" y="154520"/>
                    </a:lnTo>
                    <a:lnTo>
                      <a:pt x="44005" y="152298"/>
                    </a:lnTo>
                    <a:close/>
                  </a:path>
                  <a:path w="141604" h="197485">
                    <a:moveTo>
                      <a:pt x="46164" y="189331"/>
                    </a:moveTo>
                    <a:lnTo>
                      <a:pt x="44665" y="187579"/>
                    </a:lnTo>
                    <a:lnTo>
                      <a:pt x="40881" y="187515"/>
                    </a:lnTo>
                    <a:lnTo>
                      <a:pt x="39319" y="189204"/>
                    </a:lnTo>
                    <a:lnTo>
                      <a:pt x="39243" y="193433"/>
                    </a:lnTo>
                    <a:lnTo>
                      <a:pt x="40741" y="195173"/>
                    </a:lnTo>
                    <a:lnTo>
                      <a:pt x="44526" y="195237"/>
                    </a:lnTo>
                    <a:lnTo>
                      <a:pt x="46088" y="193560"/>
                    </a:lnTo>
                    <a:lnTo>
                      <a:pt x="46126" y="191439"/>
                    </a:lnTo>
                    <a:lnTo>
                      <a:pt x="46164" y="189331"/>
                    </a:lnTo>
                    <a:close/>
                  </a:path>
                  <a:path w="141604" h="197485">
                    <a:moveTo>
                      <a:pt x="52387" y="164541"/>
                    </a:moveTo>
                    <a:lnTo>
                      <a:pt x="50622" y="162699"/>
                    </a:lnTo>
                    <a:lnTo>
                      <a:pt x="46164" y="162623"/>
                    </a:lnTo>
                    <a:lnTo>
                      <a:pt x="44323" y="164388"/>
                    </a:lnTo>
                    <a:lnTo>
                      <a:pt x="44246" y="168846"/>
                    </a:lnTo>
                    <a:lnTo>
                      <a:pt x="46024" y="170688"/>
                    </a:lnTo>
                    <a:lnTo>
                      <a:pt x="50469" y="170764"/>
                    </a:lnTo>
                    <a:lnTo>
                      <a:pt x="52311" y="168986"/>
                    </a:lnTo>
                    <a:lnTo>
                      <a:pt x="52349" y="166763"/>
                    </a:lnTo>
                    <a:lnTo>
                      <a:pt x="52387" y="164541"/>
                    </a:lnTo>
                    <a:close/>
                  </a:path>
                  <a:path w="141604" h="197485">
                    <a:moveTo>
                      <a:pt x="53644" y="176784"/>
                    </a:moveTo>
                    <a:lnTo>
                      <a:pt x="51879" y="174942"/>
                    </a:lnTo>
                    <a:lnTo>
                      <a:pt x="47421" y="174866"/>
                    </a:lnTo>
                    <a:lnTo>
                      <a:pt x="45580" y="176631"/>
                    </a:lnTo>
                    <a:lnTo>
                      <a:pt x="45504" y="181089"/>
                    </a:lnTo>
                    <a:lnTo>
                      <a:pt x="47282" y="182930"/>
                    </a:lnTo>
                    <a:lnTo>
                      <a:pt x="51727" y="183007"/>
                    </a:lnTo>
                    <a:lnTo>
                      <a:pt x="53568" y="181229"/>
                    </a:lnTo>
                    <a:lnTo>
                      <a:pt x="53606" y="179006"/>
                    </a:lnTo>
                    <a:lnTo>
                      <a:pt x="53644" y="176784"/>
                    </a:lnTo>
                    <a:close/>
                  </a:path>
                  <a:path w="141604" h="197485">
                    <a:moveTo>
                      <a:pt x="56349" y="153047"/>
                    </a:moveTo>
                    <a:lnTo>
                      <a:pt x="54051" y="150660"/>
                    </a:lnTo>
                    <a:lnTo>
                      <a:pt x="48260" y="150558"/>
                    </a:lnTo>
                    <a:lnTo>
                      <a:pt x="45872" y="152869"/>
                    </a:lnTo>
                    <a:lnTo>
                      <a:pt x="45770" y="158648"/>
                    </a:lnTo>
                    <a:lnTo>
                      <a:pt x="48069" y="161036"/>
                    </a:lnTo>
                    <a:lnTo>
                      <a:pt x="53860" y="161137"/>
                    </a:lnTo>
                    <a:lnTo>
                      <a:pt x="56248" y="158838"/>
                    </a:lnTo>
                    <a:lnTo>
                      <a:pt x="56299" y="155943"/>
                    </a:lnTo>
                    <a:lnTo>
                      <a:pt x="56349" y="153047"/>
                    </a:lnTo>
                    <a:close/>
                  </a:path>
                  <a:path w="141604" h="197485">
                    <a:moveTo>
                      <a:pt x="60591" y="163753"/>
                    </a:moveTo>
                    <a:lnTo>
                      <a:pt x="59207" y="162306"/>
                    </a:lnTo>
                    <a:lnTo>
                      <a:pt x="55727" y="162255"/>
                    </a:lnTo>
                    <a:lnTo>
                      <a:pt x="54279" y="163639"/>
                    </a:lnTo>
                    <a:lnTo>
                      <a:pt x="54216" y="167119"/>
                    </a:lnTo>
                    <a:lnTo>
                      <a:pt x="55613" y="168567"/>
                    </a:lnTo>
                    <a:lnTo>
                      <a:pt x="59093" y="168630"/>
                    </a:lnTo>
                    <a:lnTo>
                      <a:pt x="60540" y="167233"/>
                    </a:lnTo>
                    <a:lnTo>
                      <a:pt x="60566" y="165493"/>
                    </a:lnTo>
                    <a:lnTo>
                      <a:pt x="60591" y="163753"/>
                    </a:lnTo>
                    <a:close/>
                  </a:path>
                  <a:path w="141604" h="197485">
                    <a:moveTo>
                      <a:pt x="61366" y="188341"/>
                    </a:moveTo>
                    <a:lnTo>
                      <a:pt x="59067" y="185953"/>
                    </a:lnTo>
                    <a:lnTo>
                      <a:pt x="53276" y="185851"/>
                    </a:lnTo>
                    <a:lnTo>
                      <a:pt x="50888" y="188163"/>
                    </a:lnTo>
                    <a:lnTo>
                      <a:pt x="50787" y="193941"/>
                    </a:lnTo>
                    <a:lnTo>
                      <a:pt x="53086" y="196329"/>
                    </a:lnTo>
                    <a:lnTo>
                      <a:pt x="58877" y="196430"/>
                    </a:lnTo>
                    <a:lnTo>
                      <a:pt x="61264" y="194132"/>
                    </a:lnTo>
                    <a:lnTo>
                      <a:pt x="61315" y="191236"/>
                    </a:lnTo>
                    <a:lnTo>
                      <a:pt x="61366" y="188341"/>
                    </a:lnTo>
                    <a:close/>
                  </a:path>
                  <a:path w="141604" h="197485">
                    <a:moveTo>
                      <a:pt x="68414" y="192468"/>
                    </a:moveTo>
                    <a:lnTo>
                      <a:pt x="67208" y="191211"/>
                    </a:lnTo>
                    <a:lnTo>
                      <a:pt x="64160" y="191160"/>
                    </a:lnTo>
                    <a:lnTo>
                      <a:pt x="62903" y="192379"/>
                    </a:lnTo>
                    <a:lnTo>
                      <a:pt x="62852" y="195414"/>
                    </a:lnTo>
                    <a:lnTo>
                      <a:pt x="64071" y="196672"/>
                    </a:lnTo>
                    <a:lnTo>
                      <a:pt x="67106" y="196723"/>
                    </a:lnTo>
                    <a:lnTo>
                      <a:pt x="68364" y="195516"/>
                    </a:lnTo>
                    <a:lnTo>
                      <a:pt x="68389" y="193992"/>
                    </a:lnTo>
                    <a:lnTo>
                      <a:pt x="68414" y="192468"/>
                    </a:lnTo>
                    <a:close/>
                  </a:path>
                  <a:path w="141604" h="197485">
                    <a:moveTo>
                      <a:pt x="68872" y="173964"/>
                    </a:moveTo>
                    <a:lnTo>
                      <a:pt x="66573" y="171577"/>
                    </a:lnTo>
                    <a:lnTo>
                      <a:pt x="60782" y="171475"/>
                    </a:lnTo>
                    <a:lnTo>
                      <a:pt x="58394" y="173786"/>
                    </a:lnTo>
                    <a:lnTo>
                      <a:pt x="58293" y="179565"/>
                    </a:lnTo>
                    <a:lnTo>
                      <a:pt x="60591" y="181952"/>
                    </a:lnTo>
                    <a:lnTo>
                      <a:pt x="66382" y="182054"/>
                    </a:lnTo>
                    <a:lnTo>
                      <a:pt x="68770" y="179755"/>
                    </a:lnTo>
                    <a:lnTo>
                      <a:pt x="68821" y="176860"/>
                    </a:lnTo>
                    <a:lnTo>
                      <a:pt x="68872" y="173964"/>
                    </a:lnTo>
                    <a:close/>
                  </a:path>
                  <a:path w="141604" h="197485">
                    <a:moveTo>
                      <a:pt x="77304" y="183794"/>
                    </a:moveTo>
                    <a:lnTo>
                      <a:pt x="75006" y="181406"/>
                    </a:lnTo>
                    <a:lnTo>
                      <a:pt x="69215" y="181305"/>
                    </a:lnTo>
                    <a:lnTo>
                      <a:pt x="66827" y="183616"/>
                    </a:lnTo>
                    <a:lnTo>
                      <a:pt x="66725" y="189395"/>
                    </a:lnTo>
                    <a:lnTo>
                      <a:pt x="69024" y="191782"/>
                    </a:lnTo>
                    <a:lnTo>
                      <a:pt x="74815" y="191884"/>
                    </a:lnTo>
                    <a:lnTo>
                      <a:pt x="77203" y="189585"/>
                    </a:lnTo>
                    <a:lnTo>
                      <a:pt x="77254" y="186690"/>
                    </a:lnTo>
                    <a:lnTo>
                      <a:pt x="77304" y="183794"/>
                    </a:lnTo>
                    <a:close/>
                  </a:path>
                  <a:path w="141604" h="197485">
                    <a:moveTo>
                      <a:pt x="82981" y="193192"/>
                    </a:moveTo>
                    <a:lnTo>
                      <a:pt x="81775" y="191935"/>
                    </a:lnTo>
                    <a:lnTo>
                      <a:pt x="78727" y="191884"/>
                    </a:lnTo>
                    <a:lnTo>
                      <a:pt x="77470" y="193103"/>
                    </a:lnTo>
                    <a:lnTo>
                      <a:pt x="77419" y="196138"/>
                    </a:lnTo>
                    <a:lnTo>
                      <a:pt x="78638" y="197396"/>
                    </a:lnTo>
                    <a:lnTo>
                      <a:pt x="81673" y="197446"/>
                    </a:lnTo>
                    <a:lnTo>
                      <a:pt x="82931" y="196240"/>
                    </a:lnTo>
                    <a:lnTo>
                      <a:pt x="82956" y="194716"/>
                    </a:lnTo>
                    <a:lnTo>
                      <a:pt x="82981" y="193192"/>
                    </a:lnTo>
                    <a:close/>
                  </a:path>
                  <a:path w="141604" h="197485">
                    <a:moveTo>
                      <a:pt x="98971" y="7747"/>
                    </a:moveTo>
                    <a:lnTo>
                      <a:pt x="96672" y="5359"/>
                    </a:lnTo>
                    <a:lnTo>
                      <a:pt x="90881" y="5257"/>
                    </a:lnTo>
                    <a:lnTo>
                      <a:pt x="88493" y="7569"/>
                    </a:lnTo>
                    <a:lnTo>
                      <a:pt x="88392" y="13347"/>
                    </a:lnTo>
                    <a:lnTo>
                      <a:pt x="90690" y="15735"/>
                    </a:lnTo>
                    <a:lnTo>
                      <a:pt x="96481" y="15836"/>
                    </a:lnTo>
                    <a:lnTo>
                      <a:pt x="98869" y="13538"/>
                    </a:lnTo>
                    <a:lnTo>
                      <a:pt x="98920" y="10642"/>
                    </a:lnTo>
                    <a:lnTo>
                      <a:pt x="98971" y="7747"/>
                    </a:lnTo>
                    <a:close/>
                  </a:path>
                  <a:path w="141604" h="197485">
                    <a:moveTo>
                      <a:pt x="113322" y="16865"/>
                    </a:moveTo>
                    <a:lnTo>
                      <a:pt x="111023" y="14478"/>
                    </a:lnTo>
                    <a:lnTo>
                      <a:pt x="105232" y="14376"/>
                    </a:lnTo>
                    <a:lnTo>
                      <a:pt x="102844" y="16687"/>
                    </a:lnTo>
                    <a:lnTo>
                      <a:pt x="102743" y="22466"/>
                    </a:lnTo>
                    <a:lnTo>
                      <a:pt x="105041" y="24853"/>
                    </a:lnTo>
                    <a:lnTo>
                      <a:pt x="110832" y="24955"/>
                    </a:lnTo>
                    <a:lnTo>
                      <a:pt x="113220" y="22656"/>
                    </a:lnTo>
                    <a:lnTo>
                      <a:pt x="113271" y="19761"/>
                    </a:lnTo>
                    <a:lnTo>
                      <a:pt x="113322" y="16865"/>
                    </a:lnTo>
                    <a:close/>
                  </a:path>
                  <a:path w="141604" h="197485">
                    <a:moveTo>
                      <a:pt x="120827" y="2489"/>
                    </a:moveTo>
                    <a:lnTo>
                      <a:pt x="118529" y="101"/>
                    </a:lnTo>
                    <a:lnTo>
                      <a:pt x="112737" y="0"/>
                    </a:lnTo>
                    <a:lnTo>
                      <a:pt x="110350" y="2311"/>
                    </a:lnTo>
                    <a:lnTo>
                      <a:pt x="110248" y="8089"/>
                    </a:lnTo>
                    <a:lnTo>
                      <a:pt x="112547" y="10477"/>
                    </a:lnTo>
                    <a:lnTo>
                      <a:pt x="118338" y="10579"/>
                    </a:lnTo>
                    <a:lnTo>
                      <a:pt x="120726" y="8280"/>
                    </a:lnTo>
                    <a:lnTo>
                      <a:pt x="120777" y="5384"/>
                    </a:lnTo>
                    <a:lnTo>
                      <a:pt x="120827" y="2489"/>
                    </a:lnTo>
                    <a:close/>
                  </a:path>
                  <a:path w="141604" h="197485">
                    <a:moveTo>
                      <a:pt x="128435" y="28422"/>
                    </a:moveTo>
                    <a:lnTo>
                      <a:pt x="126136" y="26035"/>
                    </a:lnTo>
                    <a:lnTo>
                      <a:pt x="120345" y="25933"/>
                    </a:lnTo>
                    <a:lnTo>
                      <a:pt x="117957" y="28244"/>
                    </a:lnTo>
                    <a:lnTo>
                      <a:pt x="117856" y="34023"/>
                    </a:lnTo>
                    <a:lnTo>
                      <a:pt x="120154" y="36410"/>
                    </a:lnTo>
                    <a:lnTo>
                      <a:pt x="125945" y="36512"/>
                    </a:lnTo>
                    <a:lnTo>
                      <a:pt x="128333" y="34213"/>
                    </a:lnTo>
                    <a:lnTo>
                      <a:pt x="128384" y="31318"/>
                    </a:lnTo>
                    <a:lnTo>
                      <a:pt x="128435" y="28422"/>
                    </a:lnTo>
                    <a:close/>
                  </a:path>
                  <a:path w="141604" h="197485">
                    <a:moveTo>
                      <a:pt x="130289" y="14744"/>
                    </a:moveTo>
                    <a:lnTo>
                      <a:pt x="127990" y="12357"/>
                    </a:lnTo>
                    <a:lnTo>
                      <a:pt x="122199" y="12255"/>
                    </a:lnTo>
                    <a:lnTo>
                      <a:pt x="119811" y="14566"/>
                    </a:lnTo>
                    <a:lnTo>
                      <a:pt x="119710" y="20345"/>
                    </a:lnTo>
                    <a:lnTo>
                      <a:pt x="122008" y="22733"/>
                    </a:lnTo>
                    <a:lnTo>
                      <a:pt x="127800" y="22834"/>
                    </a:lnTo>
                    <a:lnTo>
                      <a:pt x="130187" y="20535"/>
                    </a:lnTo>
                    <a:lnTo>
                      <a:pt x="130238" y="17640"/>
                    </a:lnTo>
                    <a:lnTo>
                      <a:pt x="130289" y="14744"/>
                    </a:lnTo>
                    <a:close/>
                  </a:path>
                  <a:path w="141604" h="197485">
                    <a:moveTo>
                      <a:pt x="131051" y="2133"/>
                    </a:moveTo>
                    <a:lnTo>
                      <a:pt x="129286" y="292"/>
                    </a:lnTo>
                    <a:lnTo>
                      <a:pt x="124828" y="215"/>
                    </a:lnTo>
                    <a:lnTo>
                      <a:pt x="122986" y="1993"/>
                    </a:lnTo>
                    <a:lnTo>
                      <a:pt x="122910" y="6438"/>
                    </a:lnTo>
                    <a:lnTo>
                      <a:pt x="124688" y="8280"/>
                    </a:lnTo>
                    <a:lnTo>
                      <a:pt x="129133" y="8356"/>
                    </a:lnTo>
                    <a:lnTo>
                      <a:pt x="130975" y="6578"/>
                    </a:lnTo>
                    <a:lnTo>
                      <a:pt x="131013" y="4356"/>
                    </a:lnTo>
                    <a:lnTo>
                      <a:pt x="131051" y="2133"/>
                    </a:lnTo>
                    <a:close/>
                  </a:path>
                  <a:path w="141604" h="197485">
                    <a:moveTo>
                      <a:pt x="131495" y="45275"/>
                    </a:moveTo>
                    <a:lnTo>
                      <a:pt x="129730" y="43434"/>
                    </a:lnTo>
                    <a:lnTo>
                      <a:pt x="125272" y="43357"/>
                    </a:lnTo>
                    <a:lnTo>
                      <a:pt x="123431" y="45123"/>
                    </a:lnTo>
                    <a:lnTo>
                      <a:pt x="123355" y="49580"/>
                    </a:lnTo>
                    <a:lnTo>
                      <a:pt x="125133" y="51422"/>
                    </a:lnTo>
                    <a:lnTo>
                      <a:pt x="129578" y="51498"/>
                    </a:lnTo>
                    <a:lnTo>
                      <a:pt x="131419" y="49720"/>
                    </a:lnTo>
                    <a:lnTo>
                      <a:pt x="131457" y="47498"/>
                    </a:lnTo>
                    <a:lnTo>
                      <a:pt x="131495" y="45275"/>
                    </a:lnTo>
                    <a:close/>
                  </a:path>
                  <a:path w="141604" h="197485">
                    <a:moveTo>
                      <a:pt x="132092" y="56845"/>
                    </a:moveTo>
                    <a:lnTo>
                      <a:pt x="130327" y="55003"/>
                    </a:lnTo>
                    <a:lnTo>
                      <a:pt x="125869" y="54927"/>
                    </a:lnTo>
                    <a:lnTo>
                      <a:pt x="124028" y="56705"/>
                    </a:lnTo>
                    <a:lnTo>
                      <a:pt x="123952" y="61150"/>
                    </a:lnTo>
                    <a:lnTo>
                      <a:pt x="125730" y="62992"/>
                    </a:lnTo>
                    <a:lnTo>
                      <a:pt x="130175" y="63068"/>
                    </a:lnTo>
                    <a:lnTo>
                      <a:pt x="132016" y="61290"/>
                    </a:lnTo>
                    <a:lnTo>
                      <a:pt x="132054" y="59067"/>
                    </a:lnTo>
                    <a:lnTo>
                      <a:pt x="132092" y="56845"/>
                    </a:lnTo>
                    <a:close/>
                  </a:path>
                  <a:path w="141604" h="197485">
                    <a:moveTo>
                      <a:pt x="132638" y="71412"/>
                    </a:moveTo>
                    <a:lnTo>
                      <a:pt x="131140" y="69659"/>
                    </a:lnTo>
                    <a:lnTo>
                      <a:pt x="127355" y="69596"/>
                    </a:lnTo>
                    <a:lnTo>
                      <a:pt x="125793" y="71285"/>
                    </a:lnTo>
                    <a:lnTo>
                      <a:pt x="125717" y="75514"/>
                    </a:lnTo>
                    <a:lnTo>
                      <a:pt x="127215" y="77254"/>
                    </a:lnTo>
                    <a:lnTo>
                      <a:pt x="131000" y="77317"/>
                    </a:lnTo>
                    <a:lnTo>
                      <a:pt x="132562" y="75641"/>
                    </a:lnTo>
                    <a:lnTo>
                      <a:pt x="132600" y="73520"/>
                    </a:lnTo>
                    <a:lnTo>
                      <a:pt x="132638" y="71412"/>
                    </a:lnTo>
                    <a:close/>
                  </a:path>
                  <a:path w="141604" h="197485">
                    <a:moveTo>
                      <a:pt x="141211" y="81051"/>
                    </a:moveTo>
                    <a:lnTo>
                      <a:pt x="138912" y="78663"/>
                    </a:lnTo>
                    <a:lnTo>
                      <a:pt x="133121" y="78562"/>
                    </a:lnTo>
                    <a:lnTo>
                      <a:pt x="130733" y="80873"/>
                    </a:lnTo>
                    <a:lnTo>
                      <a:pt x="130632" y="86652"/>
                    </a:lnTo>
                    <a:lnTo>
                      <a:pt x="132930" y="89039"/>
                    </a:lnTo>
                    <a:lnTo>
                      <a:pt x="138722" y="89141"/>
                    </a:lnTo>
                    <a:lnTo>
                      <a:pt x="141109" y="86842"/>
                    </a:lnTo>
                    <a:lnTo>
                      <a:pt x="141160" y="83947"/>
                    </a:lnTo>
                    <a:lnTo>
                      <a:pt x="141211" y="81051"/>
                    </a:lnTo>
                    <a:close/>
                  </a:path>
                </a:pathLst>
              </a:custGeom>
              <a:solidFill>
                <a:srgbClr val="FFC529"/>
              </a:solidFill>
            </p:spPr>
            <p:txBody>
              <a:bodyPr wrap="square" lIns="0" tIns="0" rIns="0" bIns="0" rtlCol="0"/>
              <a:lstStyle/>
              <a:p>
                <a:endParaRPr/>
              </a:p>
            </p:txBody>
          </p:sp>
          <p:sp>
            <p:nvSpPr>
              <p:cNvPr id="140" name="object 63"/>
              <p:cNvSpPr/>
              <p:nvPr/>
            </p:nvSpPr>
            <p:spPr>
              <a:xfrm>
                <a:off x="471362" y="1957207"/>
                <a:ext cx="536217" cy="380432"/>
              </a:xfrm>
              <a:custGeom>
                <a:avLst/>
                <a:gdLst/>
                <a:ahLst/>
                <a:cxnLst/>
                <a:rect l="l" t="t" r="r" b="b"/>
                <a:pathLst>
                  <a:path w="301625" h="213994">
                    <a:moveTo>
                      <a:pt x="18694" y="0"/>
                    </a:moveTo>
                    <a:lnTo>
                      <a:pt x="0" y="24955"/>
                    </a:lnTo>
                    <a:lnTo>
                      <a:pt x="265734" y="210057"/>
                    </a:lnTo>
                    <a:lnTo>
                      <a:pt x="272034" y="213931"/>
                    </a:lnTo>
                    <a:lnTo>
                      <a:pt x="280301" y="213029"/>
                    </a:lnTo>
                    <a:lnTo>
                      <a:pt x="287037" y="211241"/>
                    </a:lnTo>
                    <a:lnTo>
                      <a:pt x="293022" y="207579"/>
                    </a:lnTo>
                    <a:lnTo>
                      <a:pt x="297952" y="202315"/>
                    </a:lnTo>
                    <a:lnTo>
                      <a:pt x="301523" y="195719"/>
                    </a:lnTo>
                    <a:lnTo>
                      <a:pt x="18694" y="0"/>
                    </a:lnTo>
                    <a:close/>
                  </a:path>
                </a:pathLst>
              </a:custGeom>
              <a:solidFill>
                <a:srgbClr val="FFFFFF"/>
              </a:solidFill>
            </p:spPr>
            <p:txBody>
              <a:bodyPr wrap="square" lIns="0" tIns="0" rIns="0" bIns="0" rtlCol="0"/>
              <a:lstStyle/>
              <a:p>
                <a:endParaRPr/>
              </a:p>
            </p:txBody>
          </p:sp>
          <p:sp>
            <p:nvSpPr>
              <p:cNvPr id="64" name="object 64"/>
              <p:cNvSpPr/>
              <p:nvPr/>
            </p:nvSpPr>
            <p:spPr>
              <a:xfrm>
                <a:off x="462192" y="1948370"/>
                <a:ext cx="553151" cy="395107"/>
              </a:xfrm>
              <a:custGeom>
                <a:avLst/>
                <a:gdLst/>
                <a:ahLst/>
                <a:cxnLst/>
                <a:rect l="l" t="t" r="r" b="b"/>
                <a:pathLst>
                  <a:path w="311150" h="222250">
                    <a:moveTo>
                      <a:pt x="23050" y="0"/>
                    </a:moveTo>
                    <a:lnTo>
                      <a:pt x="0" y="30759"/>
                    </a:lnTo>
                    <a:lnTo>
                      <a:pt x="266801" y="216636"/>
                    </a:lnTo>
                    <a:lnTo>
                      <a:pt x="269773" y="218643"/>
                    </a:lnTo>
                    <a:lnTo>
                      <a:pt x="275564" y="221767"/>
                    </a:lnTo>
                    <a:lnTo>
                      <a:pt x="283908" y="221767"/>
                    </a:lnTo>
                    <a:lnTo>
                      <a:pt x="300701" y="215112"/>
                    </a:lnTo>
                    <a:lnTo>
                      <a:pt x="278587" y="215112"/>
                    </a:lnTo>
                    <a:lnTo>
                      <a:pt x="273392" y="212344"/>
                    </a:lnTo>
                    <a:lnTo>
                      <a:pt x="270916" y="210654"/>
                    </a:lnTo>
                    <a:lnTo>
                      <a:pt x="10312" y="29095"/>
                    </a:lnTo>
                    <a:lnTo>
                      <a:pt x="24663" y="9931"/>
                    </a:lnTo>
                    <a:lnTo>
                      <a:pt x="37401" y="9931"/>
                    </a:lnTo>
                    <a:lnTo>
                      <a:pt x="23050" y="0"/>
                    </a:lnTo>
                    <a:close/>
                  </a:path>
                  <a:path w="311150" h="222250">
                    <a:moveTo>
                      <a:pt x="37401" y="9931"/>
                    </a:moveTo>
                    <a:lnTo>
                      <a:pt x="24663" y="9931"/>
                    </a:lnTo>
                    <a:lnTo>
                      <a:pt x="302133" y="201968"/>
                    </a:lnTo>
                    <a:lnTo>
                      <a:pt x="298538" y="208940"/>
                    </a:lnTo>
                    <a:lnTo>
                      <a:pt x="292188" y="213613"/>
                    </a:lnTo>
                    <a:lnTo>
                      <a:pt x="278587" y="215112"/>
                    </a:lnTo>
                    <a:lnTo>
                      <a:pt x="300701" y="215112"/>
                    </a:lnTo>
                    <a:lnTo>
                      <a:pt x="305982" y="209518"/>
                    </a:lnTo>
                    <a:lnTo>
                      <a:pt x="310072" y="201968"/>
                    </a:lnTo>
                    <a:lnTo>
                      <a:pt x="311099" y="199339"/>
                    </a:lnTo>
                    <a:lnTo>
                      <a:pt x="37401" y="9931"/>
                    </a:lnTo>
                    <a:close/>
                  </a:path>
                </a:pathLst>
              </a:custGeom>
              <a:solidFill>
                <a:srgbClr val="552D88"/>
              </a:solidFill>
            </p:spPr>
            <p:txBody>
              <a:bodyPr wrap="square" lIns="0" tIns="0" rIns="0" bIns="0" rtlCol="0"/>
              <a:lstStyle/>
              <a:p>
                <a:endParaRPr/>
              </a:p>
            </p:txBody>
          </p:sp>
          <p:pic>
            <p:nvPicPr>
              <p:cNvPr id="65" name="object 65"/>
              <p:cNvPicPr/>
              <p:nvPr/>
            </p:nvPicPr>
            <p:blipFill>
              <a:blip r:embed="rId4" cstate="print"/>
              <a:stretch>
                <a:fillRect/>
              </a:stretch>
            </p:blipFill>
            <p:spPr>
              <a:xfrm>
                <a:off x="487745" y="1977092"/>
                <a:ext cx="388590" cy="261201"/>
              </a:xfrm>
              <a:prstGeom prst="rect">
                <a:avLst/>
              </a:prstGeom>
            </p:spPr>
          </p:pic>
          <p:sp>
            <p:nvSpPr>
              <p:cNvPr id="66" name="object 66"/>
              <p:cNvSpPr/>
              <p:nvPr/>
            </p:nvSpPr>
            <p:spPr>
              <a:xfrm>
                <a:off x="644274" y="1747439"/>
                <a:ext cx="374788" cy="553150"/>
              </a:xfrm>
              <a:custGeom>
                <a:avLst/>
                <a:gdLst/>
                <a:ahLst/>
                <a:cxnLst/>
                <a:rect l="l" t="t" r="r" b="b"/>
                <a:pathLst>
                  <a:path w="210820" h="311150">
                    <a:moveTo>
                      <a:pt x="111340" y="0"/>
                    </a:moveTo>
                    <a:lnTo>
                      <a:pt x="102793" y="3492"/>
                    </a:lnTo>
                    <a:lnTo>
                      <a:pt x="100368" y="6667"/>
                    </a:lnTo>
                    <a:lnTo>
                      <a:pt x="0" y="167157"/>
                    </a:lnTo>
                    <a:lnTo>
                      <a:pt x="205244" y="311124"/>
                    </a:lnTo>
                    <a:lnTo>
                      <a:pt x="210146" y="303809"/>
                    </a:lnTo>
                    <a:lnTo>
                      <a:pt x="210565" y="288378"/>
                    </a:lnTo>
                    <a:lnTo>
                      <a:pt x="207467" y="282867"/>
                    </a:lnTo>
                    <a:lnTo>
                      <a:pt x="170116" y="224764"/>
                    </a:lnTo>
                    <a:lnTo>
                      <a:pt x="116382" y="86131"/>
                    </a:lnTo>
                    <a:lnTo>
                      <a:pt x="131891" y="62561"/>
                    </a:lnTo>
                    <a:lnTo>
                      <a:pt x="148532" y="38460"/>
                    </a:lnTo>
                    <a:lnTo>
                      <a:pt x="152133" y="32032"/>
                    </a:lnTo>
                    <a:lnTo>
                      <a:pt x="153943" y="26038"/>
                    </a:lnTo>
                    <a:lnTo>
                      <a:pt x="153276" y="20472"/>
                    </a:lnTo>
                    <a:lnTo>
                      <a:pt x="151371" y="15684"/>
                    </a:lnTo>
                    <a:lnTo>
                      <a:pt x="135242" y="6629"/>
                    </a:lnTo>
                    <a:lnTo>
                      <a:pt x="111340" y="0"/>
                    </a:lnTo>
                    <a:close/>
                  </a:path>
                </a:pathLst>
              </a:custGeom>
              <a:solidFill>
                <a:srgbClr val="AC94C4"/>
              </a:solidFill>
            </p:spPr>
            <p:txBody>
              <a:bodyPr wrap="square" lIns="0" tIns="0" rIns="0" bIns="0" rtlCol="0"/>
              <a:lstStyle/>
              <a:p>
                <a:endParaRPr/>
              </a:p>
            </p:txBody>
          </p:sp>
          <p:sp>
            <p:nvSpPr>
              <p:cNvPr id="67" name="object 67"/>
              <p:cNvSpPr/>
              <p:nvPr/>
            </p:nvSpPr>
            <p:spPr>
              <a:xfrm>
                <a:off x="635554" y="1740569"/>
                <a:ext cx="390592" cy="568955"/>
              </a:xfrm>
              <a:custGeom>
                <a:avLst/>
                <a:gdLst/>
                <a:ahLst/>
                <a:cxnLst/>
                <a:rect l="l" t="t" r="r" b="b"/>
                <a:pathLst>
                  <a:path w="219709" h="320039">
                    <a:moveTo>
                      <a:pt x="116128" y="0"/>
                    </a:moveTo>
                    <a:lnTo>
                      <a:pt x="106552" y="3911"/>
                    </a:lnTo>
                    <a:lnTo>
                      <a:pt x="103377" y="6705"/>
                    </a:lnTo>
                    <a:lnTo>
                      <a:pt x="0" y="172021"/>
                    </a:lnTo>
                    <a:lnTo>
                      <a:pt x="210997" y="320014"/>
                    </a:lnTo>
                    <a:lnTo>
                      <a:pt x="215163" y="314248"/>
                    </a:lnTo>
                    <a:lnTo>
                      <a:pt x="217746" y="309803"/>
                    </a:lnTo>
                    <a:lnTo>
                      <a:pt x="209067" y="309803"/>
                    </a:lnTo>
                    <a:lnTo>
                      <a:pt x="9804" y="170027"/>
                    </a:lnTo>
                    <a:lnTo>
                      <a:pt x="108711" y="11861"/>
                    </a:lnTo>
                    <a:lnTo>
                      <a:pt x="110743" y="10032"/>
                    </a:lnTo>
                    <a:lnTo>
                      <a:pt x="116420" y="7721"/>
                    </a:lnTo>
                    <a:lnTo>
                      <a:pt x="142617" y="7721"/>
                    </a:lnTo>
                    <a:lnTo>
                      <a:pt x="141554" y="7124"/>
                    </a:lnTo>
                    <a:lnTo>
                      <a:pt x="116128" y="0"/>
                    </a:lnTo>
                    <a:close/>
                  </a:path>
                  <a:path w="219709" h="320039">
                    <a:moveTo>
                      <a:pt x="142617" y="7721"/>
                    </a:moveTo>
                    <a:lnTo>
                      <a:pt x="116420" y="7721"/>
                    </a:lnTo>
                    <a:lnTo>
                      <a:pt x="120383" y="8724"/>
                    </a:lnTo>
                    <a:lnTo>
                      <a:pt x="138760" y="13868"/>
                    </a:lnTo>
                    <a:lnTo>
                      <a:pt x="153390" y="22085"/>
                    </a:lnTo>
                    <a:lnTo>
                      <a:pt x="156870" y="30822"/>
                    </a:lnTo>
                    <a:lnTo>
                      <a:pt x="152361" y="37795"/>
                    </a:lnTo>
                    <a:lnTo>
                      <a:pt x="145770" y="47091"/>
                    </a:lnTo>
                    <a:lnTo>
                      <a:pt x="138944" y="56853"/>
                    </a:lnTo>
                    <a:lnTo>
                      <a:pt x="132064" y="66954"/>
                    </a:lnTo>
                    <a:lnTo>
                      <a:pt x="125150" y="77359"/>
                    </a:lnTo>
                    <a:lnTo>
                      <a:pt x="117233" y="89585"/>
                    </a:lnTo>
                    <a:lnTo>
                      <a:pt x="171640" y="229933"/>
                    </a:lnTo>
                    <a:lnTo>
                      <a:pt x="208038" y="286651"/>
                    </a:lnTo>
                    <a:lnTo>
                      <a:pt x="209448" y="288899"/>
                    </a:lnTo>
                    <a:lnTo>
                      <a:pt x="211810" y="293598"/>
                    </a:lnTo>
                    <a:lnTo>
                      <a:pt x="211518" y="303923"/>
                    </a:lnTo>
                    <a:lnTo>
                      <a:pt x="210324" y="307339"/>
                    </a:lnTo>
                    <a:lnTo>
                      <a:pt x="209067" y="309803"/>
                    </a:lnTo>
                    <a:lnTo>
                      <a:pt x="217746" y="309803"/>
                    </a:lnTo>
                    <a:lnTo>
                      <a:pt x="218668" y="308216"/>
                    </a:lnTo>
                    <a:lnTo>
                      <a:pt x="219113" y="291884"/>
                    </a:lnTo>
                    <a:lnTo>
                      <a:pt x="216026" y="285724"/>
                    </a:lnTo>
                    <a:lnTo>
                      <a:pt x="214147" y="282752"/>
                    </a:lnTo>
                    <a:lnTo>
                      <a:pt x="178269" y="226974"/>
                    </a:lnTo>
                    <a:lnTo>
                      <a:pt x="125336" y="90398"/>
                    </a:lnTo>
                    <a:lnTo>
                      <a:pt x="131959" y="80209"/>
                    </a:lnTo>
                    <a:lnTo>
                      <a:pt x="138574" y="70273"/>
                    </a:lnTo>
                    <a:lnTo>
                      <a:pt x="145158" y="60621"/>
                    </a:lnTo>
                    <a:lnTo>
                      <a:pt x="151688" y="51282"/>
                    </a:lnTo>
                    <a:lnTo>
                      <a:pt x="156554" y="44196"/>
                    </a:lnTo>
                    <a:lnTo>
                      <a:pt x="160494" y="37068"/>
                    </a:lnTo>
                    <a:lnTo>
                      <a:pt x="162499" y="29972"/>
                    </a:lnTo>
                    <a:lnTo>
                      <a:pt x="161556" y="22986"/>
                    </a:lnTo>
                    <a:lnTo>
                      <a:pt x="159181" y="17017"/>
                    </a:lnTo>
                    <a:lnTo>
                      <a:pt x="142617" y="7721"/>
                    </a:lnTo>
                    <a:close/>
                  </a:path>
                </a:pathLst>
              </a:custGeom>
              <a:solidFill>
                <a:srgbClr val="552D88"/>
              </a:solidFill>
            </p:spPr>
            <p:txBody>
              <a:bodyPr wrap="square" lIns="0" tIns="0" rIns="0" bIns="0" rtlCol="0"/>
              <a:lstStyle/>
              <a:p>
                <a:endParaRPr/>
              </a:p>
            </p:txBody>
          </p:sp>
          <p:sp>
            <p:nvSpPr>
              <p:cNvPr id="68" name="object 68"/>
              <p:cNvSpPr/>
              <p:nvPr/>
            </p:nvSpPr>
            <p:spPr>
              <a:xfrm>
                <a:off x="507413" y="1706610"/>
                <a:ext cx="416556" cy="518155"/>
              </a:xfrm>
              <a:custGeom>
                <a:avLst/>
                <a:gdLst/>
                <a:ahLst/>
                <a:cxnLst/>
                <a:rect l="l" t="t" r="r" b="b"/>
                <a:pathLst>
                  <a:path w="234315" h="291464">
                    <a:moveTo>
                      <a:pt x="107264" y="0"/>
                    </a:moveTo>
                    <a:lnTo>
                      <a:pt x="70866" y="52247"/>
                    </a:lnTo>
                    <a:lnTo>
                      <a:pt x="65697" y="55578"/>
                    </a:lnTo>
                    <a:lnTo>
                      <a:pt x="60064" y="59732"/>
                    </a:lnTo>
                    <a:lnTo>
                      <a:pt x="35941" y="86867"/>
                    </a:lnTo>
                    <a:lnTo>
                      <a:pt x="0" y="138455"/>
                    </a:lnTo>
                    <a:lnTo>
                      <a:pt x="220713" y="291236"/>
                    </a:lnTo>
                    <a:lnTo>
                      <a:pt x="223900" y="288059"/>
                    </a:lnTo>
                    <a:lnTo>
                      <a:pt x="228396" y="282182"/>
                    </a:lnTo>
                    <a:lnTo>
                      <a:pt x="232436" y="273861"/>
                    </a:lnTo>
                    <a:lnTo>
                      <a:pt x="234251" y="263347"/>
                    </a:lnTo>
                    <a:lnTo>
                      <a:pt x="234302" y="258356"/>
                    </a:lnTo>
                    <a:lnTo>
                      <a:pt x="233222" y="254139"/>
                    </a:lnTo>
                    <a:lnTo>
                      <a:pt x="232054" y="251002"/>
                    </a:lnTo>
                    <a:lnTo>
                      <a:pt x="168617" y="116420"/>
                    </a:lnTo>
                    <a:lnTo>
                      <a:pt x="174485" y="108978"/>
                    </a:lnTo>
                    <a:lnTo>
                      <a:pt x="179022" y="101995"/>
                    </a:lnTo>
                    <a:lnTo>
                      <a:pt x="182401" y="95709"/>
                    </a:lnTo>
                    <a:lnTo>
                      <a:pt x="184797" y="90360"/>
                    </a:lnTo>
                    <a:lnTo>
                      <a:pt x="190068" y="77330"/>
                    </a:lnTo>
                    <a:lnTo>
                      <a:pt x="188201" y="60312"/>
                    </a:lnTo>
                    <a:lnTo>
                      <a:pt x="182791" y="53644"/>
                    </a:lnTo>
                    <a:lnTo>
                      <a:pt x="180022" y="50685"/>
                    </a:lnTo>
                    <a:lnTo>
                      <a:pt x="107264" y="0"/>
                    </a:lnTo>
                    <a:close/>
                  </a:path>
                </a:pathLst>
              </a:custGeom>
              <a:solidFill>
                <a:srgbClr val="AC94C4"/>
              </a:solidFill>
            </p:spPr>
            <p:txBody>
              <a:bodyPr wrap="square" lIns="0" tIns="0" rIns="0" bIns="0" rtlCol="0"/>
              <a:lstStyle/>
              <a:p>
                <a:endParaRPr/>
              </a:p>
            </p:txBody>
          </p:sp>
          <p:sp>
            <p:nvSpPr>
              <p:cNvPr id="69" name="object 69"/>
              <p:cNvSpPr/>
              <p:nvPr/>
            </p:nvSpPr>
            <p:spPr>
              <a:xfrm>
                <a:off x="498430" y="1697645"/>
                <a:ext cx="432359" cy="535088"/>
              </a:xfrm>
              <a:custGeom>
                <a:avLst/>
                <a:gdLst/>
                <a:ahLst/>
                <a:cxnLst/>
                <a:rect l="l" t="t" r="r" b="b"/>
                <a:pathLst>
                  <a:path w="243204" h="300989">
                    <a:moveTo>
                      <a:pt x="242976" y="263829"/>
                    </a:moveTo>
                    <a:lnTo>
                      <a:pt x="242163" y="259245"/>
                    </a:lnTo>
                    <a:lnTo>
                      <a:pt x="240385" y="254495"/>
                    </a:lnTo>
                    <a:lnTo>
                      <a:pt x="235673" y="244525"/>
                    </a:lnTo>
                    <a:lnTo>
                      <a:pt x="235673" y="268427"/>
                    </a:lnTo>
                    <a:lnTo>
                      <a:pt x="234607" y="275971"/>
                    </a:lnTo>
                    <a:lnTo>
                      <a:pt x="232029" y="282460"/>
                    </a:lnTo>
                    <a:lnTo>
                      <a:pt x="228701" y="287705"/>
                    </a:lnTo>
                    <a:lnTo>
                      <a:pt x="225386" y="291617"/>
                    </a:lnTo>
                    <a:lnTo>
                      <a:pt x="92494" y="199631"/>
                    </a:lnTo>
                    <a:lnTo>
                      <a:pt x="92913" y="181419"/>
                    </a:lnTo>
                    <a:lnTo>
                      <a:pt x="93218" y="152603"/>
                    </a:lnTo>
                    <a:lnTo>
                      <a:pt x="93052" y="138010"/>
                    </a:lnTo>
                    <a:lnTo>
                      <a:pt x="89090" y="129120"/>
                    </a:lnTo>
                    <a:lnTo>
                      <a:pt x="86601" y="126009"/>
                    </a:lnTo>
                    <a:lnTo>
                      <a:pt x="85890" y="125310"/>
                    </a:lnTo>
                    <a:lnTo>
                      <a:pt x="85890" y="165023"/>
                    </a:lnTo>
                    <a:lnTo>
                      <a:pt x="85331" y="194678"/>
                    </a:lnTo>
                    <a:lnTo>
                      <a:pt x="10109" y="142595"/>
                    </a:lnTo>
                    <a:lnTo>
                      <a:pt x="39827" y="99923"/>
                    </a:lnTo>
                    <a:lnTo>
                      <a:pt x="54889" y="109931"/>
                    </a:lnTo>
                    <a:lnTo>
                      <a:pt x="85826" y="139611"/>
                    </a:lnTo>
                    <a:lnTo>
                      <a:pt x="85890" y="165023"/>
                    </a:lnTo>
                    <a:lnTo>
                      <a:pt x="85890" y="125310"/>
                    </a:lnTo>
                    <a:lnTo>
                      <a:pt x="80873" y="120383"/>
                    </a:lnTo>
                    <a:lnTo>
                      <a:pt x="71145" y="112661"/>
                    </a:lnTo>
                    <a:lnTo>
                      <a:pt x="58051" y="103289"/>
                    </a:lnTo>
                    <a:lnTo>
                      <a:pt x="43980" y="93954"/>
                    </a:lnTo>
                    <a:lnTo>
                      <a:pt x="44081" y="93814"/>
                    </a:lnTo>
                    <a:lnTo>
                      <a:pt x="71831" y="64300"/>
                    </a:lnTo>
                    <a:lnTo>
                      <a:pt x="78460" y="60007"/>
                    </a:lnTo>
                    <a:lnTo>
                      <a:pt x="113220" y="10096"/>
                    </a:lnTo>
                    <a:lnTo>
                      <a:pt x="182676" y="58483"/>
                    </a:lnTo>
                    <a:lnTo>
                      <a:pt x="185940" y="62052"/>
                    </a:lnTo>
                    <a:lnTo>
                      <a:pt x="189877" y="67792"/>
                    </a:lnTo>
                    <a:lnTo>
                      <a:pt x="191389" y="81699"/>
                    </a:lnTo>
                    <a:lnTo>
                      <a:pt x="189547" y="86588"/>
                    </a:lnTo>
                    <a:lnTo>
                      <a:pt x="169379" y="120878"/>
                    </a:lnTo>
                    <a:lnTo>
                      <a:pt x="179285" y="141922"/>
                    </a:lnTo>
                    <a:lnTo>
                      <a:pt x="174536" y="144030"/>
                    </a:lnTo>
                    <a:lnTo>
                      <a:pt x="177495" y="150660"/>
                    </a:lnTo>
                    <a:lnTo>
                      <a:pt x="182384" y="148488"/>
                    </a:lnTo>
                    <a:lnTo>
                      <a:pt x="190766" y="166268"/>
                    </a:lnTo>
                    <a:lnTo>
                      <a:pt x="185724" y="168516"/>
                    </a:lnTo>
                    <a:lnTo>
                      <a:pt x="188683" y="175145"/>
                    </a:lnTo>
                    <a:lnTo>
                      <a:pt x="193865" y="172834"/>
                    </a:lnTo>
                    <a:lnTo>
                      <a:pt x="204190" y="194767"/>
                    </a:lnTo>
                    <a:lnTo>
                      <a:pt x="196126" y="198361"/>
                    </a:lnTo>
                    <a:lnTo>
                      <a:pt x="199085" y="204990"/>
                    </a:lnTo>
                    <a:lnTo>
                      <a:pt x="207289" y="201333"/>
                    </a:lnTo>
                    <a:lnTo>
                      <a:pt x="217157" y="222262"/>
                    </a:lnTo>
                    <a:lnTo>
                      <a:pt x="209054" y="225869"/>
                    </a:lnTo>
                    <a:lnTo>
                      <a:pt x="212013" y="232498"/>
                    </a:lnTo>
                    <a:lnTo>
                      <a:pt x="220256" y="228828"/>
                    </a:lnTo>
                    <a:lnTo>
                      <a:pt x="233705" y="257314"/>
                    </a:lnTo>
                    <a:lnTo>
                      <a:pt x="235051" y="260934"/>
                    </a:lnTo>
                    <a:lnTo>
                      <a:pt x="235572" y="263829"/>
                    </a:lnTo>
                    <a:lnTo>
                      <a:pt x="235673" y="268427"/>
                    </a:lnTo>
                    <a:lnTo>
                      <a:pt x="235673" y="244525"/>
                    </a:lnTo>
                    <a:lnTo>
                      <a:pt x="226872" y="225869"/>
                    </a:lnTo>
                    <a:lnTo>
                      <a:pt x="239090" y="220421"/>
                    </a:lnTo>
                    <a:lnTo>
                      <a:pt x="236143" y="213791"/>
                    </a:lnTo>
                    <a:lnTo>
                      <a:pt x="223786" y="219303"/>
                    </a:lnTo>
                    <a:lnTo>
                      <a:pt x="213906" y="198386"/>
                    </a:lnTo>
                    <a:lnTo>
                      <a:pt x="226161" y="192913"/>
                    </a:lnTo>
                    <a:lnTo>
                      <a:pt x="223215" y="186283"/>
                    </a:lnTo>
                    <a:lnTo>
                      <a:pt x="210820" y="191820"/>
                    </a:lnTo>
                    <a:lnTo>
                      <a:pt x="200482" y="169887"/>
                    </a:lnTo>
                    <a:lnTo>
                      <a:pt x="215760" y="163068"/>
                    </a:lnTo>
                    <a:lnTo>
                      <a:pt x="212813" y="156438"/>
                    </a:lnTo>
                    <a:lnTo>
                      <a:pt x="197396" y="163322"/>
                    </a:lnTo>
                    <a:lnTo>
                      <a:pt x="189001" y="145529"/>
                    </a:lnTo>
                    <a:lnTo>
                      <a:pt x="204584" y="138582"/>
                    </a:lnTo>
                    <a:lnTo>
                      <a:pt x="201625" y="131953"/>
                    </a:lnTo>
                    <a:lnTo>
                      <a:pt x="185902" y="138963"/>
                    </a:lnTo>
                    <a:lnTo>
                      <a:pt x="177939" y="122034"/>
                    </a:lnTo>
                    <a:lnTo>
                      <a:pt x="182537" y="116065"/>
                    </a:lnTo>
                    <a:lnTo>
                      <a:pt x="186613" y="109867"/>
                    </a:lnTo>
                    <a:lnTo>
                      <a:pt x="190182" y="103428"/>
                    </a:lnTo>
                    <a:lnTo>
                      <a:pt x="193217" y="96786"/>
                    </a:lnTo>
                    <a:lnTo>
                      <a:pt x="198843" y="83058"/>
                    </a:lnTo>
                    <a:lnTo>
                      <a:pt x="196850" y="64820"/>
                    </a:lnTo>
                    <a:lnTo>
                      <a:pt x="191782" y="57594"/>
                    </a:lnTo>
                    <a:lnTo>
                      <a:pt x="187731" y="53251"/>
                    </a:lnTo>
                    <a:lnTo>
                      <a:pt x="125882" y="10096"/>
                    </a:lnTo>
                    <a:lnTo>
                      <a:pt x="111417" y="0"/>
                    </a:lnTo>
                    <a:lnTo>
                      <a:pt x="73380" y="54597"/>
                    </a:lnTo>
                    <a:lnTo>
                      <a:pt x="67170" y="58699"/>
                    </a:lnTo>
                    <a:lnTo>
                      <a:pt x="61277" y="63207"/>
                    </a:lnTo>
                    <a:lnTo>
                      <a:pt x="38023" y="89839"/>
                    </a:lnTo>
                    <a:lnTo>
                      <a:pt x="0" y="144411"/>
                    </a:lnTo>
                    <a:lnTo>
                      <a:pt x="226060" y="300901"/>
                    </a:lnTo>
                    <a:lnTo>
                      <a:pt x="228193" y="298996"/>
                    </a:lnTo>
                    <a:lnTo>
                      <a:pt x="232321" y="294767"/>
                    </a:lnTo>
                    <a:lnTo>
                      <a:pt x="234619" y="291617"/>
                    </a:lnTo>
                    <a:lnTo>
                      <a:pt x="237147" y="288150"/>
                    </a:lnTo>
                    <a:lnTo>
                      <a:pt x="241185" y="279298"/>
                    </a:lnTo>
                    <a:lnTo>
                      <a:pt x="242938" y="268427"/>
                    </a:lnTo>
                    <a:lnTo>
                      <a:pt x="242976" y="263829"/>
                    </a:lnTo>
                    <a:close/>
                  </a:path>
                </a:pathLst>
              </a:custGeom>
              <a:solidFill>
                <a:srgbClr val="552D88"/>
              </a:solidFill>
            </p:spPr>
            <p:txBody>
              <a:bodyPr wrap="square" lIns="0" tIns="0" rIns="0" bIns="0" rtlCol="0"/>
              <a:lstStyle/>
              <a:p>
                <a:endParaRPr/>
              </a:p>
            </p:txBody>
          </p:sp>
          <p:sp>
            <p:nvSpPr>
              <p:cNvPr id="70" name="object 70"/>
              <p:cNvSpPr/>
              <p:nvPr/>
            </p:nvSpPr>
            <p:spPr>
              <a:xfrm>
                <a:off x="911740" y="2206240"/>
                <a:ext cx="102728" cy="83537"/>
              </a:xfrm>
              <a:custGeom>
                <a:avLst/>
                <a:gdLst/>
                <a:ahLst/>
                <a:cxnLst/>
                <a:rect l="l" t="t" r="r" b="b"/>
                <a:pathLst>
                  <a:path w="57784" h="46989">
                    <a:moveTo>
                      <a:pt x="6603" y="0"/>
                    </a:moveTo>
                    <a:lnTo>
                      <a:pt x="0" y="9474"/>
                    </a:lnTo>
                    <a:lnTo>
                      <a:pt x="53136" y="46494"/>
                    </a:lnTo>
                    <a:lnTo>
                      <a:pt x="57594" y="40093"/>
                    </a:lnTo>
                    <a:lnTo>
                      <a:pt x="56667" y="34874"/>
                    </a:lnTo>
                    <a:lnTo>
                      <a:pt x="6603" y="0"/>
                    </a:lnTo>
                    <a:close/>
                  </a:path>
                </a:pathLst>
              </a:custGeom>
              <a:solidFill>
                <a:srgbClr val="735A91"/>
              </a:solidFill>
            </p:spPr>
            <p:txBody>
              <a:bodyPr wrap="square" lIns="0" tIns="0" rIns="0" bIns="0" rtlCol="0"/>
              <a:lstStyle/>
              <a:p>
                <a:endParaRPr/>
              </a:p>
            </p:txBody>
          </p:sp>
          <p:sp>
            <p:nvSpPr>
              <p:cNvPr id="71" name="object 71"/>
              <p:cNvSpPr/>
              <p:nvPr/>
            </p:nvSpPr>
            <p:spPr>
              <a:xfrm>
                <a:off x="527487" y="1760434"/>
                <a:ext cx="381559" cy="275446"/>
              </a:xfrm>
              <a:custGeom>
                <a:avLst/>
                <a:gdLst/>
                <a:ahLst/>
                <a:cxnLst/>
                <a:rect l="l" t="t" r="r" b="b"/>
                <a:pathLst>
                  <a:path w="214629" h="154940">
                    <a:moveTo>
                      <a:pt x="8039" y="106629"/>
                    </a:moveTo>
                    <a:lnTo>
                      <a:pt x="7759" y="104355"/>
                    </a:lnTo>
                    <a:lnTo>
                      <a:pt x="4660" y="102184"/>
                    </a:lnTo>
                    <a:lnTo>
                      <a:pt x="2413" y="102717"/>
                    </a:lnTo>
                    <a:lnTo>
                      <a:pt x="0" y="106184"/>
                    </a:lnTo>
                    <a:lnTo>
                      <a:pt x="279" y="108470"/>
                    </a:lnTo>
                    <a:lnTo>
                      <a:pt x="3390" y="110629"/>
                    </a:lnTo>
                    <a:lnTo>
                      <a:pt x="5626" y="110109"/>
                    </a:lnTo>
                    <a:lnTo>
                      <a:pt x="6832" y="108369"/>
                    </a:lnTo>
                    <a:lnTo>
                      <a:pt x="8039" y="106629"/>
                    </a:lnTo>
                    <a:close/>
                  </a:path>
                  <a:path w="214629" h="154940">
                    <a:moveTo>
                      <a:pt x="18237" y="96570"/>
                    </a:moveTo>
                    <a:lnTo>
                      <a:pt x="17792" y="94056"/>
                    </a:lnTo>
                    <a:lnTo>
                      <a:pt x="14135" y="91516"/>
                    </a:lnTo>
                    <a:lnTo>
                      <a:pt x="11620" y="91960"/>
                    </a:lnTo>
                    <a:lnTo>
                      <a:pt x="9080" y="95618"/>
                    </a:lnTo>
                    <a:lnTo>
                      <a:pt x="9525" y="98132"/>
                    </a:lnTo>
                    <a:lnTo>
                      <a:pt x="13182" y="100672"/>
                    </a:lnTo>
                    <a:lnTo>
                      <a:pt x="15697" y="100228"/>
                    </a:lnTo>
                    <a:lnTo>
                      <a:pt x="16967" y="98399"/>
                    </a:lnTo>
                    <a:lnTo>
                      <a:pt x="18237" y="96570"/>
                    </a:lnTo>
                    <a:close/>
                  </a:path>
                  <a:path w="214629" h="154940">
                    <a:moveTo>
                      <a:pt x="23622" y="109994"/>
                    </a:moveTo>
                    <a:lnTo>
                      <a:pt x="23037" y="106730"/>
                    </a:lnTo>
                    <a:lnTo>
                      <a:pt x="18288" y="103416"/>
                    </a:lnTo>
                    <a:lnTo>
                      <a:pt x="15024" y="104000"/>
                    </a:lnTo>
                    <a:lnTo>
                      <a:pt x="11722" y="108750"/>
                    </a:lnTo>
                    <a:lnTo>
                      <a:pt x="12306" y="112014"/>
                    </a:lnTo>
                    <a:lnTo>
                      <a:pt x="17056" y="115328"/>
                    </a:lnTo>
                    <a:lnTo>
                      <a:pt x="20320" y="114744"/>
                    </a:lnTo>
                    <a:lnTo>
                      <a:pt x="21971" y="112369"/>
                    </a:lnTo>
                    <a:lnTo>
                      <a:pt x="23622" y="109994"/>
                    </a:lnTo>
                    <a:close/>
                  </a:path>
                  <a:path w="214629" h="154940">
                    <a:moveTo>
                      <a:pt x="28092" y="71729"/>
                    </a:moveTo>
                    <a:lnTo>
                      <a:pt x="27787" y="70015"/>
                    </a:lnTo>
                    <a:lnTo>
                      <a:pt x="25298" y="68275"/>
                    </a:lnTo>
                    <a:lnTo>
                      <a:pt x="23583" y="68580"/>
                    </a:lnTo>
                    <a:lnTo>
                      <a:pt x="21844" y="71069"/>
                    </a:lnTo>
                    <a:lnTo>
                      <a:pt x="22148" y="72796"/>
                    </a:lnTo>
                    <a:lnTo>
                      <a:pt x="24638" y="74523"/>
                    </a:lnTo>
                    <a:lnTo>
                      <a:pt x="26365" y="74218"/>
                    </a:lnTo>
                    <a:lnTo>
                      <a:pt x="27228" y="72974"/>
                    </a:lnTo>
                    <a:lnTo>
                      <a:pt x="28092" y="71729"/>
                    </a:lnTo>
                    <a:close/>
                  </a:path>
                  <a:path w="214629" h="154940">
                    <a:moveTo>
                      <a:pt x="28321" y="82804"/>
                    </a:moveTo>
                    <a:lnTo>
                      <a:pt x="27736" y="79540"/>
                    </a:lnTo>
                    <a:lnTo>
                      <a:pt x="22987" y="76225"/>
                    </a:lnTo>
                    <a:lnTo>
                      <a:pt x="19723" y="76809"/>
                    </a:lnTo>
                    <a:lnTo>
                      <a:pt x="16421" y="81559"/>
                    </a:lnTo>
                    <a:lnTo>
                      <a:pt x="17005" y="84823"/>
                    </a:lnTo>
                    <a:lnTo>
                      <a:pt x="21755" y="88138"/>
                    </a:lnTo>
                    <a:lnTo>
                      <a:pt x="25019" y="87553"/>
                    </a:lnTo>
                    <a:lnTo>
                      <a:pt x="26670" y="85178"/>
                    </a:lnTo>
                    <a:lnTo>
                      <a:pt x="28321" y="82804"/>
                    </a:lnTo>
                    <a:close/>
                  </a:path>
                  <a:path w="214629" h="154940">
                    <a:moveTo>
                      <a:pt x="28917" y="120726"/>
                    </a:moveTo>
                    <a:lnTo>
                      <a:pt x="28473" y="118211"/>
                    </a:lnTo>
                    <a:lnTo>
                      <a:pt x="24815" y="115671"/>
                    </a:lnTo>
                    <a:lnTo>
                      <a:pt x="22301" y="116116"/>
                    </a:lnTo>
                    <a:lnTo>
                      <a:pt x="19761" y="119773"/>
                    </a:lnTo>
                    <a:lnTo>
                      <a:pt x="20205" y="122288"/>
                    </a:lnTo>
                    <a:lnTo>
                      <a:pt x="23863" y="124828"/>
                    </a:lnTo>
                    <a:lnTo>
                      <a:pt x="26377" y="124383"/>
                    </a:lnTo>
                    <a:lnTo>
                      <a:pt x="27647" y="122555"/>
                    </a:lnTo>
                    <a:lnTo>
                      <a:pt x="28917" y="120726"/>
                    </a:lnTo>
                    <a:close/>
                  </a:path>
                  <a:path w="214629" h="154940">
                    <a:moveTo>
                      <a:pt x="35153" y="98374"/>
                    </a:moveTo>
                    <a:lnTo>
                      <a:pt x="34569" y="95110"/>
                    </a:lnTo>
                    <a:lnTo>
                      <a:pt x="29819" y="91795"/>
                    </a:lnTo>
                    <a:lnTo>
                      <a:pt x="26555" y="92379"/>
                    </a:lnTo>
                    <a:lnTo>
                      <a:pt x="23253" y="97129"/>
                    </a:lnTo>
                    <a:lnTo>
                      <a:pt x="23837" y="100393"/>
                    </a:lnTo>
                    <a:lnTo>
                      <a:pt x="28587" y="103708"/>
                    </a:lnTo>
                    <a:lnTo>
                      <a:pt x="31851" y="103124"/>
                    </a:lnTo>
                    <a:lnTo>
                      <a:pt x="33502" y="100749"/>
                    </a:lnTo>
                    <a:lnTo>
                      <a:pt x="35153" y="98374"/>
                    </a:lnTo>
                    <a:close/>
                  </a:path>
                  <a:path w="214629" h="154940">
                    <a:moveTo>
                      <a:pt x="39027" y="82245"/>
                    </a:moveTo>
                    <a:lnTo>
                      <a:pt x="38582" y="79730"/>
                    </a:lnTo>
                    <a:lnTo>
                      <a:pt x="34925" y="77190"/>
                    </a:lnTo>
                    <a:lnTo>
                      <a:pt x="32410" y="77635"/>
                    </a:lnTo>
                    <a:lnTo>
                      <a:pt x="29870" y="81292"/>
                    </a:lnTo>
                    <a:lnTo>
                      <a:pt x="30314" y="83807"/>
                    </a:lnTo>
                    <a:lnTo>
                      <a:pt x="33972" y="86347"/>
                    </a:lnTo>
                    <a:lnTo>
                      <a:pt x="36487" y="85902"/>
                    </a:lnTo>
                    <a:lnTo>
                      <a:pt x="37757" y="84074"/>
                    </a:lnTo>
                    <a:lnTo>
                      <a:pt x="39027" y="82245"/>
                    </a:lnTo>
                    <a:close/>
                  </a:path>
                  <a:path w="214629" h="154940">
                    <a:moveTo>
                      <a:pt x="39255" y="127977"/>
                    </a:moveTo>
                    <a:lnTo>
                      <a:pt x="38976" y="125704"/>
                    </a:lnTo>
                    <a:lnTo>
                      <a:pt x="35877" y="123532"/>
                    </a:lnTo>
                    <a:lnTo>
                      <a:pt x="33629" y="124066"/>
                    </a:lnTo>
                    <a:lnTo>
                      <a:pt x="31216" y="127533"/>
                    </a:lnTo>
                    <a:lnTo>
                      <a:pt x="31496" y="129819"/>
                    </a:lnTo>
                    <a:lnTo>
                      <a:pt x="34607" y="131978"/>
                    </a:lnTo>
                    <a:lnTo>
                      <a:pt x="36842" y="131457"/>
                    </a:lnTo>
                    <a:lnTo>
                      <a:pt x="38049" y="129717"/>
                    </a:lnTo>
                    <a:lnTo>
                      <a:pt x="39255" y="127977"/>
                    </a:lnTo>
                    <a:close/>
                  </a:path>
                  <a:path w="214629" h="154940">
                    <a:moveTo>
                      <a:pt x="41275" y="116395"/>
                    </a:moveTo>
                    <a:lnTo>
                      <a:pt x="40690" y="113131"/>
                    </a:lnTo>
                    <a:lnTo>
                      <a:pt x="35941" y="109816"/>
                    </a:lnTo>
                    <a:lnTo>
                      <a:pt x="32677" y="110401"/>
                    </a:lnTo>
                    <a:lnTo>
                      <a:pt x="29375" y="115150"/>
                    </a:lnTo>
                    <a:lnTo>
                      <a:pt x="29959" y="118414"/>
                    </a:lnTo>
                    <a:lnTo>
                      <a:pt x="34709" y="121729"/>
                    </a:lnTo>
                    <a:lnTo>
                      <a:pt x="37973" y="121145"/>
                    </a:lnTo>
                    <a:lnTo>
                      <a:pt x="39624" y="118770"/>
                    </a:lnTo>
                    <a:lnTo>
                      <a:pt x="41275" y="116395"/>
                    </a:lnTo>
                    <a:close/>
                  </a:path>
                  <a:path w="214629" h="154940">
                    <a:moveTo>
                      <a:pt x="49403" y="90614"/>
                    </a:moveTo>
                    <a:lnTo>
                      <a:pt x="48818" y="87350"/>
                    </a:lnTo>
                    <a:lnTo>
                      <a:pt x="44069" y="84035"/>
                    </a:lnTo>
                    <a:lnTo>
                      <a:pt x="40805" y="84620"/>
                    </a:lnTo>
                    <a:lnTo>
                      <a:pt x="37503" y="89369"/>
                    </a:lnTo>
                    <a:lnTo>
                      <a:pt x="38087" y="92633"/>
                    </a:lnTo>
                    <a:lnTo>
                      <a:pt x="42837" y="95948"/>
                    </a:lnTo>
                    <a:lnTo>
                      <a:pt x="46101" y="95364"/>
                    </a:lnTo>
                    <a:lnTo>
                      <a:pt x="47752" y="92989"/>
                    </a:lnTo>
                    <a:lnTo>
                      <a:pt x="49403" y="90614"/>
                    </a:lnTo>
                    <a:close/>
                  </a:path>
                  <a:path w="214629" h="154940">
                    <a:moveTo>
                      <a:pt x="50431" y="106070"/>
                    </a:moveTo>
                    <a:lnTo>
                      <a:pt x="49847" y="102806"/>
                    </a:lnTo>
                    <a:lnTo>
                      <a:pt x="45097" y="99491"/>
                    </a:lnTo>
                    <a:lnTo>
                      <a:pt x="41833" y="100076"/>
                    </a:lnTo>
                    <a:lnTo>
                      <a:pt x="38531" y="104825"/>
                    </a:lnTo>
                    <a:lnTo>
                      <a:pt x="39116" y="108089"/>
                    </a:lnTo>
                    <a:lnTo>
                      <a:pt x="43865" y="111404"/>
                    </a:lnTo>
                    <a:lnTo>
                      <a:pt x="47129" y="110820"/>
                    </a:lnTo>
                    <a:lnTo>
                      <a:pt x="48780" y="108445"/>
                    </a:lnTo>
                    <a:lnTo>
                      <a:pt x="50431" y="106070"/>
                    </a:lnTo>
                    <a:close/>
                  </a:path>
                  <a:path w="214629" h="154940">
                    <a:moveTo>
                      <a:pt x="52425" y="135636"/>
                    </a:moveTo>
                    <a:lnTo>
                      <a:pt x="51841" y="132372"/>
                    </a:lnTo>
                    <a:lnTo>
                      <a:pt x="47091" y="129057"/>
                    </a:lnTo>
                    <a:lnTo>
                      <a:pt x="43827" y="129641"/>
                    </a:lnTo>
                    <a:lnTo>
                      <a:pt x="40525" y="134391"/>
                    </a:lnTo>
                    <a:lnTo>
                      <a:pt x="41109" y="137655"/>
                    </a:lnTo>
                    <a:lnTo>
                      <a:pt x="45859" y="140970"/>
                    </a:lnTo>
                    <a:lnTo>
                      <a:pt x="49123" y="140385"/>
                    </a:lnTo>
                    <a:lnTo>
                      <a:pt x="50774" y="138010"/>
                    </a:lnTo>
                    <a:lnTo>
                      <a:pt x="52425" y="135636"/>
                    </a:lnTo>
                    <a:close/>
                  </a:path>
                  <a:path w="214629" h="154940">
                    <a:moveTo>
                      <a:pt x="52463" y="121729"/>
                    </a:moveTo>
                    <a:lnTo>
                      <a:pt x="52019" y="119214"/>
                    </a:lnTo>
                    <a:lnTo>
                      <a:pt x="48361" y="116674"/>
                    </a:lnTo>
                    <a:lnTo>
                      <a:pt x="45847" y="117119"/>
                    </a:lnTo>
                    <a:lnTo>
                      <a:pt x="43307" y="120777"/>
                    </a:lnTo>
                    <a:lnTo>
                      <a:pt x="43751" y="123291"/>
                    </a:lnTo>
                    <a:lnTo>
                      <a:pt x="47409" y="125831"/>
                    </a:lnTo>
                    <a:lnTo>
                      <a:pt x="49923" y="125387"/>
                    </a:lnTo>
                    <a:lnTo>
                      <a:pt x="51193" y="123558"/>
                    </a:lnTo>
                    <a:lnTo>
                      <a:pt x="52463" y="121729"/>
                    </a:lnTo>
                    <a:close/>
                  </a:path>
                  <a:path w="214629" h="154940">
                    <a:moveTo>
                      <a:pt x="55994" y="142976"/>
                    </a:moveTo>
                    <a:lnTo>
                      <a:pt x="55689" y="141262"/>
                    </a:lnTo>
                    <a:lnTo>
                      <a:pt x="53200" y="139522"/>
                    </a:lnTo>
                    <a:lnTo>
                      <a:pt x="51485" y="139827"/>
                    </a:lnTo>
                    <a:lnTo>
                      <a:pt x="49745" y="142316"/>
                    </a:lnTo>
                    <a:lnTo>
                      <a:pt x="50050" y="144043"/>
                    </a:lnTo>
                    <a:lnTo>
                      <a:pt x="52539" y="145770"/>
                    </a:lnTo>
                    <a:lnTo>
                      <a:pt x="54267" y="145465"/>
                    </a:lnTo>
                    <a:lnTo>
                      <a:pt x="55130" y="144221"/>
                    </a:lnTo>
                    <a:lnTo>
                      <a:pt x="55994" y="142976"/>
                    </a:lnTo>
                    <a:close/>
                  </a:path>
                  <a:path w="214629" h="154940">
                    <a:moveTo>
                      <a:pt x="58089" y="96012"/>
                    </a:moveTo>
                    <a:lnTo>
                      <a:pt x="57645" y="93497"/>
                    </a:lnTo>
                    <a:lnTo>
                      <a:pt x="53987" y="90957"/>
                    </a:lnTo>
                    <a:lnTo>
                      <a:pt x="51473" y="91401"/>
                    </a:lnTo>
                    <a:lnTo>
                      <a:pt x="48933" y="95059"/>
                    </a:lnTo>
                    <a:lnTo>
                      <a:pt x="49377" y="97574"/>
                    </a:lnTo>
                    <a:lnTo>
                      <a:pt x="53035" y="100114"/>
                    </a:lnTo>
                    <a:lnTo>
                      <a:pt x="55549" y="99669"/>
                    </a:lnTo>
                    <a:lnTo>
                      <a:pt x="56819" y="97840"/>
                    </a:lnTo>
                    <a:lnTo>
                      <a:pt x="58089" y="96012"/>
                    </a:lnTo>
                    <a:close/>
                  </a:path>
                  <a:path w="214629" h="154940">
                    <a:moveTo>
                      <a:pt x="58229" y="110845"/>
                    </a:moveTo>
                    <a:lnTo>
                      <a:pt x="57785" y="108331"/>
                    </a:lnTo>
                    <a:lnTo>
                      <a:pt x="54127" y="105791"/>
                    </a:lnTo>
                    <a:lnTo>
                      <a:pt x="51612" y="106235"/>
                    </a:lnTo>
                    <a:lnTo>
                      <a:pt x="49072" y="109893"/>
                    </a:lnTo>
                    <a:lnTo>
                      <a:pt x="49517" y="112407"/>
                    </a:lnTo>
                    <a:lnTo>
                      <a:pt x="53174" y="114947"/>
                    </a:lnTo>
                    <a:lnTo>
                      <a:pt x="55689" y="114503"/>
                    </a:lnTo>
                    <a:lnTo>
                      <a:pt x="56959" y="112674"/>
                    </a:lnTo>
                    <a:lnTo>
                      <a:pt x="58229" y="110845"/>
                    </a:lnTo>
                    <a:close/>
                  </a:path>
                  <a:path w="214629" h="154940">
                    <a:moveTo>
                      <a:pt x="65481" y="114769"/>
                    </a:moveTo>
                    <a:lnTo>
                      <a:pt x="65138" y="112801"/>
                    </a:lnTo>
                    <a:lnTo>
                      <a:pt x="62268" y="110807"/>
                    </a:lnTo>
                    <a:lnTo>
                      <a:pt x="60312" y="111163"/>
                    </a:lnTo>
                    <a:lnTo>
                      <a:pt x="58318" y="114020"/>
                    </a:lnTo>
                    <a:lnTo>
                      <a:pt x="58661" y="115989"/>
                    </a:lnTo>
                    <a:lnTo>
                      <a:pt x="61531" y="117983"/>
                    </a:lnTo>
                    <a:lnTo>
                      <a:pt x="63500" y="117640"/>
                    </a:lnTo>
                    <a:lnTo>
                      <a:pt x="64490" y="116205"/>
                    </a:lnTo>
                    <a:lnTo>
                      <a:pt x="65481" y="114769"/>
                    </a:lnTo>
                    <a:close/>
                  </a:path>
                  <a:path w="214629" h="154940">
                    <a:moveTo>
                      <a:pt x="66675" y="127876"/>
                    </a:moveTo>
                    <a:lnTo>
                      <a:pt x="66090" y="124612"/>
                    </a:lnTo>
                    <a:lnTo>
                      <a:pt x="61341" y="121297"/>
                    </a:lnTo>
                    <a:lnTo>
                      <a:pt x="58077" y="121881"/>
                    </a:lnTo>
                    <a:lnTo>
                      <a:pt x="54775" y="126631"/>
                    </a:lnTo>
                    <a:lnTo>
                      <a:pt x="55359" y="129895"/>
                    </a:lnTo>
                    <a:lnTo>
                      <a:pt x="60109" y="133210"/>
                    </a:lnTo>
                    <a:lnTo>
                      <a:pt x="63373" y="132626"/>
                    </a:lnTo>
                    <a:lnTo>
                      <a:pt x="65024" y="130251"/>
                    </a:lnTo>
                    <a:lnTo>
                      <a:pt x="66675" y="127876"/>
                    </a:lnTo>
                    <a:close/>
                  </a:path>
                  <a:path w="214629" h="154940">
                    <a:moveTo>
                      <a:pt x="67678" y="151701"/>
                    </a:moveTo>
                    <a:lnTo>
                      <a:pt x="67373" y="149987"/>
                    </a:lnTo>
                    <a:lnTo>
                      <a:pt x="64884" y="148247"/>
                    </a:lnTo>
                    <a:lnTo>
                      <a:pt x="63169" y="148551"/>
                    </a:lnTo>
                    <a:lnTo>
                      <a:pt x="61429" y="151041"/>
                    </a:lnTo>
                    <a:lnTo>
                      <a:pt x="61734" y="152768"/>
                    </a:lnTo>
                    <a:lnTo>
                      <a:pt x="64223" y="154495"/>
                    </a:lnTo>
                    <a:lnTo>
                      <a:pt x="65951" y="154190"/>
                    </a:lnTo>
                    <a:lnTo>
                      <a:pt x="66814" y="152946"/>
                    </a:lnTo>
                    <a:lnTo>
                      <a:pt x="67678" y="151701"/>
                    </a:lnTo>
                    <a:close/>
                  </a:path>
                  <a:path w="214629" h="154940">
                    <a:moveTo>
                      <a:pt x="67919" y="103517"/>
                    </a:moveTo>
                    <a:lnTo>
                      <a:pt x="67335" y="100253"/>
                    </a:lnTo>
                    <a:lnTo>
                      <a:pt x="62585" y="96939"/>
                    </a:lnTo>
                    <a:lnTo>
                      <a:pt x="59321" y="97523"/>
                    </a:lnTo>
                    <a:lnTo>
                      <a:pt x="56019" y="102273"/>
                    </a:lnTo>
                    <a:lnTo>
                      <a:pt x="56603" y="105537"/>
                    </a:lnTo>
                    <a:lnTo>
                      <a:pt x="61353" y="108851"/>
                    </a:lnTo>
                    <a:lnTo>
                      <a:pt x="64617" y="108267"/>
                    </a:lnTo>
                    <a:lnTo>
                      <a:pt x="66268" y="105892"/>
                    </a:lnTo>
                    <a:lnTo>
                      <a:pt x="67919" y="103517"/>
                    </a:lnTo>
                    <a:close/>
                  </a:path>
                  <a:path w="214629" h="154940">
                    <a:moveTo>
                      <a:pt x="68199" y="140728"/>
                    </a:moveTo>
                    <a:lnTo>
                      <a:pt x="67614" y="137464"/>
                    </a:lnTo>
                    <a:lnTo>
                      <a:pt x="62865" y="134150"/>
                    </a:lnTo>
                    <a:lnTo>
                      <a:pt x="59601" y="134734"/>
                    </a:lnTo>
                    <a:lnTo>
                      <a:pt x="56299" y="139484"/>
                    </a:lnTo>
                    <a:lnTo>
                      <a:pt x="56883" y="142748"/>
                    </a:lnTo>
                    <a:lnTo>
                      <a:pt x="61633" y="146062"/>
                    </a:lnTo>
                    <a:lnTo>
                      <a:pt x="64897" y="145478"/>
                    </a:lnTo>
                    <a:lnTo>
                      <a:pt x="66548" y="143103"/>
                    </a:lnTo>
                    <a:lnTo>
                      <a:pt x="68199" y="140728"/>
                    </a:lnTo>
                    <a:close/>
                  </a:path>
                  <a:path w="214629" h="154940">
                    <a:moveTo>
                      <a:pt x="176771" y="78206"/>
                    </a:moveTo>
                    <a:lnTo>
                      <a:pt x="176491" y="75933"/>
                    </a:lnTo>
                    <a:lnTo>
                      <a:pt x="173393" y="73761"/>
                    </a:lnTo>
                    <a:lnTo>
                      <a:pt x="171145" y="74295"/>
                    </a:lnTo>
                    <a:lnTo>
                      <a:pt x="168732" y="77762"/>
                    </a:lnTo>
                    <a:lnTo>
                      <a:pt x="169011" y="80048"/>
                    </a:lnTo>
                    <a:lnTo>
                      <a:pt x="172123" y="82207"/>
                    </a:lnTo>
                    <a:lnTo>
                      <a:pt x="174358" y="81686"/>
                    </a:lnTo>
                    <a:lnTo>
                      <a:pt x="175564" y="79946"/>
                    </a:lnTo>
                    <a:lnTo>
                      <a:pt x="176771" y="78206"/>
                    </a:lnTo>
                    <a:close/>
                  </a:path>
                  <a:path w="214629" h="154940">
                    <a:moveTo>
                      <a:pt x="178498" y="90995"/>
                    </a:moveTo>
                    <a:lnTo>
                      <a:pt x="177914" y="87731"/>
                    </a:lnTo>
                    <a:lnTo>
                      <a:pt x="173164" y="84416"/>
                    </a:lnTo>
                    <a:lnTo>
                      <a:pt x="169900" y="85001"/>
                    </a:lnTo>
                    <a:lnTo>
                      <a:pt x="166598" y="89750"/>
                    </a:lnTo>
                    <a:lnTo>
                      <a:pt x="167182" y="93014"/>
                    </a:lnTo>
                    <a:lnTo>
                      <a:pt x="171932" y="96329"/>
                    </a:lnTo>
                    <a:lnTo>
                      <a:pt x="175196" y="95745"/>
                    </a:lnTo>
                    <a:lnTo>
                      <a:pt x="176847" y="93370"/>
                    </a:lnTo>
                    <a:lnTo>
                      <a:pt x="178498" y="90995"/>
                    </a:lnTo>
                    <a:close/>
                  </a:path>
                  <a:path w="214629" h="154940">
                    <a:moveTo>
                      <a:pt x="184251" y="6578"/>
                    </a:moveTo>
                    <a:lnTo>
                      <a:pt x="183667" y="3314"/>
                    </a:lnTo>
                    <a:lnTo>
                      <a:pt x="178917" y="0"/>
                    </a:lnTo>
                    <a:lnTo>
                      <a:pt x="175653" y="584"/>
                    </a:lnTo>
                    <a:lnTo>
                      <a:pt x="172351" y="5334"/>
                    </a:lnTo>
                    <a:lnTo>
                      <a:pt x="172935" y="8597"/>
                    </a:lnTo>
                    <a:lnTo>
                      <a:pt x="177685" y="11912"/>
                    </a:lnTo>
                    <a:lnTo>
                      <a:pt x="180949" y="11328"/>
                    </a:lnTo>
                    <a:lnTo>
                      <a:pt x="182600" y="8953"/>
                    </a:lnTo>
                    <a:lnTo>
                      <a:pt x="184251" y="6578"/>
                    </a:lnTo>
                    <a:close/>
                  </a:path>
                  <a:path w="214629" h="154940">
                    <a:moveTo>
                      <a:pt x="184429" y="65798"/>
                    </a:moveTo>
                    <a:lnTo>
                      <a:pt x="183984" y="63284"/>
                    </a:lnTo>
                    <a:lnTo>
                      <a:pt x="180327" y="60744"/>
                    </a:lnTo>
                    <a:lnTo>
                      <a:pt x="177812" y="61188"/>
                    </a:lnTo>
                    <a:lnTo>
                      <a:pt x="175272" y="64846"/>
                    </a:lnTo>
                    <a:lnTo>
                      <a:pt x="175717" y="67360"/>
                    </a:lnTo>
                    <a:lnTo>
                      <a:pt x="179374" y="69900"/>
                    </a:lnTo>
                    <a:lnTo>
                      <a:pt x="181889" y="69456"/>
                    </a:lnTo>
                    <a:lnTo>
                      <a:pt x="183159" y="67627"/>
                    </a:lnTo>
                    <a:lnTo>
                      <a:pt x="184429" y="65798"/>
                    </a:lnTo>
                    <a:close/>
                  </a:path>
                  <a:path w="214629" h="154940">
                    <a:moveTo>
                      <a:pt x="190373" y="55867"/>
                    </a:moveTo>
                    <a:lnTo>
                      <a:pt x="189928" y="53352"/>
                    </a:lnTo>
                    <a:lnTo>
                      <a:pt x="186270" y="50812"/>
                    </a:lnTo>
                    <a:lnTo>
                      <a:pt x="183756" y="51257"/>
                    </a:lnTo>
                    <a:lnTo>
                      <a:pt x="181216" y="54914"/>
                    </a:lnTo>
                    <a:lnTo>
                      <a:pt x="181660" y="57429"/>
                    </a:lnTo>
                    <a:lnTo>
                      <a:pt x="185318" y="59969"/>
                    </a:lnTo>
                    <a:lnTo>
                      <a:pt x="187833" y="59524"/>
                    </a:lnTo>
                    <a:lnTo>
                      <a:pt x="189103" y="57696"/>
                    </a:lnTo>
                    <a:lnTo>
                      <a:pt x="190373" y="55867"/>
                    </a:lnTo>
                    <a:close/>
                  </a:path>
                  <a:path w="214629" h="154940">
                    <a:moveTo>
                      <a:pt x="191096" y="22148"/>
                    </a:moveTo>
                    <a:lnTo>
                      <a:pt x="190512" y="18884"/>
                    </a:lnTo>
                    <a:lnTo>
                      <a:pt x="185762" y="15570"/>
                    </a:lnTo>
                    <a:lnTo>
                      <a:pt x="182499" y="16154"/>
                    </a:lnTo>
                    <a:lnTo>
                      <a:pt x="179197" y="20904"/>
                    </a:lnTo>
                    <a:lnTo>
                      <a:pt x="179781" y="24168"/>
                    </a:lnTo>
                    <a:lnTo>
                      <a:pt x="184531" y="27482"/>
                    </a:lnTo>
                    <a:lnTo>
                      <a:pt x="187794" y="26898"/>
                    </a:lnTo>
                    <a:lnTo>
                      <a:pt x="189445" y="24523"/>
                    </a:lnTo>
                    <a:lnTo>
                      <a:pt x="191096" y="22148"/>
                    </a:lnTo>
                    <a:close/>
                  </a:path>
                  <a:path w="214629" h="154940">
                    <a:moveTo>
                      <a:pt x="197205" y="40170"/>
                    </a:moveTo>
                    <a:lnTo>
                      <a:pt x="196621" y="36906"/>
                    </a:lnTo>
                    <a:lnTo>
                      <a:pt x="191871" y="33591"/>
                    </a:lnTo>
                    <a:lnTo>
                      <a:pt x="188607" y="34175"/>
                    </a:lnTo>
                    <a:lnTo>
                      <a:pt x="185305" y="38925"/>
                    </a:lnTo>
                    <a:lnTo>
                      <a:pt x="185889" y="42189"/>
                    </a:lnTo>
                    <a:lnTo>
                      <a:pt x="190639" y="45504"/>
                    </a:lnTo>
                    <a:lnTo>
                      <a:pt x="193903" y="44919"/>
                    </a:lnTo>
                    <a:lnTo>
                      <a:pt x="195554" y="42545"/>
                    </a:lnTo>
                    <a:lnTo>
                      <a:pt x="197205" y="40170"/>
                    </a:lnTo>
                    <a:close/>
                  </a:path>
                  <a:path w="214629" h="154940">
                    <a:moveTo>
                      <a:pt x="205346" y="14389"/>
                    </a:moveTo>
                    <a:lnTo>
                      <a:pt x="204762" y="11125"/>
                    </a:lnTo>
                    <a:lnTo>
                      <a:pt x="200012" y="7810"/>
                    </a:lnTo>
                    <a:lnTo>
                      <a:pt x="196748" y="8394"/>
                    </a:lnTo>
                    <a:lnTo>
                      <a:pt x="193446" y="13144"/>
                    </a:lnTo>
                    <a:lnTo>
                      <a:pt x="194030" y="16408"/>
                    </a:lnTo>
                    <a:lnTo>
                      <a:pt x="198780" y="19723"/>
                    </a:lnTo>
                    <a:lnTo>
                      <a:pt x="202044" y="19138"/>
                    </a:lnTo>
                    <a:lnTo>
                      <a:pt x="203695" y="16764"/>
                    </a:lnTo>
                    <a:lnTo>
                      <a:pt x="205346" y="14389"/>
                    </a:lnTo>
                    <a:close/>
                  </a:path>
                  <a:path w="214629" h="154940">
                    <a:moveTo>
                      <a:pt x="206362" y="29845"/>
                    </a:moveTo>
                    <a:lnTo>
                      <a:pt x="205778" y="26581"/>
                    </a:lnTo>
                    <a:lnTo>
                      <a:pt x="201028" y="23266"/>
                    </a:lnTo>
                    <a:lnTo>
                      <a:pt x="197764" y="23850"/>
                    </a:lnTo>
                    <a:lnTo>
                      <a:pt x="194462" y="28600"/>
                    </a:lnTo>
                    <a:lnTo>
                      <a:pt x="195046" y="31864"/>
                    </a:lnTo>
                    <a:lnTo>
                      <a:pt x="199796" y="35179"/>
                    </a:lnTo>
                    <a:lnTo>
                      <a:pt x="203060" y="34594"/>
                    </a:lnTo>
                    <a:lnTo>
                      <a:pt x="204711" y="32219"/>
                    </a:lnTo>
                    <a:lnTo>
                      <a:pt x="206362" y="29845"/>
                    </a:lnTo>
                    <a:close/>
                  </a:path>
                  <a:path w="214629" h="154940">
                    <a:moveTo>
                      <a:pt x="214033" y="19786"/>
                    </a:moveTo>
                    <a:lnTo>
                      <a:pt x="213588" y="17272"/>
                    </a:lnTo>
                    <a:lnTo>
                      <a:pt x="209931" y="14732"/>
                    </a:lnTo>
                    <a:lnTo>
                      <a:pt x="207416" y="15176"/>
                    </a:lnTo>
                    <a:lnTo>
                      <a:pt x="204876" y="18834"/>
                    </a:lnTo>
                    <a:lnTo>
                      <a:pt x="205320" y="21348"/>
                    </a:lnTo>
                    <a:lnTo>
                      <a:pt x="208978" y="23888"/>
                    </a:lnTo>
                    <a:lnTo>
                      <a:pt x="211493" y="23444"/>
                    </a:lnTo>
                    <a:lnTo>
                      <a:pt x="212763" y="21615"/>
                    </a:lnTo>
                    <a:lnTo>
                      <a:pt x="214033" y="19786"/>
                    </a:lnTo>
                    <a:close/>
                  </a:path>
                </a:pathLst>
              </a:custGeom>
              <a:solidFill>
                <a:srgbClr val="FFC529"/>
              </a:solidFill>
            </p:spPr>
            <p:txBody>
              <a:bodyPr wrap="square" lIns="0" tIns="0" rIns="0" bIns="0" rtlCol="0"/>
              <a:lstStyle/>
              <a:p>
                <a:endParaRPr/>
              </a:p>
            </p:txBody>
          </p:sp>
          <p:sp>
            <p:nvSpPr>
              <p:cNvPr id="72" name="object 72"/>
              <p:cNvSpPr/>
              <p:nvPr/>
            </p:nvSpPr>
            <p:spPr>
              <a:xfrm>
                <a:off x="139212" y="897644"/>
                <a:ext cx="1625585" cy="1625585"/>
              </a:xfrm>
              <a:custGeom>
                <a:avLst/>
                <a:gdLst/>
                <a:ahLst/>
                <a:cxnLst/>
                <a:rect l="l" t="t" r="r" b="b"/>
                <a:pathLst>
                  <a:path w="914400" h="914400">
                    <a:moveTo>
                      <a:pt x="914400" y="457199"/>
                    </a:moveTo>
                    <a:lnTo>
                      <a:pt x="912039" y="503945"/>
                    </a:lnTo>
                    <a:lnTo>
                      <a:pt x="905111" y="549340"/>
                    </a:lnTo>
                    <a:lnTo>
                      <a:pt x="893844" y="593156"/>
                    </a:lnTo>
                    <a:lnTo>
                      <a:pt x="878470" y="635161"/>
                    </a:lnTo>
                    <a:lnTo>
                      <a:pt x="859217" y="675127"/>
                    </a:lnTo>
                    <a:lnTo>
                      <a:pt x="836316" y="712823"/>
                    </a:lnTo>
                    <a:lnTo>
                      <a:pt x="809996" y="748020"/>
                    </a:lnTo>
                    <a:lnTo>
                      <a:pt x="780488" y="780488"/>
                    </a:lnTo>
                    <a:lnTo>
                      <a:pt x="748020" y="809996"/>
                    </a:lnTo>
                    <a:lnTo>
                      <a:pt x="712823" y="836316"/>
                    </a:lnTo>
                    <a:lnTo>
                      <a:pt x="675127" y="859217"/>
                    </a:lnTo>
                    <a:lnTo>
                      <a:pt x="635161" y="878470"/>
                    </a:lnTo>
                    <a:lnTo>
                      <a:pt x="593156" y="893844"/>
                    </a:lnTo>
                    <a:lnTo>
                      <a:pt x="549340" y="905111"/>
                    </a:lnTo>
                    <a:lnTo>
                      <a:pt x="503945" y="912039"/>
                    </a:lnTo>
                    <a:lnTo>
                      <a:pt x="457200" y="914399"/>
                    </a:lnTo>
                    <a:lnTo>
                      <a:pt x="410454" y="912039"/>
                    </a:lnTo>
                    <a:lnTo>
                      <a:pt x="365059" y="905111"/>
                    </a:lnTo>
                    <a:lnTo>
                      <a:pt x="321243" y="893844"/>
                    </a:lnTo>
                    <a:lnTo>
                      <a:pt x="279238" y="878470"/>
                    </a:lnTo>
                    <a:lnTo>
                      <a:pt x="239272" y="859217"/>
                    </a:lnTo>
                    <a:lnTo>
                      <a:pt x="201576" y="836316"/>
                    </a:lnTo>
                    <a:lnTo>
                      <a:pt x="166379" y="809996"/>
                    </a:lnTo>
                    <a:lnTo>
                      <a:pt x="133911" y="780488"/>
                    </a:lnTo>
                    <a:lnTo>
                      <a:pt x="104403" y="748020"/>
                    </a:lnTo>
                    <a:lnTo>
                      <a:pt x="78083" y="712823"/>
                    </a:lnTo>
                    <a:lnTo>
                      <a:pt x="55182" y="675127"/>
                    </a:lnTo>
                    <a:lnTo>
                      <a:pt x="35929" y="635161"/>
                    </a:lnTo>
                    <a:lnTo>
                      <a:pt x="20555" y="593156"/>
                    </a:lnTo>
                    <a:lnTo>
                      <a:pt x="9288" y="549340"/>
                    </a:lnTo>
                    <a:lnTo>
                      <a:pt x="2360" y="503945"/>
                    </a:lnTo>
                    <a:lnTo>
                      <a:pt x="0" y="457199"/>
                    </a:lnTo>
                    <a:lnTo>
                      <a:pt x="2360" y="410454"/>
                    </a:lnTo>
                    <a:lnTo>
                      <a:pt x="9288" y="365059"/>
                    </a:lnTo>
                    <a:lnTo>
                      <a:pt x="20555" y="321243"/>
                    </a:lnTo>
                    <a:lnTo>
                      <a:pt x="35929" y="279238"/>
                    </a:lnTo>
                    <a:lnTo>
                      <a:pt x="55182" y="239272"/>
                    </a:lnTo>
                    <a:lnTo>
                      <a:pt x="78083" y="201576"/>
                    </a:lnTo>
                    <a:lnTo>
                      <a:pt x="104403" y="166379"/>
                    </a:lnTo>
                    <a:lnTo>
                      <a:pt x="133911" y="133911"/>
                    </a:lnTo>
                    <a:lnTo>
                      <a:pt x="166379" y="104403"/>
                    </a:lnTo>
                    <a:lnTo>
                      <a:pt x="201576" y="78083"/>
                    </a:lnTo>
                    <a:lnTo>
                      <a:pt x="239272" y="55182"/>
                    </a:lnTo>
                    <a:lnTo>
                      <a:pt x="279238" y="35929"/>
                    </a:lnTo>
                    <a:lnTo>
                      <a:pt x="321243" y="20555"/>
                    </a:lnTo>
                    <a:lnTo>
                      <a:pt x="365059" y="9288"/>
                    </a:lnTo>
                    <a:lnTo>
                      <a:pt x="410454" y="2360"/>
                    </a:lnTo>
                    <a:lnTo>
                      <a:pt x="457200" y="0"/>
                    </a:lnTo>
                    <a:lnTo>
                      <a:pt x="503945" y="2360"/>
                    </a:lnTo>
                    <a:lnTo>
                      <a:pt x="549340" y="9288"/>
                    </a:lnTo>
                    <a:lnTo>
                      <a:pt x="593156" y="20555"/>
                    </a:lnTo>
                    <a:lnTo>
                      <a:pt x="635161" y="35929"/>
                    </a:lnTo>
                    <a:lnTo>
                      <a:pt x="675127" y="55182"/>
                    </a:lnTo>
                    <a:lnTo>
                      <a:pt x="712823" y="78083"/>
                    </a:lnTo>
                    <a:lnTo>
                      <a:pt x="748020" y="104403"/>
                    </a:lnTo>
                    <a:lnTo>
                      <a:pt x="780488" y="133911"/>
                    </a:lnTo>
                    <a:lnTo>
                      <a:pt x="809996" y="166379"/>
                    </a:lnTo>
                    <a:lnTo>
                      <a:pt x="836316" y="201576"/>
                    </a:lnTo>
                    <a:lnTo>
                      <a:pt x="859217" y="239272"/>
                    </a:lnTo>
                    <a:lnTo>
                      <a:pt x="878470" y="279238"/>
                    </a:lnTo>
                    <a:lnTo>
                      <a:pt x="893844" y="321243"/>
                    </a:lnTo>
                    <a:lnTo>
                      <a:pt x="905111" y="365059"/>
                    </a:lnTo>
                    <a:lnTo>
                      <a:pt x="912039" y="410454"/>
                    </a:lnTo>
                    <a:lnTo>
                      <a:pt x="914400" y="457199"/>
                    </a:lnTo>
                    <a:close/>
                  </a:path>
                </a:pathLst>
              </a:custGeom>
              <a:ln w="12700">
                <a:solidFill>
                  <a:srgbClr val="552D88"/>
                </a:solidFill>
              </a:ln>
            </p:spPr>
            <p:txBody>
              <a:bodyPr wrap="square" lIns="0" tIns="0" rIns="0" bIns="0" rtlCol="0"/>
              <a:lstStyle/>
              <a:p>
                <a:endParaRPr/>
              </a:p>
            </p:txBody>
          </p:sp>
        </p:grpSp>
      </p:grpSp>
      <p:grpSp>
        <p:nvGrpSpPr>
          <p:cNvPr id="2" name="Group 1">
            <a:extLst>
              <a:ext uri="{FF2B5EF4-FFF2-40B4-BE49-F238E27FC236}">
                <a16:creationId xmlns:a16="http://schemas.microsoft.com/office/drawing/2014/main" id="{B878C455-4A0E-1924-8805-4BCAC5F8FF9E}"/>
              </a:ext>
            </a:extLst>
          </p:cNvPr>
          <p:cNvGrpSpPr/>
          <p:nvPr/>
        </p:nvGrpSpPr>
        <p:grpSpPr>
          <a:xfrm>
            <a:off x="8971756" y="6242537"/>
            <a:ext cx="6988035" cy="4662443"/>
            <a:chOff x="5031721" y="5332457"/>
            <a:chExt cx="6588811" cy="4404828"/>
          </a:xfrm>
        </p:grpSpPr>
        <p:pic>
          <p:nvPicPr>
            <p:cNvPr id="1032" name="Picture 8">
              <a:extLst>
                <a:ext uri="{FF2B5EF4-FFF2-40B4-BE49-F238E27FC236}">
                  <a16:creationId xmlns:a16="http://schemas.microsoft.com/office/drawing/2014/main" id="{A2B8B72C-8051-7EB5-646A-41BEAB5A089A}"/>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441544" y="6579778"/>
              <a:ext cx="3157507" cy="315750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793A4BB-B338-49A1-6D54-45DE1C27E0DE}"/>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031721" y="5337363"/>
              <a:ext cx="1064824" cy="190147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6700E034-84F0-08CF-7FED-984DA82974C2}"/>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705643" y="5332457"/>
              <a:ext cx="1914889" cy="190637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3B22862A-FBD8-2E8A-2D29-35F19DFDCE04}"/>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195392" y="5332457"/>
              <a:ext cx="3404246" cy="190637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Zara Logo, symbol, meaning, history, PNG, brand">
              <a:extLst>
                <a:ext uri="{FF2B5EF4-FFF2-40B4-BE49-F238E27FC236}">
                  <a16:creationId xmlns:a16="http://schemas.microsoft.com/office/drawing/2014/main" id="{C7CC8CFD-28C3-896A-33F7-FA7FD4E154F8}"/>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031721" y="7361663"/>
              <a:ext cx="3409823" cy="1909501"/>
            </a:xfrm>
            <a:prstGeom prst="rect">
              <a:avLst/>
            </a:prstGeom>
            <a:noFill/>
            <a:extLst>
              <a:ext uri="{909E8E84-426E-40DD-AFC4-6F175D3DCCD1}">
                <a14:hiddenFill xmlns:a14="http://schemas.microsoft.com/office/drawing/2010/main">
                  <a:solidFill>
                    <a:srgbClr val="FFFFFF"/>
                  </a:solidFill>
                </a14:hiddenFill>
              </a:ext>
            </a:extLst>
          </p:spPr>
        </p:pic>
      </p:grpSp>
      <p:sp>
        <p:nvSpPr>
          <p:cNvPr id="152" name="Rectangle 151">
            <a:extLst>
              <a:ext uri="{FF2B5EF4-FFF2-40B4-BE49-F238E27FC236}">
                <a16:creationId xmlns:a16="http://schemas.microsoft.com/office/drawing/2014/main" id="{21E4084D-FC46-A77C-A1E3-009156283383}"/>
              </a:ext>
            </a:extLst>
          </p:cNvPr>
          <p:cNvSpPr/>
          <p:nvPr/>
        </p:nvSpPr>
        <p:spPr>
          <a:xfrm>
            <a:off x="3965816" y="6251874"/>
            <a:ext cx="4293476" cy="1754326"/>
          </a:xfrm>
          <a:prstGeom prst="rect">
            <a:avLst/>
          </a:prstGeom>
          <a:solidFill>
            <a:srgbClr val="FFC000"/>
          </a:solidFill>
        </p:spPr>
        <p:txBody>
          <a:bodyPr wrap="square" lIns="91440" tIns="45720" rIns="91440" bIns="45720">
            <a:spAutoFit/>
          </a:bodyPr>
          <a:lstStyle/>
          <a:p>
            <a:pPr algn="ctr"/>
            <a:r>
              <a:rPr lang="en-US" sz="5400" b="1" spc="50">
                <a:ln w="9525" cmpd="sng">
                  <a:solidFill>
                    <a:schemeClr val="accent1"/>
                  </a:solidFill>
                  <a:prstDash val="solid"/>
                </a:ln>
                <a:solidFill>
                  <a:srgbClr val="70AD47">
                    <a:tint val="1000"/>
                  </a:srgbClr>
                </a:solidFill>
                <a:effectLst>
                  <a:glow rad="38100">
                    <a:schemeClr val="accent1">
                      <a:alpha val="40000"/>
                    </a:schemeClr>
                  </a:glow>
                </a:effectLst>
              </a:rPr>
              <a:t>QUIZ QUESTION</a:t>
            </a:r>
          </a:p>
        </p:txBody>
      </p:sp>
      <p:sp>
        <p:nvSpPr>
          <p:cNvPr id="153" name="TextBox 152">
            <a:extLst>
              <a:ext uri="{FF2B5EF4-FFF2-40B4-BE49-F238E27FC236}">
                <a16:creationId xmlns:a16="http://schemas.microsoft.com/office/drawing/2014/main" id="{85B133DF-2A86-7FF5-B50E-DD018A359027}"/>
              </a:ext>
            </a:extLst>
          </p:cNvPr>
          <p:cNvSpPr txBox="1"/>
          <p:nvPr/>
        </p:nvSpPr>
        <p:spPr>
          <a:xfrm>
            <a:off x="3918299" y="8276174"/>
            <a:ext cx="4298597" cy="923330"/>
          </a:xfrm>
          <a:prstGeom prst="rect">
            <a:avLst/>
          </a:prstGeom>
          <a:noFill/>
        </p:spPr>
        <p:txBody>
          <a:bodyPr wrap="square" rtlCol="0">
            <a:spAutoFit/>
          </a:bodyPr>
          <a:lstStyle/>
          <a:p>
            <a:r>
              <a:rPr lang="en-IE">
                <a:solidFill>
                  <a:srgbClr val="002060"/>
                </a:solidFill>
              </a:rPr>
              <a:t>On average how many times does a person wear an item of clothing that is in their wardrobe?</a:t>
            </a:r>
          </a:p>
        </p:txBody>
      </p:sp>
      <p:sp>
        <p:nvSpPr>
          <p:cNvPr id="154" name="Rectangle 153">
            <a:extLst>
              <a:ext uri="{FF2B5EF4-FFF2-40B4-BE49-F238E27FC236}">
                <a16:creationId xmlns:a16="http://schemas.microsoft.com/office/drawing/2014/main" id="{FFB0D200-4B2A-B4F2-5B83-80F7C7B309F0}"/>
              </a:ext>
            </a:extLst>
          </p:cNvPr>
          <p:cNvSpPr/>
          <p:nvPr/>
        </p:nvSpPr>
        <p:spPr>
          <a:xfrm>
            <a:off x="3965816" y="9530776"/>
            <a:ext cx="4293476" cy="923330"/>
          </a:xfrm>
          <a:prstGeom prst="rect">
            <a:avLst/>
          </a:prstGeom>
          <a:solidFill>
            <a:srgbClr val="FFC000"/>
          </a:solidFill>
        </p:spPr>
        <p:txBody>
          <a:bodyPr wrap="square" lIns="91440" tIns="45720" rIns="91440" bIns="45720">
            <a:spAutoFit/>
          </a:bodyPr>
          <a:lstStyle/>
          <a:p>
            <a:pPr algn="ctr"/>
            <a:r>
              <a:rPr lang="en-US" sz="5400" b="1" spc="50">
                <a:ln w="9525" cmpd="sng">
                  <a:solidFill>
                    <a:schemeClr val="accent1"/>
                  </a:solidFill>
                  <a:prstDash val="solid"/>
                </a:ln>
                <a:solidFill>
                  <a:srgbClr val="70AD47">
                    <a:tint val="1000"/>
                  </a:srgbClr>
                </a:solidFill>
                <a:effectLst>
                  <a:glow rad="38100">
                    <a:schemeClr val="accent1">
                      <a:alpha val="40000"/>
                    </a:schemeClr>
                  </a:glow>
                </a:effectLst>
              </a:rPr>
              <a:t>7</a:t>
            </a:r>
          </a:p>
        </p:txBody>
      </p:sp>
      <p:grpSp>
        <p:nvGrpSpPr>
          <p:cNvPr id="9" name="Group 8">
            <a:extLst>
              <a:ext uri="{FF2B5EF4-FFF2-40B4-BE49-F238E27FC236}">
                <a16:creationId xmlns:a16="http://schemas.microsoft.com/office/drawing/2014/main" id="{B7C4DCE1-951E-8085-0372-C2A3F8AFAE73}"/>
              </a:ext>
            </a:extLst>
          </p:cNvPr>
          <p:cNvGrpSpPr/>
          <p:nvPr/>
        </p:nvGrpSpPr>
        <p:grpSpPr>
          <a:xfrm>
            <a:off x="9505156" y="1719054"/>
            <a:ext cx="9253263" cy="1448999"/>
            <a:chOff x="1076711" y="9361311"/>
            <a:chExt cx="6789075" cy="1299411"/>
          </a:xfrm>
        </p:grpSpPr>
        <p:sp>
          <p:nvSpPr>
            <p:cNvPr id="22" name="object 50">
              <a:extLst>
                <a:ext uri="{FF2B5EF4-FFF2-40B4-BE49-F238E27FC236}">
                  <a16:creationId xmlns:a16="http://schemas.microsoft.com/office/drawing/2014/main" id="{7C59C1E6-40DA-37D2-2BEF-F7384CCA906B}"/>
                </a:ext>
              </a:extLst>
            </p:cNvPr>
            <p:cNvSpPr/>
            <p:nvPr/>
          </p:nvSpPr>
          <p:spPr>
            <a:xfrm>
              <a:off x="1076711" y="9361311"/>
              <a:ext cx="6789075" cy="1299411"/>
            </a:xfrm>
            <a:custGeom>
              <a:avLst/>
              <a:gdLst/>
              <a:ahLst/>
              <a:cxnLst/>
              <a:rect l="l" t="t" r="r" b="b"/>
              <a:pathLst>
                <a:path w="3818890" h="1253490">
                  <a:moveTo>
                    <a:pt x="3705580" y="0"/>
                  </a:moveTo>
                  <a:lnTo>
                    <a:pt x="112890" y="0"/>
                  </a:lnTo>
                  <a:lnTo>
                    <a:pt x="68949" y="8871"/>
                  </a:lnTo>
                  <a:lnTo>
                    <a:pt x="33066" y="33066"/>
                  </a:lnTo>
                  <a:lnTo>
                    <a:pt x="8871" y="68949"/>
                  </a:lnTo>
                  <a:lnTo>
                    <a:pt x="0" y="112890"/>
                  </a:lnTo>
                  <a:lnTo>
                    <a:pt x="0" y="1140180"/>
                  </a:lnTo>
                  <a:lnTo>
                    <a:pt x="8871" y="1184121"/>
                  </a:lnTo>
                  <a:lnTo>
                    <a:pt x="33066" y="1220004"/>
                  </a:lnTo>
                  <a:lnTo>
                    <a:pt x="68949" y="1244198"/>
                  </a:lnTo>
                  <a:lnTo>
                    <a:pt x="112890" y="1253070"/>
                  </a:lnTo>
                  <a:lnTo>
                    <a:pt x="3705580" y="1253070"/>
                  </a:lnTo>
                  <a:lnTo>
                    <a:pt x="3749521" y="1244198"/>
                  </a:lnTo>
                  <a:lnTo>
                    <a:pt x="3785404" y="1220004"/>
                  </a:lnTo>
                  <a:lnTo>
                    <a:pt x="3809598" y="1184121"/>
                  </a:lnTo>
                  <a:lnTo>
                    <a:pt x="3818470" y="1140180"/>
                  </a:lnTo>
                  <a:lnTo>
                    <a:pt x="3818470" y="112890"/>
                  </a:lnTo>
                  <a:lnTo>
                    <a:pt x="3809598" y="68949"/>
                  </a:lnTo>
                  <a:lnTo>
                    <a:pt x="3785404" y="33066"/>
                  </a:lnTo>
                  <a:lnTo>
                    <a:pt x="3749521" y="8871"/>
                  </a:lnTo>
                  <a:lnTo>
                    <a:pt x="3705580" y="0"/>
                  </a:lnTo>
                  <a:close/>
                </a:path>
              </a:pathLst>
            </a:custGeom>
            <a:solidFill>
              <a:srgbClr val="552D88"/>
            </a:solidFill>
          </p:spPr>
          <p:txBody>
            <a:bodyPr wrap="square" lIns="0" tIns="0" rIns="0" bIns="0" rtlCol="0"/>
            <a:lstStyle/>
            <a:p>
              <a:endParaRPr/>
            </a:p>
          </p:txBody>
        </p:sp>
        <p:sp>
          <p:nvSpPr>
            <p:cNvPr id="73" name="object 51">
              <a:extLst>
                <a:ext uri="{FF2B5EF4-FFF2-40B4-BE49-F238E27FC236}">
                  <a16:creationId xmlns:a16="http://schemas.microsoft.com/office/drawing/2014/main" id="{2AF09DA0-371B-046C-5CE6-5AE1E9DB0D83}"/>
                </a:ext>
              </a:extLst>
            </p:cNvPr>
            <p:cNvSpPr txBox="1"/>
            <p:nvPr/>
          </p:nvSpPr>
          <p:spPr>
            <a:xfrm>
              <a:off x="1084524" y="9369198"/>
              <a:ext cx="6773450" cy="1179658"/>
            </a:xfrm>
            <a:prstGeom prst="rect">
              <a:avLst/>
            </a:prstGeom>
          </p:spPr>
          <p:txBody>
            <a:bodyPr vert="horz" wrap="square" lIns="0" tIns="22578" rIns="0" bIns="0" rtlCol="0">
              <a:spAutoFit/>
            </a:bodyPr>
            <a:lstStyle/>
            <a:p>
              <a:pPr algn="ctr">
                <a:spcBef>
                  <a:spcPts val="178"/>
                </a:spcBef>
              </a:pPr>
              <a:r>
                <a:rPr sz="3200" spc="-36">
                  <a:solidFill>
                    <a:srgbClr val="FFFFFF"/>
                  </a:solidFill>
                  <a:latin typeface="VAG Rundschrift BQ"/>
                  <a:cs typeface="VAG Rundschrift BQ"/>
                </a:rPr>
                <a:t>FACT</a:t>
              </a:r>
              <a:r>
                <a:rPr lang="en-US" sz="3200" spc="-36">
                  <a:latin typeface="VAG Rundschrift BQ"/>
                  <a:cs typeface="VAG Rundschrift BQ"/>
                </a:rPr>
                <a:t> </a:t>
              </a:r>
              <a:r>
                <a:rPr sz="2400">
                  <a:solidFill>
                    <a:srgbClr val="FFFFFF"/>
                  </a:solidFill>
                  <a:latin typeface="Calibri" panose="020F0502020204030204" pitchFamily="34" charset="0"/>
                  <a:cs typeface="Calibri" panose="020F0502020204030204" pitchFamily="34" charset="0"/>
                </a:rPr>
                <a:t>Between</a:t>
              </a:r>
              <a:r>
                <a:rPr sz="2400" spc="-53">
                  <a:solidFill>
                    <a:srgbClr val="FFFFFF"/>
                  </a:solidFill>
                  <a:latin typeface="Calibri" panose="020F0502020204030204" pitchFamily="34" charset="0"/>
                  <a:cs typeface="Calibri" panose="020F0502020204030204" pitchFamily="34" charset="0"/>
                </a:rPr>
                <a:t> </a:t>
              </a:r>
              <a:r>
                <a:rPr sz="2400">
                  <a:solidFill>
                    <a:srgbClr val="FFFFFF"/>
                  </a:solidFill>
                  <a:latin typeface="Calibri" panose="020F0502020204030204" pitchFamily="34" charset="0"/>
                  <a:cs typeface="Calibri" panose="020F0502020204030204" pitchFamily="34" charset="0"/>
                </a:rPr>
                <a:t>July</a:t>
              </a:r>
              <a:r>
                <a:rPr sz="2400" spc="-44">
                  <a:solidFill>
                    <a:srgbClr val="FFFFFF"/>
                  </a:solidFill>
                  <a:latin typeface="Calibri" panose="020F0502020204030204" pitchFamily="34" charset="0"/>
                  <a:cs typeface="Calibri" panose="020F0502020204030204" pitchFamily="34" charset="0"/>
                </a:rPr>
                <a:t> </a:t>
              </a:r>
              <a:r>
                <a:rPr sz="2400">
                  <a:solidFill>
                    <a:srgbClr val="FFFFFF"/>
                  </a:solidFill>
                  <a:latin typeface="Calibri" panose="020F0502020204030204" pitchFamily="34" charset="0"/>
                  <a:cs typeface="Calibri" panose="020F0502020204030204" pitchFamily="34" charset="0"/>
                </a:rPr>
                <a:t>and</a:t>
              </a:r>
              <a:r>
                <a:rPr sz="2400" spc="-53">
                  <a:solidFill>
                    <a:srgbClr val="FFFFFF"/>
                  </a:solidFill>
                  <a:latin typeface="Calibri" panose="020F0502020204030204" pitchFamily="34" charset="0"/>
                  <a:cs typeface="Calibri" panose="020F0502020204030204" pitchFamily="34" charset="0"/>
                </a:rPr>
                <a:t> </a:t>
              </a:r>
              <a:r>
                <a:rPr sz="2400">
                  <a:solidFill>
                    <a:srgbClr val="FFFFFF"/>
                  </a:solidFill>
                  <a:latin typeface="Calibri" panose="020F0502020204030204" pitchFamily="34" charset="0"/>
                  <a:cs typeface="Calibri" panose="020F0502020204030204" pitchFamily="34" charset="0"/>
                </a:rPr>
                <a:t>December</a:t>
              </a:r>
              <a:r>
                <a:rPr sz="2400" spc="-44">
                  <a:solidFill>
                    <a:srgbClr val="FFFFFF"/>
                  </a:solidFill>
                  <a:latin typeface="Calibri" panose="020F0502020204030204" pitchFamily="34" charset="0"/>
                  <a:cs typeface="Calibri" panose="020F0502020204030204" pitchFamily="34" charset="0"/>
                </a:rPr>
                <a:t> </a:t>
              </a:r>
              <a:r>
                <a:rPr sz="2400">
                  <a:solidFill>
                    <a:srgbClr val="FFFFFF"/>
                  </a:solidFill>
                  <a:latin typeface="Calibri" panose="020F0502020204030204" pitchFamily="34" charset="0"/>
                  <a:cs typeface="Calibri" panose="020F0502020204030204" pitchFamily="34" charset="0"/>
                </a:rPr>
                <a:t>2021,</a:t>
              </a:r>
              <a:r>
                <a:rPr sz="2400" spc="-53">
                  <a:solidFill>
                    <a:srgbClr val="FFFFFF"/>
                  </a:solidFill>
                  <a:latin typeface="Calibri" panose="020F0502020204030204" pitchFamily="34" charset="0"/>
                  <a:cs typeface="Calibri" panose="020F0502020204030204" pitchFamily="34" charset="0"/>
                </a:rPr>
                <a:t> </a:t>
              </a:r>
              <a:r>
                <a:rPr sz="2400" spc="-36">
                  <a:solidFill>
                    <a:srgbClr val="FFFFFF"/>
                  </a:solidFill>
                  <a:latin typeface="Calibri" panose="020F0502020204030204" pitchFamily="34" charset="0"/>
                  <a:cs typeface="Calibri" panose="020F0502020204030204" pitchFamily="34" charset="0"/>
                </a:rPr>
                <a:t>fast-</a:t>
              </a:r>
              <a:r>
                <a:rPr sz="2400" spc="-18">
                  <a:solidFill>
                    <a:srgbClr val="FFFFFF"/>
                  </a:solidFill>
                  <a:latin typeface="Calibri" panose="020F0502020204030204" pitchFamily="34" charset="0"/>
                  <a:cs typeface="Calibri" panose="020F0502020204030204" pitchFamily="34" charset="0"/>
                </a:rPr>
                <a:t>fashion</a:t>
              </a:r>
              <a:r>
                <a:rPr lang="en-US" sz="2400" spc="-18">
                  <a:solidFill>
                    <a:srgbClr val="FFFFFF"/>
                  </a:solidFill>
                  <a:latin typeface="Calibri" panose="020F0502020204030204" pitchFamily="34" charset="0"/>
                  <a:cs typeface="Calibri" panose="020F0502020204030204" pitchFamily="34" charset="0"/>
                </a:rPr>
                <a:t> </a:t>
              </a:r>
              <a:r>
                <a:rPr sz="2400" spc="-18">
                  <a:solidFill>
                    <a:srgbClr val="FFFFFF"/>
                  </a:solidFill>
                  <a:latin typeface="Calibri" panose="020F0502020204030204" pitchFamily="34" charset="0"/>
                  <a:cs typeface="Calibri" panose="020F0502020204030204" pitchFamily="34" charset="0"/>
                </a:rPr>
                <a:t>company,</a:t>
              </a:r>
              <a:r>
                <a:rPr sz="2400" spc="-44">
                  <a:solidFill>
                    <a:srgbClr val="FFFFFF"/>
                  </a:solidFill>
                  <a:latin typeface="Calibri" panose="020F0502020204030204" pitchFamily="34" charset="0"/>
                  <a:cs typeface="Calibri" panose="020F0502020204030204" pitchFamily="34" charset="0"/>
                </a:rPr>
                <a:t> </a:t>
              </a:r>
              <a:r>
                <a:rPr sz="2400">
                  <a:solidFill>
                    <a:srgbClr val="FFFFFF"/>
                  </a:solidFill>
                  <a:latin typeface="Calibri" panose="020F0502020204030204" pitchFamily="34" charset="0"/>
                  <a:cs typeface="Calibri" panose="020F0502020204030204" pitchFamily="34" charset="0"/>
                </a:rPr>
                <a:t>Shein</a:t>
              </a:r>
              <a:r>
                <a:rPr sz="2400" spc="-36">
                  <a:solidFill>
                    <a:srgbClr val="FFFFFF"/>
                  </a:solidFill>
                  <a:latin typeface="Calibri" panose="020F0502020204030204" pitchFamily="34" charset="0"/>
                  <a:cs typeface="Calibri" panose="020F0502020204030204" pitchFamily="34" charset="0"/>
                </a:rPr>
                <a:t> </a:t>
              </a:r>
              <a:r>
                <a:rPr sz="2400">
                  <a:solidFill>
                    <a:srgbClr val="FFFFFF"/>
                  </a:solidFill>
                  <a:latin typeface="Calibri" panose="020F0502020204030204" pitchFamily="34" charset="0"/>
                  <a:cs typeface="Calibri" panose="020F0502020204030204" pitchFamily="34" charset="0"/>
                </a:rPr>
                <a:t>added</a:t>
              </a:r>
              <a:r>
                <a:rPr sz="2400" spc="-36">
                  <a:solidFill>
                    <a:srgbClr val="FFFFFF"/>
                  </a:solidFill>
                  <a:latin typeface="Calibri" panose="020F0502020204030204" pitchFamily="34" charset="0"/>
                  <a:cs typeface="Calibri" panose="020F0502020204030204" pitchFamily="34" charset="0"/>
                </a:rPr>
                <a:t> </a:t>
              </a:r>
              <a:r>
                <a:rPr sz="2400">
                  <a:solidFill>
                    <a:srgbClr val="FFFFFF"/>
                  </a:solidFill>
                  <a:latin typeface="Calibri" panose="020F0502020204030204" pitchFamily="34" charset="0"/>
                  <a:cs typeface="Calibri" panose="020F0502020204030204" pitchFamily="34" charset="0"/>
                </a:rPr>
                <a:t>between</a:t>
              </a:r>
              <a:r>
                <a:rPr sz="2400" spc="-36">
                  <a:solidFill>
                    <a:srgbClr val="FFFFFF"/>
                  </a:solidFill>
                  <a:latin typeface="Calibri" panose="020F0502020204030204" pitchFamily="34" charset="0"/>
                  <a:cs typeface="Calibri" panose="020F0502020204030204" pitchFamily="34" charset="0"/>
                </a:rPr>
                <a:t> </a:t>
              </a:r>
              <a:r>
                <a:rPr sz="2400">
                  <a:solidFill>
                    <a:srgbClr val="FFFFFF"/>
                  </a:solidFill>
                  <a:latin typeface="Calibri" panose="020F0502020204030204" pitchFamily="34" charset="0"/>
                  <a:cs typeface="Calibri" panose="020F0502020204030204" pitchFamily="34" charset="0"/>
                </a:rPr>
                <a:t>2,000</a:t>
              </a:r>
              <a:r>
                <a:rPr sz="2400" spc="-36">
                  <a:solidFill>
                    <a:srgbClr val="FFFFFF"/>
                  </a:solidFill>
                  <a:latin typeface="Calibri" panose="020F0502020204030204" pitchFamily="34" charset="0"/>
                  <a:cs typeface="Calibri" panose="020F0502020204030204" pitchFamily="34" charset="0"/>
                </a:rPr>
                <a:t> </a:t>
              </a:r>
              <a:r>
                <a:rPr sz="2400">
                  <a:solidFill>
                    <a:srgbClr val="FFFFFF"/>
                  </a:solidFill>
                  <a:latin typeface="Calibri" panose="020F0502020204030204" pitchFamily="34" charset="0"/>
                  <a:cs typeface="Calibri" panose="020F0502020204030204" pitchFamily="34" charset="0"/>
                </a:rPr>
                <a:t>and</a:t>
              </a:r>
              <a:r>
                <a:rPr sz="2400" spc="-44">
                  <a:solidFill>
                    <a:srgbClr val="FFFFFF"/>
                  </a:solidFill>
                  <a:latin typeface="Calibri" panose="020F0502020204030204" pitchFamily="34" charset="0"/>
                  <a:cs typeface="Calibri" panose="020F0502020204030204" pitchFamily="34" charset="0"/>
                </a:rPr>
                <a:t> </a:t>
              </a:r>
              <a:r>
                <a:rPr sz="2400" spc="-18">
                  <a:solidFill>
                    <a:srgbClr val="FFFFFF"/>
                  </a:solidFill>
                  <a:latin typeface="Calibri" panose="020F0502020204030204" pitchFamily="34" charset="0"/>
                  <a:cs typeface="Calibri" panose="020F0502020204030204" pitchFamily="34" charset="0"/>
                </a:rPr>
                <a:t>10,000</a:t>
              </a:r>
              <a:endParaRPr sz="2400">
                <a:latin typeface="Calibri" panose="020F0502020204030204" pitchFamily="34" charset="0"/>
                <a:cs typeface="Calibri" panose="020F0502020204030204" pitchFamily="34" charset="0"/>
              </a:endParaRPr>
            </a:p>
            <a:p>
              <a:pPr marL="1096165">
                <a:spcBef>
                  <a:spcPts val="27"/>
                </a:spcBef>
                <a:tabLst>
                  <a:tab pos="5343098" algn="l"/>
                </a:tabLst>
              </a:pPr>
              <a:r>
                <a:rPr sz="2400">
                  <a:solidFill>
                    <a:srgbClr val="FFFFFF"/>
                  </a:solidFill>
                  <a:latin typeface="Calibri" panose="020F0502020204030204" pitchFamily="34" charset="0"/>
                  <a:cs typeface="Calibri" panose="020F0502020204030204" pitchFamily="34" charset="0"/>
                </a:rPr>
                <a:t>new</a:t>
              </a:r>
              <a:r>
                <a:rPr sz="2400" spc="-44">
                  <a:solidFill>
                    <a:srgbClr val="FFFFFF"/>
                  </a:solidFill>
                  <a:latin typeface="Calibri" panose="020F0502020204030204" pitchFamily="34" charset="0"/>
                  <a:cs typeface="Calibri" panose="020F0502020204030204" pitchFamily="34" charset="0"/>
                </a:rPr>
                <a:t> </a:t>
              </a:r>
              <a:r>
                <a:rPr sz="2400">
                  <a:solidFill>
                    <a:srgbClr val="FFFFFF"/>
                  </a:solidFill>
                  <a:latin typeface="Calibri" panose="020F0502020204030204" pitchFamily="34" charset="0"/>
                  <a:cs typeface="Calibri" panose="020F0502020204030204" pitchFamily="34" charset="0"/>
                </a:rPr>
                <a:t>styles</a:t>
              </a:r>
              <a:r>
                <a:rPr sz="2400" spc="-44">
                  <a:solidFill>
                    <a:srgbClr val="FFFFFF"/>
                  </a:solidFill>
                  <a:latin typeface="Calibri" panose="020F0502020204030204" pitchFamily="34" charset="0"/>
                  <a:cs typeface="Calibri" panose="020F0502020204030204" pitchFamily="34" charset="0"/>
                </a:rPr>
                <a:t> </a:t>
              </a:r>
              <a:r>
                <a:rPr sz="2400">
                  <a:solidFill>
                    <a:srgbClr val="FFFFFF"/>
                  </a:solidFill>
                  <a:latin typeface="Calibri" panose="020F0502020204030204" pitchFamily="34" charset="0"/>
                  <a:cs typeface="Calibri" panose="020F0502020204030204" pitchFamily="34" charset="0"/>
                </a:rPr>
                <a:t>to</a:t>
              </a:r>
              <a:r>
                <a:rPr sz="2400" spc="-36">
                  <a:solidFill>
                    <a:srgbClr val="FFFFFF"/>
                  </a:solidFill>
                  <a:latin typeface="Calibri" panose="020F0502020204030204" pitchFamily="34" charset="0"/>
                  <a:cs typeface="Calibri" panose="020F0502020204030204" pitchFamily="34" charset="0"/>
                </a:rPr>
                <a:t> </a:t>
              </a:r>
              <a:r>
                <a:rPr sz="2400">
                  <a:solidFill>
                    <a:srgbClr val="FFFFFF"/>
                  </a:solidFill>
                  <a:latin typeface="Calibri" panose="020F0502020204030204" pitchFamily="34" charset="0"/>
                  <a:cs typeface="Calibri" panose="020F0502020204030204" pitchFamily="34" charset="0"/>
                </a:rPr>
                <a:t>its</a:t>
              </a:r>
              <a:r>
                <a:rPr sz="2400" spc="-44">
                  <a:solidFill>
                    <a:srgbClr val="FFFFFF"/>
                  </a:solidFill>
                  <a:latin typeface="Calibri" panose="020F0502020204030204" pitchFamily="34" charset="0"/>
                  <a:cs typeface="Calibri" panose="020F0502020204030204" pitchFamily="34" charset="0"/>
                </a:rPr>
                <a:t> </a:t>
              </a:r>
              <a:r>
                <a:rPr sz="2800">
                  <a:solidFill>
                    <a:srgbClr val="FFFFFF"/>
                  </a:solidFill>
                  <a:latin typeface="Calibri" panose="020F0502020204030204" pitchFamily="34" charset="0"/>
                  <a:cs typeface="Calibri" panose="020F0502020204030204" pitchFamily="34" charset="0"/>
                </a:rPr>
                <a:t>app</a:t>
              </a:r>
              <a:r>
                <a:rPr sz="2400" spc="-44">
                  <a:solidFill>
                    <a:srgbClr val="FFFFFF"/>
                  </a:solidFill>
                  <a:latin typeface="Calibri" panose="020F0502020204030204" pitchFamily="34" charset="0"/>
                  <a:cs typeface="Calibri" panose="020F0502020204030204" pitchFamily="34" charset="0"/>
                </a:rPr>
                <a:t> </a:t>
              </a:r>
              <a:r>
                <a:rPr sz="2400">
                  <a:solidFill>
                    <a:srgbClr val="FFFFFF"/>
                  </a:solidFill>
                  <a:latin typeface="Calibri" panose="020F0502020204030204" pitchFamily="34" charset="0"/>
                  <a:cs typeface="Calibri" panose="020F0502020204030204" pitchFamily="34" charset="0"/>
                </a:rPr>
                <a:t>each</a:t>
              </a:r>
              <a:r>
                <a:rPr sz="2400" spc="-44">
                  <a:solidFill>
                    <a:srgbClr val="FFFFFF"/>
                  </a:solidFill>
                  <a:latin typeface="Calibri" panose="020F0502020204030204" pitchFamily="34" charset="0"/>
                  <a:cs typeface="Calibri" panose="020F0502020204030204" pitchFamily="34" charset="0"/>
                </a:rPr>
                <a:t> </a:t>
              </a:r>
              <a:r>
                <a:rPr sz="2400" b="1" spc="-36">
                  <a:solidFill>
                    <a:srgbClr val="FFFFFF"/>
                  </a:solidFill>
                  <a:latin typeface="Calibri" panose="020F0502020204030204" pitchFamily="34" charset="0"/>
                  <a:cs typeface="Calibri" panose="020F0502020204030204" pitchFamily="34" charset="0"/>
                </a:rPr>
                <a:t>DAY.</a:t>
              </a:r>
              <a:r>
                <a:rPr b="1">
                  <a:solidFill>
                    <a:srgbClr val="FFFFFF"/>
                  </a:solidFill>
                  <a:latin typeface="Calibri" panose="020F0502020204030204" pitchFamily="34" charset="0"/>
                  <a:cs typeface="Calibri" panose="020F0502020204030204" pitchFamily="34" charset="0"/>
                </a:rPr>
                <a:t>	</a:t>
              </a:r>
              <a:endParaRPr sz="1050">
                <a:latin typeface="Calibri" panose="020F0502020204030204" pitchFamily="34" charset="0"/>
                <a:cs typeface="Calibri" panose="020F0502020204030204" pitchFamily="34" charset="0"/>
              </a:endParaRPr>
            </a:p>
          </p:txBody>
        </p:sp>
      </p:grpSp>
      <p:sp>
        <p:nvSpPr>
          <p:cNvPr id="75" name="Rectangle 74">
            <a:extLst>
              <a:ext uri="{FF2B5EF4-FFF2-40B4-BE49-F238E27FC236}">
                <a16:creationId xmlns:a16="http://schemas.microsoft.com/office/drawing/2014/main" id="{6F331EAF-72D5-BDD2-1092-DE1BA7F60777}"/>
              </a:ext>
            </a:extLst>
          </p:cNvPr>
          <p:cNvSpPr/>
          <p:nvPr/>
        </p:nvSpPr>
        <p:spPr>
          <a:xfrm>
            <a:off x="-4" y="14905"/>
            <a:ext cx="19010313" cy="148810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Calibri" panose="020F0502020204030204" pitchFamily="34" charset="0"/>
            </a:endParaRPr>
          </a:p>
        </p:txBody>
      </p:sp>
      <p:sp>
        <p:nvSpPr>
          <p:cNvPr id="77" name="Title 1">
            <a:extLst>
              <a:ext uri="{FF2B5EF4-FFF2-40B4-BE49-F238E27FC236}">
                <a16:creationId xmlns:a16="http://schemas.microsoft.com/office/drawing/2014/main" id="{5D604844-B1D8-7EFE-2BAE-E75D26CA1CCF}"/>
              </a:ext>
            </a:extLst>
          </p:cNvPr>
          <p:cNvSpPr txBox="1">
            <a:spLocks/>
          </p:cNvSpPr>
          <p:nvPr/>
        </p:nvSpPr>
        <p:spPr>
          <a:xfrm>
            <a:off x="-172244" y="-101650"/>
            <a:ext cx="14257734" cy="1794890"/>
          </a:xfrm>
          <a:prstGeom prst="rect">
            <a:avLst/>
          </a:prstGeom>
        </p:spPr>
        <p:txBody>
          <a:bodyPr vert="horz" lIns="142577" tIns="71289" rIns="142577" bIns="71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1425732"/>
            <a:r>
              <a:rPr lang="en-US" sz="4800" b="1">
                <a:solidFill>
                  <a:prstClr val="white"/>
                </a:solidFill>
                <a:latin typeface="Calibri" panose="020F0502020204030204" pitchFamily="34" charset="0"/>
                <a:ea typeface="Calibri" panose="020F0502020204030204" pitchFamily="34" charset="0"/>
                <a:cs typeface="Calibri" panose="020F0502020204030204" pitchFamily="34" charset="0"/>
              </a:rPr>
              <a:t>Fast Fashion Project - Discover </a:t>
            </a:r>
            <a:endParaRPr lang="en-IE" sz="4800" b="1">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pic>
        <p:nvPicPr>
          <p:cNvPr id="79" name="Picture 78" descr="A logo of a person with flowers and open book&#10;&#10;Description automatically generated">
            <a:extLst>
              <a:ext uri="{FF2B5EF4-FFF2-40B4-BE49-F238E27FC236}">
                <a16:creationId xmlns:a16="http://schemas.microsoft.com/office/drawing/2014/main" id="{EBE4F155-3EE8-9736-AB67-4D4C315DB293}"/>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7573684" y="58043"/>
            <a:ext cx="1159499" cy="1420877"/>
          </a:xfrm>
          <a:prstGeom prst="rect">
            <a:avLst/>
          </a:prstGeom>
        </p:spPr>
      </p:pic>
    </p:spTree>
    <p:extLst>
      <p:ext uri="{BB962C8B-B14F-4D97-AF65-F5344CB8AC3E}">
        <p14:creationId xmlns:p14="http://schemas.microsoft.com/office/powerpoint/2010/main" val="3237083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5" fill="hold" grpId="0" nodeType="clickEffect">
                                  <p:stCondLst>
                                    <p:cond delay="0"/>
                                  </p:stCondLst>
                                  <p:childTnLst>
                                    <p:set>
                                      <p:cBhvr>
                                        <p:cTn id="14" dur="1" fill="hold">
                                          <p:stCondLst>
                                            <p:cond delay="0"/>
                                          </p:stCondLst>
                                        </p:cTn>
                                        <p:tgtEl>
                                          <p:spTgt spid="154"/>
                                        </p:tgtEl>
                                        <p:attrNameLst>
                                          <p:attrName>style.visibility</p:attrName>
                                        </p:attrNameLst>
                                      </p:cBhvr>
                                      <p:to>
                                        <p:strVal val="visible"/>
                                      </p:to>
                                    </p:set>
                                    <p:animEffect transition="in" filter="randombar(vertical)">
                                      <p:cBhvr>
                                        <p:cTn id="15" dur="1000"/>
                                        <p:tgtEl>
                                          <p:spTgt spid="15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animBg="1"/>
      <p:bldP spid="153" grpId="0"/>
      <p:bldP spid="15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2264C1B4-EB0B-9684-B1D3-6917A6B5B457}"/>
              </a:ext>
            </a:extLst>
          </p:cNvPr>
          <p:cNvSpPr txBox="1"/>
          <p:nvPr/>
        </p:nvSpPr>
        <p:spPr>
          <a:xfrm>
            <a:off x="3987043" y="1450302"/>
            <a:ext cx="14135708" cy="4154984"/>
          </a:xfrm>
          <a:prstGeom prst="rect">
            <a:avLst/>
          </a:prstGeom>
          <a:noFill/>
        </p:spPr>
        <p:txBody>
          <a:bodyPr wrap="square">
            <a:spAutoFit/>
          </a:bodyPr>
          <a:lstStyle/>
          <a:p>
            <a:pPr>
              <a:spcBef>
                <a:spcPts val="727"/>
              </a:spcBef>
            </a:pPr>
            <a:endParaRPr lang="en-US" sz="2400">
              <a:solidFill>
                <a:schemeClr val="tx1"/>
              </a:solidFill>
              <a:latin typeface="Calibri" panose="020F0502020204030204" pitchFamily="34" charset="0"/>
              <a:cs typeface="Calibri" panose="020F0502020204030204" pitchFamily="34" charset="0"/>
            </a:endParaRPr>
          </a:p>
          <a:p>
            <a:pPr marL="845548" indent="-812810">
              <a:spcBef>
                <a:spcPts val="9"/>
              </a:spcBef>
              <a:buAutoNum type="arabicPeriod" startAt="2"/>
              <a:tabLst>
                <a:tab pos="845548" algn="l"/>
              </a:tabLst>
            </a:pPr>
            <a:r>
              <a:rPr lang="en-US" sz="2400" b="1">
                <a:solidFill>
                  <a:schemeClr val="tx1"/>
                </a:solidFill>
                <a:latin typeface="Calibri" panose="020F0502020204030204" pitchFamily="34" charset="0"/>
                <a:cs typeface="Calibri" panose="020F0502020204030204" pitchFamily="34" charset="0"/>
              </a:rPr>
              <a:t>Water </a:t>
            </a:r>
            <a:r>
              <a:rPr lang="en-US" sz="2400" b="1" spc="-44">
                <a:solidFill>
                  <a:schemeClr val="tx1"/>
                </a:solidFill>
                <a:latin typeface="Calibri" panose="020F0502020204030204" pitchFamily="34" charset="0"/>
                <a:cs typeface="Calibri" panose="020F0502020204030204" pitchFamily="34" charset="0"/>
              </a:rPr>
              <a:t>Use</a:t>
            </a:r>
          </a:p>
          <a:p>
            <a:pPr marL="845548" indent="-812810">
              <a:spcBef>
                <a:spcPts val="9"/>
              </a:spcBef>
              <a:buAutoNum type="arabicPeriod" startAt="2"/>
              <a:tabLst>
                <a:tab pos="845548" algn="l"/>
              </a:tabLst>
            </a:pPr>
            <a:endParaRPr lang="en-US" sz="2400">
              <a:solidFill>
                <a:schemeClr val="tx1"/>
              </a:solidFill>
              <a:latin typeface="Calibri" panose="020F0502020204030204" pitchFamily="34" charset="0"/>
              <a:cs typeface="Calibri" panose="020F0502020204030204" pitchFamily="34" charset="0"/>
            </a:endParaRPr>
          </a:p>
          <a:p>
            <a:pPr marL="32738"/>
            <a:r>
              <a:rPr lang="en-US" sz="2400" spc="-18">
                <a:solidFill>
                  <a:schemeClr val="tx1"/>
                </a:solidFill>
                <a:latin typeface="Calibri" panose="020F0502020204030204" pitchFamily="34" charset="0"/>
                <a:cs typeface="Calibri" panose="020F0502020204030204" pitchFamily="34" charset="0"/>
              </a:rPr>
              <a:t>Approximately</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93</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billion</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cubic</a:t>
            </a:r>
            <a:r>
              <a:rPr lang="en-US" sz="2400" spc="-36">
                <a:solidFill>
                  <a:schemeClr val="tx1"/>
                </a:solidFill>
                <a:latin typeface="Calibri" panose="020F0502020204030204" pitchFamily="34" charset="0"/>
                <a:cs typeface="Calibri" panose="020F0502020204030204" pitchFamily="34" charset="0"/>
              </a:rPr>
              <a:t> </a:t>
            </a:r>
            <a:r>
              <a:rPr lang="en-US" sz="2400" err="1">
                <a:solidFill>
                  <a:schemeClr val="tx1"/>
                </a:solidFill>
                <a:latin typeface="Calibri" panose="020F0502020204030204" pitchFamily="34" charset="0"/>
                <a:cs typeface="Calibri" panose="020F0502020204030204" pitchFamily="34" charset="0"/>
              </a:rPr>
              <a:t>metres</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water</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is</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being</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used</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in</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fast</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fashion</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industry</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every</a:t>
            </a:r>
            <a:r>
              <a:rPr lang="en-US" sz="2400" spc="-27">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year.</a:t>
            </a:r>
            <a:endParaRPr lang="en-US" sz="2400">
              <a:solidFill>
                <a:schemeClr val="tx1"/>
              </a:solidFill>
              <a:latin typeface="Calibri" panose="020F0502020204030204" pitchFamily="34" charset="0"/>
              <a:cs typeface="Calibri" panose="020F0502020204030204" pitchFamily="34" charset="0"/>
            </a:endParaRPr>
          </a:p>
          <a:p>
            <a:pPr marL="32738" marR="334155"/>
            <a:r>
              <a:rPr lang="en-US" sz="2400">
                <a:solidFill>
                  <a:schemeClr val="tx1"/>
                </a:solidFill>
                <a:latin typeface="Calibri" panose="020F0502020204030204" pitchFamily="34" charset="0"/>
                <a:cs typeface="Calibri" panose="020F0502020204030204" pitchFamily="34" charset="0"/>
              </a:rPr>
              <a:t>Every</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piece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clothing</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made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from</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some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kind</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fabric.</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Some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clothes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are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made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from</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natural</a:t>
            </a:r>
            <a:r>
              <a:rPr lang="en-US" sz="2400" spc="-44">
                <a:solidFill>
                  <a:schemeClr val="tx1"/>
                </a:solidFill>
                <a:latin typeface="Calibri" panose="020F0502020204030204" pitchFamily="34" charset="0"/>
                <a:cs typeface="Calibri" panose="020F0502020204030204" pitchFamily="34" charset="0"/>
              </a:rPr>
              <a:t> </a:t>
            </a:r>
            <a:r>
              <a:rPr lang="en-US" sz="2400" err="1">
                <a:solidFill>
                  <a:schemeClr val="tx1"/>
                </a:solidFill>
                <a:latin typeface="Calibri" panose="020F0502020204030204" pitchFamily="34" charset="0"/>
                <a:cs typeface="Calibri" panose="020F0502020204030204" pitchFamily="34" charset="0"/>
              </a:rPr>
              <a:t>fibres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such</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cotton</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or</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wool,</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which</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require</a:t>
            </a:r>
            <a:r>
              <a:rPr lang="en-US" sz="2400" spc="-44">
                <a:solidFill>
                  <a:schemeClr val="tx1"/>
                </a:solidFill>
                <a:latin typeface="Calibri" panose="020F0502020204030204" pitchFamily="34" charset="0"/>
                <a:cs typeface="Calibri" panose="020F0502020204030204" pitchFamily="34" charset="0"/>
              </a:rPr>
              <a:t> an </a:t>
            </a:r>
            <a:r>
              <a:rPr lang="en-US" sz="2400">
                <a:solidFill>
                  <a:schemeClr val="tx1"/>
                </a:solidFill>
                <a:latin typeface="Calibri" panose="020F0502020204030204" pitchFamily="34" charset="0"/>
                <a:cs typeface="Calibri" panose="020F0502020204030204" pitchFamily="34" charset="0"/>
              </a:rPr>
              <a:t>enormous</a:t>
            </a:r>
            <a:r>
              <a:rPr lang="en-US" sz="2400" spc="-62">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amount</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water</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produce.</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For</a:t>
            </a:r>
            <a:r>
              <a:rPr lang="en-US" sz="2400" spc="-62">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example,</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more</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than</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20,000</a:t>
            </a:r>
            <a:r>
              <a:rPr lang="en-US" sz="2400" spc="-53">
                <a:solidFill>
                  <a:schemeClr val="tx1"/>
                </a:solidFill>
                <a:latin typeface="Calibri" panose="020F0502020204030204" pitchFamily="34" charset="0"/>
                <a:cs typeface="Calibri" panose="020F0502020204030204" pitchFamily="34" charset="0"/>
              </a:rPr>
              <a:t> </a:t>
            </a:r>
            <a:r>
              <a:rPr lang="en-US" sz="2400" err="1">
                <a:solidFill>
                  <a:schemeClr val="tx1"/>
                </a:solidFill>
                <a:latin typeface="Calibri" panose="020F0502020204030204" pitchFamily="34" charset="0"/>
                <a:cs typeface="Calibri" panose="020F0502020204030204" pitchFamily="34" charset="0"/>
              </a:rPr>
              <a:t>litres</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water</a:t>
            </a:r>
            <a:r>
              <a:rPr lang="en-US" sz="2400" spc="-62">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is</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needed</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harvest</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just</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one</a:t>
            </a:r>
            <a:r>
              <a:rPr lang="en-US" sz="2400" spc="-62">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kilogram</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cotton.</a:t>
            </a:r>
            <a:r>
              <a:rPr lang="en-US" sz="2400" spc="-53">
                <a:solidFill>
                  <a:schemeClr val="tx1"/>
                </a:solidFill>
                <a:latin typeface="Calibri" panose="020F0502020204030204" pitchFamily="34" charset="0"/>
                <a:cs typeface="Calibri" panose="020F0502020204030204" pitchFamily="34" charset="0"/>
              </a:rPr>
              <a:t> </a:t>
            </a:r>
          </a:p>
          <a:p>
            <a:pPr marL="32738" marR="334155"/>
            <a:endParaRPr lang="en-US" sz="2400" spc="-53">
              <a:solidFill>
                <a:schemeClr val="tx1"/>
              </a:solidFill>
              <a:latin typeface="Calibri" panose="020F0502020204030204" pitchFamily="34" charset="0"/>
              <a:cs typeface="Calibri" panose="020F0502020204030204" pitchFamily="34" charset="0"/>
            </a:endParaRPr>
          </a:p>
          <a:p>
            <a:pPr marL="32738" marR="334155"/>
            <a:r>
              <a:rPr lang="en-US" sz="2400">
                <a:solidFill>
                  <a:schemeClr val="tx1"/>
                </a:solidFill>
                <a:latin typeface="Calibri" panose="020F0502020204030204" pitchFamily="34" charset="0"/>
                <a:cs typeface="Calibri" panose="020F0502020204030204" pitchFamily="34" charset="0"/>
              </a:rPr>
              <a:t>Water</a:t>
            </a:r>
            <a:r>
              <a:rPr lang="en-US" sz="2400" spc="-53">
                <a:solidFill>
                  <a:schemeClr val="tx1"/>
                </a:solidFill>
                <a:latin typeface="Calibri" panose="020F0502020204030204" pitchFamily="34" charset="0"/>
                <a:cs typeface="Calibri" panose="020F0502020204030204" pitchFamily="34" charset="0"/>
              </a:rPr>
              <a:t> </a:t>
            </a:r>
            <a:r>
              <a:rPr lang="en-US" sz="2400" spc="-44">
                <a:solidFill>
                  <a:schemeClr val="tx1"/>
                </a:solidFill>
                <a:latin typeface="Calibri" panose="020F0502020204030204" pitchFamily="34" charset="0"/>
                <a:cs typeface="Calibri" panose="020F0502020204030204" pitchFamily="34" charset="0"/>
              </a:rPr>
              <a:t>is </a:t>
            </a:r>
            <a:r>
              <a:rPr lang="en-US" sz="2400">
                <a:solidFill>
                  <a:schemeClr val="tx1"/>
                </a:solidFill>
                <a:latin typeface="Calibri" panose="020F0502020204030204" pitchFamily="34" charset="0"/>
                <a:cs typeface="Calibri" panose="020F0502020204030204" pitchFamily="34" charset="0"/>
              </a:rPr>
              <a:t>also</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used</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in</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other</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stages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clothing</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production,</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such</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dyeing</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fabrics.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It</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can</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take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around</a:t>
            </a:r>
            <a:r>
              <a:rPr lang="en-US" sz="2400" spc="-36">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7,250</a:t>
            </a:r>
            <a:r>
              <a:rPr lang="en-US" sz="2400" spc="-44">
                <a:solidFill>
                  <a:schemeClr val="tx1"/>
                </a:solidFill>
                <a:latin typeface="Calibri" panose="020F0502020204030204" pitchFamily="34" charset="0"/>
                <a:cs typeface="Calibri" panose="020F0502020204030204" pitchFamily="34" charset="0"/>
              </a:rPr>
              <a:t> </a:t>
            </a:r>
            <a:r>
              <a:rPr lang="en-US" sz="2400" err="1">
                <a:solidFill>
                  <a:schemeClr val="tx1"/>
                </a:solidFill>
                <a:latin typeface="Calibri" panose="020F0502020204030204" pitchFamily="34" charset="0"/>
                <a:cs typeface="Calibri" panose="020F0502020204030204" pitchFamily="34" charset="0"/>
              </a:rPr>
              <a:t>litres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water</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produce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one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pair</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36">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denim </a:t>
            </a:r>
            <a:r>
              <a:rPr lang="en-US" sz="2400">
                <a:solidFill>
                  <a:schemeClr val="tx1"/>
                </a:solidFill>
                <a:latin typeface="Calibri" panose="020F0502020204030204" pitchFamily="34" charset="0"/>
                <a:cs typeface="Calibri" panose="020F0502020204030204" pitchFamily="34" charset="0"/>
              </a:rPr>
              <a:t>jeans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and</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2,700</a:t>
            </a:r>
            <a:r>
              <a:rPr lang="en-US" sz="2400" spc="-36">
                <a:solidFill>
                  <a:schemeClr val="tx1"/>
                </a:solidFill>
                <a:latin typeface="Calibri" panose="020F0502020204030204" pitchFamily="34" charset="0"/>
                <a:cs typeface="Calibri" panose="020F0502020204030204" pitchFamily="34" charset="0"/>
              </a:rPr>
              <a:t> </a:t>
            </a:r>
            <a:r>
              <a:rPr lang="en-US" sz="2400" err="1">
                <a:solidFill>
                  <a:schemeClr val="tx1"/>
                </a:solidFill>
                <a:latin typeface="Calibri" panose="020F0502020204030204" pitchFamily="34" charset="0"/>
                <a:cs typeface="Calibri" panose="020F0502020204030204" pitchFamily="34" charset="0"/>
              </a:rPr>
              <a:t>litres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produce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cotton</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shirt.</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fashion</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industry</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second</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largest</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consumer</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clean</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water</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(after</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agriculture)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in</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36">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world.</a:t>
            </a:r>
            <a:endParaRPr lang="en-US" sz="2400">
              <a:solidFill>
                <a:schemeClr val="tx1"/>
              </a:solidFill>
              <a:latin typeface="Calibri" panose="020F0502020204030204" pitchFamily="34" charset="0"/>
              <a:cs typeface="Calibri" panose="020F0502020204030204" pitchFamily="34" charset="0"/>
            </a:endParaRPr>
          </a:p>
        </p:txBody>
      </p:sp>
      <p:grpSp>
        <p:nvGrpSpPr>
          <p:cNvPr id="140" name="Group 139">
            <a:extLst>
              <a:ext uri="{FF2B5EF4-FFF2-40B4-BE49-F238E27FC236}">
                <a16:creationId xmlns:a16="http://schemas.microsoft.com/office/drawing/2014/main" id="{FE2FB415-48A2-FC08-42B4-C91041527F94}"/>
              </a:ext>
            </a:extLst>
          </p:cNvPr>
          <p:cNvGrpSpPr/>
          <p:nvPr/>
        </p:nvGrpSpPr>
        <p:grpSpPr>
          <a:xfrm>
            <a:off x="205940" y="1737837"/>
            <a:ext cx="3608863" cy="3608863"/>
            <a:chOff x="143551" y="2807944"/>
            <a:chExt cx="1625585" cy="1625585"/>
          </a:xfrm>
        </p:grpSpPr>
        <p:sp>
          <p:nvSpPr>
            <p:cNvPr id="73" name="object 73"/>
            <p:cNvSpPr/>
            <p:nvPr/>
          </p:nvSpPr>
          <p:spPr>
            <a:xfrm>
              <a:off x="427401" y="3716284"/>
              <a:ext cx="642332" cy="180621"/>
            </a:xfrm>
            <a:custGeom>
              <a:avLst/>
              <a:gdLst/>
              <a:ahLst/>
              <a:cxnLst/>
              <a:rect l="l" t="t" r="r" b="b"/>
              <a:pathLst>
                <a:path w="361315" h="101600">
                  <a:moveTo>
                    <a:pt x="360895" y="0"/>
                  </a:moveTo>
                  <a:lnTo>
                    <a:pt x="0" y="0"/>
                  </a:lnTo>
                  <a:lnTo>
                    <a:pt x="0" y="8890"/>
                  </a:lnTo>
                  <a:lnTo>
                    <a:pt x="351002" y="8890"/>
                  </a:lnTo>
                  <a:lnTo>
                    <a:pt x="351002" y="101600"/>
                  </a:lnTo>
                  <a:lnTo>
                    <a:pt x="360895" y="101600"/>
                  </a:lnTo>
                  <a:lnTo>
                    <a:pt x="360895" y="8890"/>
                  </a:lnTo>
                  <a:lnTo>
                    <a:pt x="360895" y="0"/>
                  </a:lnTo>
                  <a:close/>
                </a:path>
              </a:pathLst>
            </a:custGeom>
            <a:solidFill>
              <a:srgbClr val="1E417C"/>
            </a:solidFill>
          </p:spPr>
          <p:txBody>
            <a:bodyPr wrap="square" lIns="0" tIns="0" rIns="0" bIns="0" rtlCol="0"/>
            <a:lstStyle/>
            <a:p>
              <a:endParaRPr/>
            </a:p>
          </p:txBody>
        </p:sp>
        <p:pic>
          <p:nvPicPr>
            <p:cNvPr id="74" name="object 74"/>
            <p:cNvPicPr/>
            <p:nvPr/>
          </p:nvPicPr>
          <p:blipFill>
            <a:blip r:embed="rId2" cstate="print"/>
            <a:stretch>
              <a:fillRect/>
            </a:stretch>
          </p:blipFill>
          <p:spPr>
            <a:xfrm>
              <a:off x="496371" y="3395443"/>
              <a:ext cx="336699" cy="328593"/>
            </a:xfrm>
            <a:prstGeom prst="rect">
              <a:avLst/>
            </a:prstGeom>
          </p:spPr>
        </p:pic>
        <p:sp>
          <p:nvSpPr>
            <p:cNvPr id="75" name="object 75"/>
            <p:cNvSpPr/>
            <p:nvPr/>
          </p:nvSpPr>
          <p:spPr>
            <a:xfrm>
              <a:off x="422546" y="3264100"/>
              <a:ext cx="485418" cy="230289"/>
            </a:xfrm>
            <a:custGeom>
              <a:avLst/>
              <a:gdLst/>
              <a:ahLst/>
              <a:cxnLst/>
              <a:rect l="l" t="t" r="r" b="b"/>
              <a:pathLst>
                <a:path w="273050" h="129539">
                  <a:moveTo>
                    <a:pt x="272440" y="121119"/>
                  </a:moveTo>
                  <a:lnTo>
                    <a:pt x="136220" y="30314"/>
                  </a:lnTo>
                  <a:lnTo>
                    <a:pt x="95707" y="57315"/>
                  </a:lnTo>
                  <a:lnTo>
                    <a:pt x="95173" y="2184"/>
                  </a:lnTo>
                  <a:lnTo>
                    <a:pt x="92976" y="0"/>
                  </a:lnTo>
                  <a:lnTo>
                    <a:pt x="89649" y="0"/>
                  </a:lnTo>
                  <a:lnTo>
                    <a:pt x="89649" y="61353"/>
                  </a:lnTo>
                  <a:lnTo>
                    <a:pt x="50711" y="87325"/>
                  </a:lnTo>
                  <a:lnTo>
                    <a:pt x="50711" y="9880"/>
                  </a:lnTo>
                  <a:lnTo>
                    <a:pt x="85369" y="9880"/>
                  </a:lnTo>
                  <a:lnTo>
                    <a:pt x="85864" y="61391"/>
                  </a:lnTo>
                  <a:lnTo>
                    <a:pt x="89649" y="61353"/>
                  </a:lnTo>
                  <a:lnTo>
                    <a:pt x="89649" y="0"/>
                  </a:lnTo>
                  <a:lnTo>
                    <a:pt x="43040" y="0"/>
                  </a:lnTo>
                  <a:lnTo>
                    <a:pt x="40817" y="2209"/>
                  </a:lnTo>
                  <a:lnTo>
                    <a:pt x="40817" y="93916"/>
                  </a:lnTo>
                  <a:lnTo>
                    <a:pt x="0" y="121119"/>
                  </a:lnTo>
                  <a:lnTo>
                    <a:pt x="5473" y="129349"/>
                  </a:lnTo>
                  <a:lnTo>
                    <a:pt x="136220" y="42189"/>
                  </a:lnTo>
                  <a:lnTo>
                    <a:pt x="266954" y="129349"/>
                  </a:lnTo>
                  <a:lnTo>
                    <a:pt x="272440" y="121119"/>
                  </a:lnTo>
                  <a:close/>
                </a:path>
              </a:pathLst>
            </a:custGeom>
            <a:solidFill>
              <a:srgbClr val="1E417C"/>
            </a:solidFill>
          </p:spPr>
          <p:txBody>
            <a:bodyPr wrap="square" lIns="0" tIns="0" rIns="0" bIns="0" rtlCol="0"/>
            <a:lstStyle/>
            <a:p>
              <a:endParaRPr/>
            </a:p>
          </p:txBody>
        </p:sp>
        <p:pic>
          <p:nvPicPr>
            <p:cNvPr id="76" name="object 76"/>
            <p:cNvPicPr/>
            <p:nvPr/>
          </p:nvPicPr>
          <p:blipFill>
            <a:blip r:embed="rId3" cstate="print"/>
            <a:stretch>
              <a:fillRect/>
            </a:stretch>
          </p:blipFill>
          <p:spPr>
            <a:xfrm>
              <a:off x="822912" y="3542460"/>
              <a:ext cx="382601" cy="202519"/>
            </a:xfrm>
            <a:prstGeom prst="rect">
              <a:avLst/>
            </a:prstGeom>
          </p:spPr>
        </p:pic>
        <p:sp>
          <p:nvSpPr>
            <p:cNvPr id="77" name="object 77"/>
            <p:cNvSpPr/>
            <p:nvPr/>
          </p:nvSpPr>
          <p:spPr>
            <a:xfrm>
              <a:off x="529445" y="3023946"/>
              <a:ext cx="764251" cy="249482"/>
            </a:xfrm>
            <a:custGeom>
              <a:avLst/>
              <a:gdLst/>
              <a:ahLst/>
              <a:cxnLst/>
              <a:rect l="l" t="t" r="r" b="b"/>
              <a:pathLst>
                <a:path w="429895" h="140335">
                  <a:moveTo>
                    <a:pt x="56048" y="47593"/>
                  </a:moveTo>
                  <a:lnTo>
                    <a:pt x="15761" y="60551"/>
                  </a:lnTo>
                  <a:lnTo>
                    <a:pt x="122" y="98827"/>
                  </a:lnTo>
                  <a:lnTo>
                    <a:pt x="0" y="125327"/>
                  </a:lnTo>
                  <a:lnTo>
                    <a:pt x="236" y="134712"/>
                  </a:lnTo>
                  <a:lnTo>
                    <a:pt x="414" y="139754"/>
                  </a:lnTo>
                  <a:lnTo>
                    <a:pt x="20849" y="139754"/>
                  </a:lnTo>
                  <a:lnTo>
                    <a:pt x="20849" y="125327"/>
                  </a:lnTo>
                  <a:lnTo>
                    <a:pt x="10422" y="125327"/>
                  </a:lnTo>
                  <a:lnTo>
                    <a:pt x="10407" y="124526"/>
                  </a:lnTo>
                  <a:lnTo>
                    <a:pt x="10422" y="103584"/>
                  </a:lnTo>
                  <a:lnTo>
                    <a:pt x="20849" y="103584"/>
                  </a:lnTo>
                  <a:lnTo>
                    <a:pt x="20849" y="99266"/>
                  </a:lnTo>
                  <a:lnTo>
                    <a:pt x="32043" y="98957"/>
                  </a:lnTo>
                  <a:lnTo>
                    <a:pt x="43185" y="98827"/>
                  </a:lnTo>
                  <a:lnTo>
                    <a:pt x="120308" y="98827"/>
                  </a:lnTo>
                  <a:lnTo>
                    <a:pt x="175814" y="97120"/>
                  </a:lnTo>
                  <a:lnTo>
                    <a:pt x="185660" y="89233"/>
                  </a:lnTo>
                  <a:lnTo>
                    <a:pt x="10968" y="89233"/>
                  </a:lnTo>
                  <a:lnTo>
                    <a:pt x="11324" y="85106"/>
                  </a:lnTo>
                  <a:lnTo>
                    <a:pt x="44710" y="59185"/>
                  </a:lnTo>
                  <a:lnTo>
                    <a:pt x="62225" y="57902"/>
                  </a:lnTo>
                  <a:lnTo>
                    <a:pt x="134878" y="57902"/>
                  </a:lnTo>
                  <a:lnTo>
                    <a:pt x="135553" y="57758"/>
                  </a:lnTo>
                  <a:lnTo>
                    <a:pt x="145105" y="51133"/>
                  </a:lnTo>
                  <a:lnTo>
                    <a:pt x="145829" y="50286"/>
                  </a:lnTo>
                  <a:lnTo>
                    <a:pt x="119051" y="50286"/>
                  </a:lnTo>
                  <a:lnTo>
                    <a:pt x="105600" y="50111"/>
                  </a:lnTo>
                  <a:lnTo>
                    <a:pt x="73433" y="47788"/>
                  </a:lnTo>
                  <a:lnTo>
                    <a:pt x="56048" y="47593"/>
                  </a:lnTo>
                  <a:close/>
                </a:path>
                <a:path w="429895" h="140335">
                  <a:moveTo>
                    <a:pt x="20849" y="103584"/>
                  </a:moveTo>
                  <a:lnTo>
                    <a:pt x="10422" y="103584"/>
                  </a:lnTo>
                  <a:lnTo>
                    <a:pt x="10422" y="125327"/>
                  </a:lnTo>
                  <a:lnTo>
                    <a:pt x="20849" y="125327"/>
                  </a:lnTo>
                  <a:lnTo>
                    <a:pt x="20849" y="103584"/>
                  </a:lnTo>
                  <a:close/>
                </a:path>
                <a:path w="429895" h="140335">
                  <a:moveTo>
                    <a:pt x="120308" y="98827"/>
                  </a:moveTo>
                  <a:lnTo>
                    <a:pt x="43185" y="98827"/>
                  </a:lnTo>
                  <a:lnTo>
                    <a:pt x="54246" y="98875"/>
                  </a:lnTo>
                  <a:lnTo>
                    <a:pt x="84432" y="99399"/>
                  </a:lnTo>
                  <a:lnTo>
                    <a:pt x="104719" y="99215"/>
                  </a:lnTo>
                  <a:lnTo>
                    <a:pt x="120308" y="98827"/>
                  </a:lnTo>
                  <a:close/>
                </a:path>
                <a:path w="429895" h="140335">
                  <a:moveTo>
                    <a:pt x="40634" y="88406"/>
                  </a:moveTo>
                  <a:lnTo>
                    <a:pt x="28045" y="88612"/>
                  </a:lnTo>
                  <a:lnTo>
                    <a:pt x="10968" y="89233"/>
                  </a:lnTo>
                  <a:lnTo>
                    <a:pt x="185660" y="89233"/>
                  </a:lnTo>
                  <a:lnTo>
                    <a:pt x="185983" y="88974"/>
                  </a:lnTo>
                  <a:lnTo>
                    <a:pt x="84532" y="88974"/>
                  </a:lnTo>
                  <a:lnTo>
                    <a:pt x="53134" y="88427"/>
                  </a:lnTo>
                  <a:lnTo>
                    <a:pt x="40634" y="88406"/>
                  </a:lnTo>
                  <a:close/>
                </a:path>
                <a:path w="429895" h="140335">
                  <a:moveTo>
                    <a:pt x="224756" y="47232"/>
                  </a:moveTo>
                  <a:lnTo>
                    <a:pt x="184742" y="62906"/>
                  </a:lnTo>
                  <a:lnTo>
                    <a:pt x="181097" y="79530"/>
                  </a:lnTo>
                  <a:lnTo>
                    <a:pt x="172004" y="86808"/>
                  </a:lnTo>
                  <a:lnTo>
                    <a:pt x="104664" y="88794"/>
                  </a:lnTo>
                  <a:lnTo>
                    <a:pt x="84532" y="88974"/>
                  </a:lnTo>
                  <a:lnTo>
                    <a:pt x="185983" y="88974"/>
                  </a:lnTo>
                  <a:lnTo>
                    <a:pt x="190495" y="85360"/>
                  </a:lnTo>
                  <a:lnTo>
                    <a:pt x="194394" y="67554"/>
                  </a:lnTo>
                  <a:lnTo>
                    <a:pt x="196515" y="64951"/>
                  </a:lnTo>
                  <a:lnTo>
                    <a:pt x="202885" y="60551"/>
                  </a:lnTo>
                  <a:lnTo>
                    <a:pt x="212682" y="58345"/>
                  </a:lnTo>
                  <a:lnTo>
                    <a:pt x="225908" y="57680"/>
                  </a:lnTo>
                  <a:lnTo>
                    <a:pt x="385338" y="57680"/>
                  </a:lnTo>
                  <a:lnTo>
                    <a:pt x="409151" y="52657"/>
                  </a:lnTo>
                  <a:lnTo>
                    <a:pt x="414841" y="50638"/>
                  </a:lnTo>
                  <a:lnTo>
                    <a:pt x="415899" y="49936"/>
                  </a:lnTo>
                  <a:lnTo>
                    <a:pt x="350556" y="49936"/>
                  </a:lnTo>
                  <a:lnTo>
                    <a:pt x="326559" y="49821"/>
                  </a:lnTo>
                  <a:lnTo>
                    <a:pt x="309579" y="49154"/>
                  </a:lnTo>
                  <a:lnTo>
                    <a:pt x="242819" y="47476"/>
                  </a:lnTo>
                  <a:lnTo>
                    <a:pt x="224756" y="47232"/>
                  </a:lnTo>
                  <a:close/>
                </a:path>
                <a:path w="429895" h="140335">
                  <a:moveTo>
                    <a:pt x="134878" y="57902"/>
                  </a:moveTo>
                  <a:lnTo>
                    <a:pt x="62225" y="57902"/>
                  </a:lnTo>
                  <a:lnTo>
                    <a:pt x="69119" y="58035"/>
                  </a:lnTo>
                  <a:lnTo>
                    <a:pt x="76068" y="58382"/>
                  </a:lnTo>
                  <a:lnTo>
                    <a:pt x="107208" y="60640"/>
                  </a:lnTo>
                  <a:lnTo>
                    <a:pt x="122690" y="60507"/>
                  </a:lnTo>
                  <a:lnTo>
                    <a:pt x="134878" y="57902"/>
                  </a:lnTo>
                  <a:close/>
                </a:path>
                <a:path w="429895" h="140335">
                  <a:moveTo>
                    <a:pt x="385338" y="57680"/>
                  </a:moveTo>
                  <a:lnTo>
                    <a:pt x="225908" y="57680"/>
                  </a:lnTo>
                  <a:lnTo>
                    <a:pt x="242565" y="57902"/>
                  </a:lnTo>
                  <a:lnTo>
                    <a:pt x="309068" y="59574"/>
                  </a:lnTo>
                  <a:lnTo>
                    <a:pt x="327107" y="60290"/>
                  </a:lnTo>
                  <a:lnTo>
                    <a:pt x="351961" y="60363"/>
                  </a:lnTo>
                  <a:lnTo>
                    <a:pt x="382058" y="58372"/>
                  </a:lnTo>
                  <a:lnTo>
                    <a:pt x="385338" y="57680"/>
                  </a:lnTo>
                  <a:close/>
                </a:path>
                <a:path w="429895" h="140335">
                  <a:moveTo>
                    <a:pt x="174966" y="2202"/>
                  </a:moveTo>
                  <a:lnTo>
                    <a:pt x="166022" y="3092"/>
                  </a:lnTo>
                  <a:lnTo>
                    <a:pt x="156355" y="5921"/>
                  </a:lnTo>
                  <a:lnTo>
                    <a:pt x="147366" y="11700"/>
                  </a:lnTo>
                  <a:lnTo>
                    <a:pt x="139555" y="18939"/>
                  </a:lnTo>
                  <a:lnTo>
                    <a:pt x="139555" y="41570"/>
                  </a:lnTo>
                  <a:lnTo>
                    <a:pt x="137168" y="44364"/>
                  </a:lnTo>
                  <a:lnTo>
                    <a:pt x="129931" y="48664"/>
                  </a:lnTo>
                  <a:lnTo>
                    <a:pt x="119051" y="50286"/>
                  </a:lnTo>
                  <a:lnTo>
                    <a:pt x="145829" y="50286"/>
                  </a:lnTo>
                  <a:lnTo>
                    <a:pt x="150122" y="45253"/>
                  </a:lnTo>
                  <a:lnTo>
                    <a:pt x="150008" y="23473"/>
                  </a:lnTo>
                  <a:lnTo>
                    <a:pt x="154453" y="19345"/>
                  </a:lnTo>
                  <a:lnTo>
                    <a:pt x="161155" y="15232"/>
                  </a:lnTo>
                  <a:lnTo>
                    <a:pt x="168759" y="13240"/>
                  </a:lnTo>
                  <a:lnTo>
                    <a:pt x="176030" y="12634"/>
                  </a:lnTo>
                  <a:lnTo>
                    <a:pt x="252540" y="12634"/>
                  </a:lnTo>
                  <a:lnTo>
                    <a:pt x="386412" y="10419"/>
                  </a:lnTo>
                  <a:lnTo>
                    <a:pt x="418844" y="10419"/>
                  </a:lnTo>
                  <a:lnTo>
                    <a:pt x="414028" y="7433"/>
                  </a:lnTo>
                  <a:lnTo>
                    <a:pt x="404209" y="2890"/>
                  </a:lnTo>
                  <a:lnTo>
                    <a:pt x="402658" y="2527"/>
                  </a:lnTo>
                  <a:lnTo>
                    <a:pt x="211261" y="2527"/>
                  </a:lnTo>
                  <a:lnTo>
                    <a:pt x="174966" y="2202"/>
                  </a:lnTo>
                  <a:close/>
                </a:path>
                <a:path w="429895" h="140335">
                  <a:moveTo>
                    <a:pt x="418844" y="10419"/>
                  </a:moveTo>
                  <a:lnTo>
                    <a:pt x="386412" y="10419"/>
                  </a:lnTo>
                  <a:lnTo>
                    <a:pt x="393022" y="10950"/>
                  </a:lnTo>
                  <a:lnTo>
                    <a:pt x="400690" y="12691"/>
                  </a:lnTo>
                  <a:lnTo>
                    <a:pt x="408529" y="16284"/>
                  </a:lnTo>
                  <a:lnTo>
                    <a:pt x="417089" y="21606"/>
                  </a:lnTo>
                  <a:lnTo>
                    <a:pt x="418600" y="31740"/>
                  </a:lnTo>
                  <a:lnTo>
                    <a:pt x="415831" y="35614"/>
                  </a:lnTo>
                  <a:lnTo>
                    <a:pt x="379778" y="48142"/>
                  </a:lnTo>
                  <a:lnTo>
                    <a:pt x="350556" y="49936"/>
                  </a:lnTo>
                  <a:lnTo>
                    <a:pt x="415899" y="49936"/>
                  </a:lnTo>
                  <a:lnTo>
                    <a:pt x="419362" y="47641"/>
                  </a:lnTo>
                  <a:lnTo>
                    <a:pt x="424734" y="41227"/>
                  </a:lnTo>
                  <a:lnTo>
                    <a:pt x="429535" y="34395"/>
                  </a:lnTo>
                  <a:lnTo>
                    <a:pt x="426702" y="15294"/>
                  </a:lnTo>
                  <a:lnTo>
                    <a:pt x="418844" y="10419"/>
                  </a:lnTo>
                  <a:close/>
                </a:path>
                <a:path w="429895" h="140335">
                  <a:moveTo>
                    <a:pt x="252540" y="12634"/>
                  </a:moveTo>
                  <a:lnTo>
                    <a:pt x="176030" y="12634"/>
                  </a:lnTo>
                  <a:lnTo>
                    <a:pt x="211218" y="12965"/>
                  </a:lnTo>
                  <a:lnTo>
                    <a:pt x="252540" y="12634"/>
                  </a:lnTo>
                  <a:close/>
                </a:path>
                <a:path w="429895" h="140335">
                  <a:moveTo>
                    <a:pt x="386794" y="0"/>
                  </a:moveTo>
                  <a:lnTo>
                    <a:pt x="211261" y="2527"/>
                  </a:lnTo>
                  <a:lnTo>
                    <a:pt x="402658" y="2527"/>
                  </a:lnTo>
                  <a:lnTo>
                    <a:pt x="394757" y="683"/>
                  </a:lnTo>
                  <a:lnTo>
                    <a:pt x="386794" y="0"/>
                  </a:lnTo>
                  <a:close/>
                </a:path>
              </a:pathLst>
            </a:custGeom>
            <a:solidFill>
              <a:srgbClr val="1E417C"/>
            </a:solidFill>
          </p:spPr>
          <p:txBody>
            <a:bodyPr wrap="square" lIns="0" tIns="0" rIns="0" bIns="0" rtlCol="0"/>
            <a:lstStyle/>
            <a:p>
              <a:endParaRPr/>
            </a:p>
          </p:txBody>
        </p:sp>
        <p:pic>
          <p:nvPicPr>
            <p:cNvPr id="78" name="object 78"/>
            <p:cNvPicPr/>
            <p:nvPr/>
          </p:nvPicPr>
          <p:blipFill>
            <a:blip r:embed="rId4" cstate="print"/>
            <a:stretch>
              <a:fillRect/>
            </a:stretch>
          </p:blipFill>
          <p:spPr>
            <a:xfrm>
              <a:off x="1188683" y="3426015"/>
              <a:ext cx="347115" cy="488849"/>
            </a:xfrm>
            <a:prstGeom prst="rect">
              <a:avLst/>
            </a:prstGeom>
          </p:spPr>
        </p:pic>
        <p:sp>
          <p:nvSpPr>
            <p:cNvPr id="79" name="object 79"/>
            <p:cNvSpPr/>
            <p:nvPr/>
          </p:nvSpPr>
          <p:spPr>
            <a:xfrm>
              <a:off x="328104" y="3876336"/>
              <a:ext cx="1257571" cy="171590"/>
            </a:xfrm>
            <a:custGeom>
              <a:avLst/>
              <a:gdLst/>
              <a:ahLst/>
              <a:cxnLst/>
              <a:rect l="l" t="t" r="r" b="b"/>
              <a:pathLst>
                <a:path w="707390" h="96519">
                  <a:moveTo>
                    <a:pt x="706793" y="90208"/>
                  </a:moveTo>
                  <a:lnTo>
                    <a:pt x="660044" y="61099"/>
                  </a:lnTo>
                  <a:lnTo>
                    <a:pt x="616356" y="53848"/>
                  </a:lnTo>
                  <a:lnTo>
                    <a:pt x="602221" y="55143"/>
                  </a:lnTo>
                  <a:lnTo>
                    <a:pt x="590207" y="57937"/>
                  </a:lnTo>
                  <a:lnTo>
                    <a:pt x="579666" y="61709"/>
                  </a:lnTo>
                  <a:lnTo>
                    <a:pt x="560336" y="70129"/>
                  </a:lnTo>
                  <a:lnTo>
                    <a:pt x="550189" y="73710"/>
                  </a:lnTo>
                  <a:lnTo>
                    <a:pt x="538721" y="76250"/>
                  </a:lnTo>
                  <a:lnTo>
                    <a:pt x="525094" y="77279"/>
                  </a:lnTo>
                  <a:lnTo>
                    <a:pt x="510273" y="76263"/>
                  </a:lnTo>
                  <a:lnTo>
                    <a:pt x="498576" y="73596"/>
                  </a:lnTo>
                  <a:lnTo>
                    <a:pt x="488505" y="69837"/>
                  </a:lnTo>
                  <a:lnTo>
                    <a:pt x="469315" y="60985"/>
                  </a:lnTo>
                  <a:lnTo>
                    <a:pt x="458381" y="57086"/>
                  </a:lnTo>
                  <a:lnTo>
                    <a:pt x="445731" y="54698"/>
                  </a:lnTo>
                  <a:lnTo>
                    <a:pt x="430606" y="54597"/>
                  </a:lnTo>
                  <a:lnTo>
                    <a:pt x="416610" y="56794"/>
                  </a:lnTo>
                  <a:lnTo>
                    <a:pt x="405218" y="60553"/>
                  </a:lnTo>
                  <a:lnTo>
                    <a:pt x="395757" y="65252"/>
                  </a:lnTo>
                  <a:lnTo>
                    <a:pt x="379857" y="74904"/>
                  </a:lnTo>
                  <a:lnTo>
                    <a:pt x="371868" y="78778"/>
                  </a:lnTo>
                  <a:lnTo>
                    <a:pt x="362737" y="81419"/>
                  </a:lnTo>
                  <a:lnTo>
                    <a:pt x="351548" y="82410"/>
                  </a:lnTo>
                  <a:lnTo>
                    <a:pt x="340144" y="81368"/>
                  </a:lnTo>
                  <a:lnTo>
                    <a:pt x="330695" y="78613"/>
                  </a:lnTo>
                  <a:lnTo>
                    <a:pt x="322503" y="74663"/>
                  </a:lnTo>
                  <a:lnTo>
                    <a:pt x="306590" y="65125"/>
                  </a:lnTo>
                  <a:lnTo>
                    <a:pt x="297205" y="60579"/>
                  </a:lnTo>
                  <a:lnTo>
                    <a:pt x="286042" y="57124"/>
                  </a:lnTo>
                  <a:lnTo>
                    <a:pt x="272478" y="55499"/>
                  </a:lnTo>
                  <a:lnTo>
                    <a:pt x="257505" y="56438"/>
                  </a:lnTo>
                  <a:lnTo>
                    <a:pt x="245122" y="59791"/>
                  </a:lnTo>
                  <a:lnTo>
                    <a:pt x="234530" y="64719"/>
                  </a:lnTo>
                  <a:lnTo>
                    <a:pt x="216166" y="75552"/>
                  </a:lnTo>
                  <a:lnTo>
                    <a:pt x="206870" y="80022"/>
                  </a:lnTo>
                  <a:lnTo>
                    <a:pt x="196202" y="83223"/>
                  </a:lnTo>
                  <a:lnTo>
                    <a:pt x="183349" y="84607"/>
                  </a:lnTo>
                  <a:lnTo>
                    <a:pt x="169532" y="83578"/>
                  </a:lnTo>
                  <a:lnTo>
                    <a:pt x="157645" y="80403"/>
                  </a:lnTo>
                  <a:lnTo>
                    <a:pt x="146939" y="75742"/>
                  </a:lnTo>
                  <a:lnTo>
                    <a:pt x="125958" y="64528"/>
                  </a:lnTo>
                  <a:lnTo>
                    <a:pt x="114376" y="59410"/>
                  </a:lnTo>
                  <a:lnTo>
                    <a:pt x="101244" y="55613"/>
                  </a:lnTo>
                  <a:lnTo>
                    <a:pt x="85864" y="53848"/>
                  </a:lnTo>
                  <a:lnTo>
                    <a:pt x="65201" y="55397"/>
                  </a:lnTo>
                  <a:lnTo>
                    <a:pt x="23596" y="71399"/>
                  </a:lnTo>
                  <a:lnTo>
                    <a:pt x="0" y="91186"/>
                  </a:lnTo>
                  <a:lnTo>
                    <a:pt x="3797" y="95961"/>
                  </a:lnTo>
                  <a:lnTo>
                    <a:pt x="7277" y="96342"/>
                  </a:lnTo>
                  <a:lnTo>
                    <a:pt x="9664" y="94449"/>
                  </a:lnTo>
                  <a:lnTo>
                    <a:pt x="28841" y="81140"/>
                  </a:lnTo>
                  <a:lnTo>
                    <a:pt x="47917" y="71767"/>
                  </a:lnTo>
                  <a:lnTo>
                    <a:pt x="66840" y="66344"/>
                  </a:lnTo>
                  <a:lnTo>
                    <a:pt x="85534" y="64884"/>
                  </a:lnTo>
                  <a:lnTo>
                    <a:pt x="99085" y="66446"/>
                  </a:lnTo>
                  <a:lnTo>
                    <a:pt x="110756" y="69850"/>
                  </a:lnTo>
                  <a:lnTo>
                    <a:pt x="121259" y="74523"/>
                  </a:lnTo>
                  <a:lnTo>
                    <a:pt x="142036" y="85648"/>
                  </a:lnTo>
                  <a:lnTo>
                    <a:pt x="153581" y="90703"/>
                  </a:lnTo>
                  <a:lnTo>
                    <a:pt x="166611" y="94297"/>
                  </a:lnTo>
                  <a:lnTo>
                    <a:pt x="181787" y="95669"/>
                  </a:lnTo>
                  <a:lnTo>
                    <a:pt x="198526" y="94005"/>
                  </a:lnTo>
                  <a:lnTo>
                    <a:pt x="210921" y="90271"/>
                  </a:lnTo>
                  <a:lnTo>
                    <a:pt x="221424" y="85267"/>
                  </a:lnTo>
                  <a:lnTo>
                    <a:pt x="239420" y="74625"/>
                  </a:lnTo>
                  <a:lnTo>
                    <a:pt x="248704" y="70269"/>
                  </a:lnTo>
                  <a:lnTo>
                    <a:pt x="259334" y="67360"/>
                  </a:lnTo>
                  <a:lnTo>
                    <a:pt x="272122" y="66535"/>
                  </a:lnTo>
                  <a:lnTo>
                    <a:pt x="283616" y="67894"/>
                  </a:lnTo>
                  <a:lnTo>
                    <a:pt x="293090" y="70815"/>
                  </a:lnTo>
                  <a:lnTo>
                    <a:pt x="301307" y="74815"/>
                  </a:lnTo>
                  <a:lnTo>
                    <a:pt x="317512" y="84531"/>
                  </a:lnTo>
                  <a:lnTo>
                    <a:pt x="326936" y="89027"/>
                  </a:lnTo>
                  <a:lnTo>
                    <a:pt x="338023" y="92227"/>
                  </a:lnTo>
                  <a:lnTo>
                    <a:pt x="351586" y="93459"/>
                  </a:lnTo>
                  <a:lnTo>
                    <a:pt x="364921" y="92252"/>
                  </a:lnTo>
                  <a:lnTo>
                    <a:pt x="375831" y="89077"/>
                  </a:lnTo>
                  <a:lnTo>
                    <a:pt x="385064" y="84632"/>
                  </a:lnTo>
                  <a:lnTo>
                    <a:pt x="401154" y="74879"/>
                  </a:lnTo>
                  <a:lnTo>
                    <a:pt x="409536" y="70688"/>
                  </a:lnTo>
                  <a:lnTo>
                    <a:pt x="419366" y="67462"/>
                  </a:lnTo>
                  <a:lnTo>
                    <a:pt x="431457" y="65608"/>
                  </a:lnTo>
                  <a:lnTo>
                    <a:pt x="444512" y="65684"/>
                  </a:lnTo>
                  <a:lnTo>
                    <a:pt x="455409" y="67729"/>
                  </a:lnTo>
                  <a:lnTo>
                    <a:pt x="465112" y="71196"/>
                  </a:lnTo>
                  <a:lnTo>
                    <a:pt x="484479" y="80124"/>
                  </a:lnTo>
                  <a:lnTo>
                    <a:pt x="495782" y="84264"/>
                  </a:lnTo>
                  <a:lnTo>
                    <a:pt x="509117" y="87236"/>
                  </a:lnTo>
                  <a:lnTo>
                    <a:pt x="525170" y="88328"/>
                  </a:lnTo>
                  <a:lnTo>
                    <a:pt x="540397" y="87172"/>
                  </a:lnTo>
                  <a:lnTo>
                    <a:pt x="553186" y="84353"/>
                  </a:lnTo>
                  <a:lnTo>
                    <a:pt x="564286" y="80441"/>
                  </a:lnTo>
                  <a:lnTo>
                    <a:pt x="583641" y="72021"/>
                  </a:lnTo>
                  <a:lnTo>
                    <a:pt x="593267" y="68554"/>
                  </a:lnTo>
                  <a:lnTo>
                    <a:pt x="604024" y="66027"/>
                  </a:lnTo>
                  <a:lnTo>
                    <a:pt x="616623" y="64884"/>
                  </a:lnTo>
                  <a:lnTo>
                    <a:pt x="636562" y="66357"/>
                  </a:lnTo>
                  <a:lnTo>
                    <a:pt x="656704" y="71691"/>
                  </a:lnTo>
                  <a:lnTo>
                    <a:pt x="676960" y="80860"/>
                  </a:lnTo>
                  <a:lnTo>
                    <a:pt x="697268" y="93853"/>
                  </a:lnTo>
                  <a:lnTo>
                    <a:pt x="699731" y="95656"/>
                  </a:lnTo>
                  <a:lnTo>
                    <a:pt x="703186" y="95123"/>
                  </a:lnTo>
                  <a:lnTo>
                    <a:pt x="706793" y="90208"/>
                  </a:lnTo>
                  <a:close/>
                </a:path>
                <a:path w="707390" h="96519">
                  <a:moveTo>
                    <a:pt x="706793" y="36360"/>
                  </a:moveTo>
                  <a:lnTo>
                    <a:pt x="660044" y="7264"/>
                  </a:lnTo>
                  <a:lnTo>
                    <a:pt x="616356" y="0"/>
                  </a:lnTo>
                  <a:lnTo>
                    <a:pt x="602221" y="1295"/>
                  </a:lnTo>
                  <a:lnTo>
                    <a:pt x="590207" y="4089"/>
                  </a:lnTo>
                  <a:lnTo>
                    <a:pt x="579666" y="7874"/>
                  </a:lnTo>
                  <a:lnTo>
                    <a:pt x="560336" y="16281"/>
                  </a:lnTo>
                  <a:lnTo>
                    <a:pt x="550189" y="19875"/>
                  </a:lnTo>
                  <a:lnTo>
                    <a:pt x="538721" y="22415"/>
                  </a:lnTo>
                  <a:lnTo>
                    <a:pt x="525094" y="23431"/>
                  </a:lnTo>
                  <a:lnTo>
                    <a:pt x="510273" y="22428"/>
                  </a:lnTo>
                  <a:lnTo>
                    <a:pt x="498576" y="19748"/>
                  </a:lnTo>
                  <a:lnTo>
                    <a:pt x="488505" y="15989"/>
                  </a:lnTo>
                  <a:lnTo>
                    <a:pt x="469315" y="7150"/>
                  </a:lnTo>
                  <a:lnTo>
                    <a:pt x="458381" y="3251"/>
                  </a:lnTo>
                  <a:lnTo>
                    <a:pt x="445731" y="850"/>
                  </a:lnTo>
                  <a:lnTo>
                    <a:pt x="430606" y="749"/>
                  </a:lnTo>
                  <a:lnTo>
                    <a:pt x="416610" y="2946"/>
                  </a:lnTo>
                  <a:lnTo>
                    <a:pt x="405218" y="6705"/>
                  </a:lnTo>
                  <a:lnTo>
                    <a:pt x="395757" y="11404"/>
                  </a:lnTo>
                  <a:lnTo>
                    <a:pt x="379857" y="21056"/>
                  </a:lnTo>
                  <a:lnTo>
                    <a:pt x="371868" y="24930"/>
                  </a:lnTo>
                  <a:lnTo>
                    <a:pt x="362737" y="27584"/>
                  </a:lnTo>
                  <a:lnTo>
                    <a:pt x="351548" y="28562"/>
                  </a:lnTo>
                  <a:lnTo>
                    <a:pt x="340144" y="27520"/>
                  </a:lnTo>
                  <a:lnTo>
                    <a:pt x="330695" y="24765"/>
                  </a:lnTo>
                  <a:lnTo>
                    <a:pt x="322503" y="20828"/>
                  </a:lnTo>
                  <a:lnTo>
                    <a:pt x="306590" y="11290"/>
                  </a:lnTo>
                  <a:lnTo>
                    <a:pt x="297192" y="6743"/>
                  </a:lnTo>
                  <a:lnTo>
                    <a:pt x="286029" y="3289"/>
                  </a:lnTo>
                  <a:lnTo>
                    <a:pt x="272478" y="1651"/>
                  </a:lnTo>
                  <a:lnTo>
                    <a:pt x="257505" y="2616"/>
                  </a:lnTo>
                  <a:lnTo>
                    <a:pt x="245122" y="5956"/>
                  </a:lnTo>
                  <a:lnTo>
                    <a:pt x="234530" y="10871"/>
                  </a:lnTo>
                  <a:lnTo>
                    <a:pt x="216166" y="21704"/>
                  </a:lnTo>
                  <a:lnTo>
                    <a:pt x="206870" y="26174"/>
                  </a:lnTo>
                  <a:lnTo>
                    <a:pt x="196202" y="29387"/>
                  </a:lnTo>
                  <a:lnTo>
                    <a:pt x="183349" y="30759"/>
                  </a:lnTo>
                  <a:lnTo>
                    <a:pt x="169532" y="29730"/>
                  </a:lnTo>
                  <a:lnTo>
                    <a:pt x="157645" y="26568"/>
                  </a:lnTo>
                  <a:lnTo>
                    <a:pt x="146939" y="21907"/>
                  </a:lnTo>
                  <a:lnTo>
                    <a:pt x="125958" y="10693"/>
                  </a:lnTo>
                  <a:lnTo>
                    <a:pt x="114376" y="5562"/>
                  </a:lnTo>
                  <a:lnTo>
                    <a:pt x="101244" y="1765"/>
                  </a:lnTo>
                  <a:lnTo>
                    <a:pt x="85864" y="0"/>
                  </a:lnTo>
                  <a:lnTo>
                    <a:pt x="65201" y="1549"/>
                  </a:lnTo>
                  <a:lnTo>
                    <a:pt x="23596" y="17551"/>
                  </a:lnTo>
                  <a:lnTo>
                    <a:pt x="0" y="37338"/>
                  </a:lnTo>
                  <a:lnTo>
                    <a:pt x="3797" y="42100"/>
                  </a:lnTo>
                  <a:lnTo>
                    <a:pt x="7277" y="42494"/>
                  </a:lnTo>
                  <a:lnTo>
                    <a:pt x="9664" y="40601"/>
                  </a:lnTo>
                  <a:lnTo>
                    <a:pt x="28841" y="27292"/>
                  </a:lnTo>
                  <a:lnTo>
                    <a:pt x="47917" y="17932"/>
                  </a:lnTo>
                  <a:lnTo>
                    <a:pt x="66840" y="12509"/>
                  </a:lnTo>
                  <a:lnTo>
                    <a:pt x="85534" y="11036"/>
                  </a:lnTo>
                  <a:lnTo>
                    <a:pt x="99085" y="12598"/>
                  </a:lnTo>
                  <a:lnTo>
                    <a:pt x="110756" y="16002"/>
                  </a:lnTo>
                  <a:lnTo>
                    <a:pt x="121259" y="20688"/>
                  </a:lnTo>
                  <a:lnTo>
                    <a:pt x="142036" y="31800"/>
                  </a:lnTo>
                  <a:lnTo>
                    <a:pt x="153581" y="36855"/>
                  </a:lnTo>
                  <a:lnTo>
                    <a:pt x="166611" y="40449"/>
                  </a:lnTo>
                  <a:lnTo>
                    <a:pt x="181787" y="41821"/>
                  </a:lnTo>
                  <a:lnTo>
                    <a:pt x="198526" y="40170"/>
                  </a:lnTo>
                  <a:lnTo>
                    <a:pt x="210921" y="36423"/>
                  </a:lnTo>
                  <a:lnTo>
                    <a:pt x="221424" y="31419"/>
                  </a:lnTo>
                  <a:lnTo>
                    <a:pt x="239420" y="20777"/>
                  </a:lnTo>
                  <a:lnTo>
                    <a:pt x="248704" y="16421"/>
                  </a:lnTo>
                  <a:lnTo>
                    <a:pt x="259334" y="13512"/>
                  </a:lnTo>
                  <a:lnTo>
                    <a:pt x="272122" y="12687"/>
                  </a:lnTo>
                  <a:lnTo>
                    <a:pt x="283616" y="14046"/>
                  </a:lnTo>
                  <a:lnTo>
                    <a:pt x="293090" y="16967"/>
                  </a:lnTo>
                  <a:lnTo>
                    <a:pt x="301307" y="20980"/>
                  </a:lnTo>
                  <a:lnTo>
                    <a:pt x="317512" y="30683"/>
                  </a:lnTo>
                  <a:lnTo>
                    <a:pt x="326923" y="35179"/>
                  </a:lnTo>
                  <a:lnTo>
                    <a:pt x="338023" y="38379"/>
                  </a:lnTo>
                  <a:lnTo>
                    <a:pt x="351586" y="39611"/>
                  </a:lnTo>
                  <a:lnTo>
                    <a:pt x="364921" y="38404"/>
                  </a:lnTo>
                  <a:lnTo>
                    <a:pt x="375831" y="35229"/>
                  </a:lnTo>
                  <a:lnTo>
                    <a:pt x="385064" y="30784"/>
                  </a:lnTo>
                  <a:lnTo>
                    <a:pt x="401154" y="21031"/>
                  </a:lnTo>
                  <a:lnTo>
                    <a:pt x="409536" y="16852"/>
                  </a:lnTo>
                  <a:lnTo>
                    <a:pt x="419366" y="13614"/>
                  </a:lnTo>
                  <a:lnTo>
                    <a:pt x="431457" y="11760"/>
                  </a:lnTo>
                  <a:lnTo>
                    <a:pt x="444512" y="11823"/>
                  </a:lnTo>
                  <a:lnTo>
                    <a:pt x="455409" y="13881"/>
                  </a:lnTo>
                  <a:lnTo>
                    <a:pt x="465112" y="17348"/>
                  </a:lnTo>
                  <a:lnTo>
                    <a:pt x="484479" y="26263"/>
                  </a:lnTo>
                  <a:lnTo>
                    <a:pt x="495782" y="30365"/>
                  </a:lnTo>
                  <a:lnTo>
                    <a:pt x="509117" y="33337"/>
                  </a:lnTo>
                  <a:lnTo>
                    <a:pt x="525170" y="34480"/>
                  </a:lnTo>
                  <a:lnTo>
                    <a:pt x="540397" y="33324"/>
                  </a:lnTo>
                  <a:lnTo>
                    <a:pt x="553186" y="30505"/>
                  </a:lnTo>
                  <a:lnTo>
                    <a:pt x="564286" y="26593"/>
                  </a:lnTo>
                  <a:lnTo>
                    <a:pt x="583641" y="18173"/>
                  </a:lnTo>
                  <a:lnTo>
                    <a:pt x="593267" y="14706"/>
                  </a:lnTo>
                  <a:lnTo>
                    <a:pt x="604024" y="12179"/>
                  </a:lnTo>
                  <a:lnTo>
                    <a:pt x="616623" y="11036"/>
                  </a:lnTo>
                  <a:lnTo>
                    <a:pt x="636562" y="12509"/>
                  </a:lnTo>
                  <a:lnTo>
                    <a:pt x="656704" y="17843"/>
                  </a:lnTo>
                  <a:lnTo>
                    <a:pt x="676960" y="27012"/>
                  </a:lnTo>
                  <a:lnTo>
                    <a:pt x="697268" y="40005"/>
                  </a:lnTo>
                  <a:lnTo>
                    <a:pt x="699731" y="41808"/>
                  </a:lnTo>
                  <a:lnTo>
                    <a:pt x="703186" y="41275"/>
                  </a:lnTo>
                  <a:lnTo>
                    <a:pt x="706793" y="36360"/>
                  </a:lnTo>
                  <a:close/>
                </a:path>
              </a:pathLst>
            </a:custGeom>
            <a:solidFill>
              <a:srgbClr val="1E417C"/>
            </a:solidFill>
          </p:spPr>
          <p:txBody>
            <a:bodyPr wrap="square" lIns="0" tIns="0" rIns="0" bIns="0" rtlCol="0"/>
            <a:lstStyle/>
            <a:p>
              <a:endParaRPr/>
            </a:p>
          </p:txBody>
        </p:sp>
        <p:sp>
          <p:nvSpPr>
            <p:cNvPr id="80" name="object 80"/>
            <p:cNvSpPr/>
            <p:nvPr/>
          </p:nvSpPr>
          <p:spPr>
            <a:xfrm>
              <a:off x="143551" y="2807944"/>
              <a:ext cx="1625585" cy="1625585"/>
            </a:xfrm>
            <a:custGeom>
              <a:avLst/>
              <a:gdLst/>
              <a:ahLst/>
              <a:cxnLst/>
              <a:rect l="l" t="t" r="r" b="b"/>
              <a:pathLst>
                <a:path w="914400" h="914400">
                  <a:moveTo>
                    <a:pt x="914400" y="457200"/>
                  </a:moveTo>
                  <a:lnTo>
                    <a:pt x="912039" y="503945"/>
                  </a:lnTo>
                  <a:lnTo>
                    <a:pt x="905111" y="549340"/>
                  </a:lnTo>
                  <a:lnTo>
                    <a:pt x="893844" y="593156"/>
                  </a:lnTo>
                  <a:lnTo>
                    <a:pt x="878470" y="635161"/>
                  </a:lnTo>
                  <a:lnTo>
                    <a:pt x="859217" y="675127"/>
                  </a:lnTo>
                  <a:lnTo>
                    <a:pt x="836316" y="712823"/>
                  </a:lnTo>
                  <a:lnTo>
                    <a:pt x="809996" y="748020"/>
                  </a:lnTo>
                  <a:lnTo>
                    <a:pt x="780488" y="780488"/>
                  </a:lnTo>
                  <a:lnTo>
                    <a:pt x="748020" y="809996"/>
                  </a:lnTo>
                  <a:lnTo>
                    <a:pt x="712823" y="836316"/>
                  </a:lnTo>
                  <a:lnTo>
                    <a:pt x="675127" y="859217"/>
                  </a:lnTo>
                  <a:lnTo>
                    <a:pt x="635161" y="878470"/>
                  </a:lnTo>
                  <a:lnTo>
                    <a:pt x="593156" y="893844"/>
                  </a:lnTo>
                  <a:lnTo>
                    <a:pt x="549340" y="905111"/>
                  </a:lnTo>
                  <a:lnTo>
                    <a:pt x="503945" y="912039"/>
                  </a:lnTo>
                  <a:lnTo>
                    <a:pt x="457200" y="914400"/>
                  </a:lnTo>
                  <a:lnTo>
                    <a:pt x="410454" y="912039"/>
                  </a:lnTo>
                  <a:lnTo>
                    <a:pt x="365059" y="905111"/>
                  </a:lnTo>
                  <a:lnTo>
                    <a:pt x="321243" y="893844"/>
                  </a:lnTo>
                  <a:lnTo>
                    <a:pt x="279238" y="878470"/>
                  </a:lnTo>
                  <a:lnTo>
                    <a:pt x="239272" y="859217"/>
                  </a:lnTo>
                  <a:lnTo>
                    <a:pt x="201576" y="836316"/>
                  </a:lnTo>
                  <a:lnTo>
                    <a:pt x="166379" y="809996"/>
                  </a:lnTo>
                  <a:lnTo>
                    <a:pt x="133911" y="780488"/>
                  </a:lnTo>
                  <a:lnTo>
                    <a:pt x="104403" y="748020"/>
                  </a:lnTo>
                  <a:lnTo>
                    <a:pt x="78083" y="712823"/>
                  </a:lnTo>
                  <a:lnTo>
                    <a:pt x="55182" y="675127"/>
                  </a:lnTo>
                  <a:lnTo>
                    <a:pt x="35929" y="635161"/>
                  </a:lnTo>
                  <a:lnTo>
                    <a:pt x="20555" y="593156"/>
                  </a:lnTo>
                  <a:lnTo>
                    <a:pt x="9288" y="549340"/>
                  </a:lnTo>
                  <a:lnTo>
                    <a:pt x="2360" y="503945"/>
                  </a:lnTo>
                  <a:lnTo>
                    <a:pt x="0" y="457200"/>
                  </a:lnTo>
                  <a:lnTo>
                    <a:pt x="2360" y="410454"/>
                  </a:lnTo>
                  <a:lnTo>
                    <a:pt x="9288" y="365059"/>
                  </a:lnTo>
                  <a:lnTo>
                    <a:pt x="20555" y="321243"/>
                  </a:lnTo>
                  <a:lnTo>
                    <a:pt x="35929" y="279238"/>
                  </a:lnTo>
                  <a:lnTo>
                    <a:pt x="55182" y="239272"/>
                  </a:lnTo>
                  <a:lnTo>
                    <a:pt x="78083" y="201576"/>
                  </a:lnTo>
                  <a:lnTo>
                    <a:pt x="104403" y="166379"/>
                  </a:lnTo>
                  <a:lnTo>
                    <a:pt x="133911" y="133911"/>
                  </a:lnTo>
                  <a:lnTo>
                    <a:pt x="166379" y="104403"/>
                  </a:lnTo>
                  <a:lnTo>
                    <a:pt x="201576" y="78083"/>
                  </a:lnTo>
                  <a:lnTo>
                    <a:pt x="239272" y="55182"/>
                  </a:lnTo>
                  <a:lnTo>
                    <a:pt x="279238" y="35929"/>
                  </a:lnTo>
                  <a:lnTo>
                    <a:pt x="321243" y="20555"/>
                  </a:lnTo>
                  <a:lnTo>
                    <a:pt x="365059" y="9288"/>
                  </a:lnTo>
                  <a:lnTo>
                    <a:pt x="410454" y="2360"/>
                  </a:lnTo>
                  <a:lnTo>
                    <a:pt x="457200" y="0"/>
                  </a:lnTo>
                  <a:lnTo>
                    <a:pt x="503945" y="2360"/>
                  </a:lnTo>
                  <a:lnTo>
                    <a:pt x="549340" y="9288"/>
                  </a:lnTo>
                  <a:lnTo>
                    <a:pt x="593156" y="20555"/>
                  </a:lnTo>
                  <a:lnTo>
                    <a:pt x="635161" y="35929"/>
                  </a:lnTo>
                  <a:lnTo>
                    <a:pt x="675127" y="55182"/>
                  </a:lnTo>
                  <a:lnTo>
                    <a:pt x="712823" y="78083"/>
                  </a:lnTo>
                  <a:lnTo>
                    <a:pt x="748020" y="104403"/>
                  </a:lnTo>
                  <a:lnTo>
                    <a:pt x="780488" y="133911"/>
                  </a:lnTo>
                  <a:lnTo>
                    <a:pt x="809996" y="166379"/>
                  </a:lnTo>
                  <a:lnTo>
                    <a:pt x="836316" y="201576"/>
                  </a:lnTo>
                  <a:lnTo>
                    <a:pt x="859217" y="239272"/>
                  </a:lnTo>
                  <a:lnTo>
                    <a:pt x="878470" y="279238"/>
                  </a:lnTo>
                  <a:lnTo>
                    <a:pt x="893844" y="321243"/>
                  </a:lnTo>
                  <a:lnTo>
                    <a:pt x="905111" y="365059"/>
                  </a:lnTo>
                  <a:lnTo>
                    <a:pt x="912039" y="410454"/>
                  </a:lnTo>
                  <a:lnTo>
                    <a:pt x="914400" y="457200"/>
                  </a:lnTo>
                  <a:close/>
                </a:path>
              </a:pathLst>
            </a:custGeom>
            <a:ln w="12700">
              <a:solidFill>
                <a:srgbClr val="1E417C"/>
              </a:solidFill>
            </a:ln>
          </p:spPr>
          <p:txBody>
            <a:bodyPr wrap="square" lIns="0" tIns="0" rIns="0" bIns="0" rtlCol="0"/>
            <a:lstStyle/>
            <a:p>
              <a:endParaRPr/>
            </a:p>
          </p:txBody>
        </p:sp>
      </p:grpSp>
      <p:pic>
        <p:nvPicPr>
          <p:cNvPr id="2052" name="Picture 4" descr="What's in a pair of jeans?">
            <a:extLst>
              <a:ext uri="{FF2B5EF4-FFF2-40B4-BE49-F238E27FC236}">
                <a16:creationId xmlns:a16="http://schemas.microsoft.com/office/drawing/2014/main" id="{C20286E9-1A22-E9CE-3A85-4C95B1CB7D07}"/>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865402" y="5887943"/>
            <a:ext cx="8059501" cy="4237738"/>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a:extLst>
              <a:ext uri="{FF2B5EF4-FFF2-40B4-BE49-F238E27FC236}">
                <a16:creationId xmlns:a16="http://schemas.microsoft.com/office/drawing/2014/main" id="{C0F14075-F104-60A8-BA70-4B2410BDEE92}"/>
              </a:ext>
            </a:extLst>
          </p:cNvPr>
          <p:cNvGrpSpPr/>
          <p:nvPr/>
        </p:nvGrpSpPr>
        <p:grpSpPr>
          <a:xfrm>
            <a:off x="11908652" y="5118100"/>
            <a:ext cx="6387923" cy="4715399"/>
            <a:chOff x="10498736" y="5303581"/>
            <a:chExt cx="6387923" cy="4715399"/>
          </a:xfrm>
        </p:grpSpPr>
        <p:pic>
          <p:nvPicPr>
            <p:cNvPr id="2050" name="Picture 2" descr="OC] It takes over 12,000L of water to produce one outfit (not including  shoes or underwear) - the average person drinks 691L of water a year.  That's over 18 years worth of">
              <a:extLst>
                <a:ext uri="{FF2B5EF4-FFF2-40B4-BE49-F238E27FC236}">
                  <a16:creationId xmlns:a16="http://schemas.microsoft.com/office/drawing/2014/main" id="{E04BB227-6B34-E6F9-55CA-42D7D48A516C}"/>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85229" t="16677" b="62096"/>
            <a:stretch>
              <a:fillRect/>
            </a:stretch>
          </p:blipFill>
          <p:spPr bwMode="auto">
            <a:xfrm>
              <a:off x="13937911" y="5303581"/>
              <a:ext cx="2948748" cy="423773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OC] It takes over 12,000L of water to produce one outfit (not including  shoes or underwear) - the average person drinks 691L of water a year.  That's over 18 years worth of">
              <a:extLst>
                <a:ext uri="{FF2B5EF4-FFF2-40B4-BE49-F238E27FC236}">
                  <a16:creationId xmlns:a16="http://schemas.microsoft.com/office/drawing/2014/main" id="{026AA2DC-29F7-B45A-EF3C-32019F0CCD51}"/>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t="16677" r="82773" b="62096"/>
            <a:stretch>
              <a:fillRect/>
            </a:stretch>
          </p:blipFill>
          <p:spPr bwMode="auto">
            <a:xfrm>
              <a:off x="10498736" y="5781244"/>
              <a:ext cx="3439175" cy="4237736"/>
            </a:xfrm>
            <a:prstGeom prst="rect">
              <a:avLst/>
            </a:prstGeom>
            <a:noFill/>
            <a:extLst>
              <a:ext uri="{909E8E84-426E-40DD-AFC4-6F175D3DCCD1}">
                <a14:hiddenFill xmlns:a14="http://schemas.microsoft.com/office/drawing/2010/main">
                  <a:solidFill>
                    <a:srgbClr val="FFFFFF"/>
                  </a:solidFill>
                </a14:hiddenFill>
              </a:ext>
            </a:extLst>
          </p:spPr>
        </p:pic>
      </p:grpSp>
      <p:sp>
        <p:nvSpPr>
          <p:cNvPr id="26" name="Rectangle 25">
            <a:extLst>
              <a:ext uri="{FF2B5EF4-FFF2-40B4-BE49-F238E27FC236}">
                <a16:creationId xmlns:a16="http://schemas.microsoft.com/office/drawing/2014/main" id="{C7EDEFA4-EF1E-B1CE-87A0-A0F2E968EF79}"/>
              </a:ext>
            </a:extLst>
          </p:cNvPr>
          <p:cNvSpPr/>
          <p:nvPr/>
        </p:nvSpPr>
        <p:spPr>
          <a:xfrm>
            <a:off x="989214" y="5887943"/>
            <a:ext cx="2627624" cy="1200329"/>
          </a:xfrm>
          <a:prstGeom prst="rect">
            <a:avLst/>
          </a:prstGeom>
          <a:solidFill>
            <a:schemeClr val="tx2">
              <a:lumMod val="75000"/>
            </a:schemeClr>
          </a:solidFill>
        </p:spPr>
        <p:txBody>
          <a:bodyPr wrap="square" lIns="91440" tIns="45720" rIns="91440" bIns="45720">
            <a:spAutoFit/>
          </a:bodyPr>
          <a:lstStyle/>
          <a:p>
            <a:pPr algn="ctr"/>
            <a:r>
              <a:rPr lang="en-US" sz="3600" b="1" spc="50">
                <a:ln w="9525" cmpd="sng">
                  <a:solidFill>
                    <a:schemeClr val="accent1"/>
                  </a:solidFill>
                  <a:prstDash val="solid"/>
                </a:ln>
                <a:solidFill>
                  <a:srgbClr val="70AD47">
                    <a:tint val="1000"/>
                  </a:srgbClr>
                </a:solidFill>
                <a:effectLst>
                  <a:glow rad="38100">
                    <a:schemeClr val="accent1">
                      <a:alpha val="40000"/>
                    </a:schemeClr>
                  </a:glow>
                </a:effectLst>
              </a:rPr>
              <a:t>QUIZ QUESTION</a:t>
            </a:r>
          </a:p>
        </p:txBody>
      </p:sp>
      <p:sp>
        <p:nvSpPr>
          <p:cNvPr id="28" name="TextBox 27">
            <a:extLst>
              <a:ext uri="{FF2B5EF4-FFF2-40B4-BE49-F238E27FC236}">
                <a16:creationId xmlns:a16="http://schemas.microsoft.com/office/drawing/2014/main" id="{22AEBA23-2ED8-3FB0-2420-A5C305E7F1CE}"/>
              </a:ext>
            </a:extLst>
          </p:cNvPr>
          <p:cNvSpPr txBox="1"/>
          <p:nvPr/>
        </p:nvSpPr>
        <p:spPr>
          <a:xfrm>
            <a:off x="989214" y="7088272"/>
            <a:ext cx="2627624" cy="1631216"/>
          </a:xfrm>
          <a:prstGeom prst="rect">
            <a:avLst/>
          </a:prstGeom>
          <a:noFill/>
        </p:spPr>
        <p:txBody>
          <a:bodyPr wrap="square">
            <a:spAutoFit/>
          </a:bodyPr>
          <a:lstStyle/>
          <a:p>
            <a:pPr algn="ctr">
              <a:spcBef>
                <a:spcPts val="727"/>
              </a:spcBef>
            </a:pPr>
            <a:endParaRPr lang="en-US" sz="2000">
              <a:solidFill>
                <a:schemeClr val="tx1"/>
              </a:solidFill>
              <a:latin typeface="Calibri" panose="020F0502020204030204" pitchFamily="34" charset="0"/>
              <a:cs typeface="Calibri" panose="020F0502020204030204" pitchFamily="34" charset="0"/>
            </a:endParaRPr>
          </a:p>
          <a:p>
            <a:pPr marL="32738" algn="ctr">
              <a:spcBef>
                <a:spcPts val="9"/>
              </a:spcBef>
              <a:tabLst>
                <a:tab pos="845548" algn="l"/>
              </a:tabLst>
            </a:pPr>
            <a:r>
              <a:rPr lang="en-US" sz="2000">
                <a:solidFill>
                  <a:schemeClr val="tx1"/>
                </a:solidFill>
                <a:latin typeface="Calibri" panose="020F0502020204030204" pitchFamily="34" charset="0"/>
                <a:cs typeface="Calibri" panose="020F0502020204030204" pitchFamily="34" charset="0"/>
              </a:rPr>
              <a:t>How much water is used to make one pair of jeans? </a:t>
            </a:r>
            <a:endParaRPr lang="en-US" sz="2000" spc="-44">
              <a:solidFill>
                <a:schemeClr val="tx1"/>
              </a:solidFill>
              <a:latin typeface="Calibri" panose="020F0502020204030204" pitchFamily="34" charset="0"/>
              <a:cs typeface="Calibri" panose="020F0502020204030204" pitchFamily="34" charset="0"/>
            </a:endParaRPr>
          </a:p>
          <a:p>
            <a:pPr marL="845548" indent="-812810" algn="ctr">
              <a:spcBef>
                <a:spcPts val="9"/>
              </a:spcBef>
              <a:buAutoNum type="arabicPeriod" startAt="2"/>
              <a:tabLst>
                <a:tab pos="845548" algn="l"/>
              </a:tabLst>
            </a:pPr>
            <a:endParaRPr lang="en-US" sz="2000">
              <a:solidFill>
                <a:schemeClr val="tx1"/>
              </a:solidFill>
              <a:latin typeface="Calibri" panose="020F0502020204030204" pitchFamily="34" charset="0"/>
              <a:cs typeface="Calibri" panose="020F0502020204030204" pitchFamily="34" charset="0"/>
            </a:endParaRPr>
          </a:p>
        </p:txBody>
      </p:sp>
      <p:sp>
        <p:nvSpPr>
          <p:cNvPr id="30" name="Rectangle 29">
            <a:extLst>
              <a:ext uri="{FF2B5EF4-FFF2-40B4-BE49-F238E27FC236}">
                <a16:creationId xmlns:a16="http://schemas.microsoft.com/office/drawing/2014/main" id="{C166FB57-1C52-4665-BAB2-5D20CA3145F1}"/>
              </a:ext>
            </a:extLst>
          </p:cNvPr>
          <p:cNvSpPr/>
          <p:nvPr/>
        </p:nvSpPr>
        <p:spPr>
          <a:xfrm>
            <a:off x="-4" y="14905"/>
            <a:ext cx="19010313" cy="148810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Calibri" panose="020F0502020204030204" pitchFamily="34" charset="0"/>
            </a:endParaRPr>
          </a:p>
        </p:txBody>
      </p:sp>
      <p:sp>
        <p:nvSpPr>
          <p:cNvPr id="32" name="Title 1">
            <a:extLst>
              <a:ext uri="{FF2B5EF4-FFF2-40B4-BE49-F238E27FC236}">
                <a16:creationId xmlns:a16="http://schemas.microsoft.com/office/drawing/2014/main" id="{B5119A19-E172-B61E-1DC8-397919B06D0D}"/>
              </a:ext>
            </a:extLst>
          </p:cNvPr>
          <p:cNvSpPr txBox="1">
            <a:spLocks/>
          </p:cNvSpPr>
          <p:nvPr/>
        </p:nvSpPr>
        <p:spPr>
          <a:xfrm>
            <a:off x="-172244" y="-101650"/>
            <a:ext cx="14257734" cy="1794890"/>
          </a:xfrm>
          <a:prstGeom prst="rect">
            <a:avLst/>
          </a:prstGeom>
        </p:spPr>
        <p:txBody>
          <a:bodyPr vert="horz" lIns="142577" tIns="71289" rIns="142577" bIns="71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1425732"/>
            <a:r>
              <a:rPr lang="en-US" sz="4800" b="1">
                <a:solidFill>
                  <a:prstClr val="white"/>
                </a:solidFill>
                <a:latin typeface="Calibri" panose="020F0502020204030204" pitchFamily="34" charset="0"/>
                <a:ea typeface="Calibri" panose="020F0502020204030204" pitchFamily="34" charset="0"/>
                <a:cs typeface="Calibri" panose="020F0502020204030204" pitchFamily="34" charset="0"/>
              </a:rPr>
              <a:t>Fast Fashion Project - Discover </a:t>
            </a:r>
            <a:endParaRPr lang="en-IE" sz="4800" b="1">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pic>
        <p:nvPicPr>
          <p:cNvPr id="34" name="Picture 33" descr="A logo of a person with flowers and open book&#10;&#10;Description automatically generated">
            <a:extLst>
              <a:ext uri="{FF2B5EF4-FFF2-40B4-BE49-F238E27FC236}">
                <a16:creationId xmlns:a16="http://schemas.microsoft.com/office/drawing/2014/main" id="{E33F3B98-35A1-09A6-FB50-668F2DADE31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7573684" y="58043"/>
            <a:ext cx="1159499" cy="1420877"/>
          </a:xfrm>
          <a:prstGeom prst="rect">
            <a:avLst/>
          </a:prstGeom>
        </p:spPr>
      </p:pic>
    </p:spTree>
    <p:extLst>
      <p:ext uri="{BB962C8B-B14F-4D97-AF65-F5344CB8AC3E}">
        <p14:creationId xmlns:p14="http://schemas.microsoft.com/office/powerpoint/2010/main" val="2885345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458ED626-2E97-61B9-C267-FD22464DA601}"/>
              </a:ext>
            </a:extLst>
          </p:cNvPr>
          <p:cNvSpPr txBox="1"/>
          <p:nvPr/>
        </p:nvSpPr>
        <p:spPr>
          <a:xfrm>
            <a:off x="4256489" y="1493879"/>
            <a:ext cx="13365899" cy="2921313"/>
          </a:xfrm>
          <a:prstGeom prst="rect">
            <a:avLst/>
          </a:prstGeom>
          <a:noFill/>
        </p:spPr>
        <p:txBody>
          <a:bodyPr wrap="square">
            <a:spAutoFit/>
          </a:bodyPr>
          <a:lstStyle/>
          <a:p>
            <a:pPr marL="836515" indent="-812810">
              <a:spcBef>
                <a:spcPts val="1876"/>
              </a:spcBef>
              <a:buAutoNum type="arabicPeriod" startAt="3"/>
              <a:tabLst>
                <a:tab pos="836515" algn="l"/>
              </a:tabLst>
            </a:pPr>
            <a:r>
              <a:rPr lang="en-US" sz="2400" b="1" spc="-18">
                <a:solidFill>
                  <a:schemeClr val="tx1"/>
                </a:solidFill>
                <a:latin typeface="Calibri" panose="020F0502020204030204" pitchFamily="34" charset="0"/>
                <a:cs typeface="Calibri" panose="020F0502020204030204" pitchFamily="34" charset="0"/>
              </a:rPr>
              <a:t>Microplastics</a:t>
            </a:r>
          </a:p>
          <a:p>
            <a:pPr marL="836515" indent="-812810">
              <a:spcBef>
                <a:spcPts val="1876"/>
              </a:spcBef>
              <a:buAutoNum type="arabicPeriod" startAt="3"/>
              <a:tabLst>
                <a:tab pos="836515" algn="l"/>
              </a:tabLst>
            </a:pPr>
            <a:endParaRPr lang="en-US" sz="2400">
              <a:solidFill>
                <a:schemeClr val="tx1"/>
              </a:solidFill>
              <a:latin typeface="Calibri" panose="020F0502020204030204" pitchFamily="34" charset="0"/>
              <a:cs typeface="Calibri" panose="020F0502020204030204" pitchFamily="34" charset="0"/>
            </a:endParaRPr>
          </a:p>
          <a:p>
            <a:pPr marL="23707" marR="1950744"/>
            <a:r>
              <a:rPr lang="en-US" sz="2400">
                <a:solidFill>
                  <a:schemeClr val="tx1"/>
                </a:solidFill>
                <a:latin typeface="Calibri" panose="020F0502020204030204" pitchFamily="34" charset="0"/>
                <a:cs typeface="Calibri" panose="020F0502020204030204" pitchFamily="34" charset="0"/>
              </a:rPr>
              <a:t>Around</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60%</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clothes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are</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made</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with</a:t>
            </a:r>
            <a:r>
              <a:rPr lang="en-US" sz="2400" spc="-27">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plastic-</a:t>
            </a:r>
            <a:r>
              <a:rPr lang="en-US" sz="2400">
                <a:solidFill>
                  <a:schemeClr val="tx1"/>
                </a:solidFill>
                <a:latin typeface="Calibri" panose="020F0502020204030204" pitchFamily="34" charset="0"/>
                <a:cs typeface="Calibri" panose="020F0502020204030204" pitchFamily="34" charset="0"/>
              </a:rPr>
              <a:t>based</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materials</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such</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polyester</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or</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nylon.</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When</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we</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wash</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these</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types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clothes,</a:t>
            </a:r>
            <a:r>
              <a:rPr lang="en-US" sz="2400" spc="-27">
                <a:solidFill>
                  <a:schemeClr val="tx1"/>
                </a:solidFill>
                <a:latin typeface="Calibri" panose="020F0502020204030204" pitchFamily="34" charset="0"/>
                <a:cs typeface="Calibri" panose="020F0502020204030204" pitchFamily="34" charset="0"/>
              </a:rPr>
              <a:t> </a:t>
            </a:r>
            <a:r>
              <a:rPr lang="en-US" sz="2400" spc="-36">
                <a:solidFill>
                  <a:schemeClr val="tx1"/>
                </a:solidFill>
                <a:latin typeface="Calibri" panose="020F0502020204030204" pitchFamily="34" charset="0"/>
                <a:cs typeface="Calibri" panose="020F0502020204030204" pitchFamily="34" charset="0"/>
              </a:rPr>
              <a:t>they </a:t>
            </a:r>
            <a:r>
              <a:rPr lang="en-US" sz="2400">
                <a:solidFill>
                  <a:schemeClr val="tx1"/>
                </a:solidFill>
                <a:latin typeface="Calibri" panose="020F0502020204030204" pitchFamily="34" charset="0"/>
                <a:cs typeface="Calibri" panose="020F0502020204030204" pitchFamily="34" charset="0"/>
              </a:rPr>
              <a:t>release</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microplastics</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which</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eventually</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make</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their</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way</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into</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rivers</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and</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seas.</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Some</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experts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estimate</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that</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every</a:t>
            </a:r>
            <a:r>
              <a:rPr lang="en-US" sz="2400" spc="-53">
                <a:solidFill>
                  <a:schemeClr val="tx1"/>
                </a:solidFill>
                <a:latin typeface="Calibri" panose="020F0502020204030204" pitchFamily="34" charset="0"/>
                <a:cs typeface="Calibri" panose="020F0502020204030204" pitchFamily="34" charset="0"/>
              </a:rPr>
              <a:t> </a:t>
            </a:r>
            <a:r>
              <a:rPr lang="en-US" sz="2400" spc="-44">
                <a:solidFill>
                  <a:schemeClr val="tx1"/>
                </a:solidFill>
                <a:latin typeface="Calibri" panose="020F0502020204030204" pitchFamily="34" charset="0"/>
                <a:cs typeface="Calibri" panose="020F0502020204030204" pitchFamily="34" charset="0"/>
              </a:rPr>
              <a:t>year,</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500,000</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tons</a:t>
            </a:r>
            <a:r>
              <a:rPr lang="en-US" sz="2400" spc="-44">
                <a:solidFill>
                  <a:schemeClr val="tx1"/>
                </a:solidFill>
                <a:latin typeface="Calibri" panose="020F0502020204030204" pitchFamily="34" charset="0"/>
                <a:cs typeface="Calibri" panose="020F0502020204030204" pitchFamily="34" charset="0"/>
              </a:rPr>
              <a:t> of </a:t>
            </a:r>
            <a:r>
              <a:rPr lang="en-US" sz="2400">
                <a:solidFill>
                  <a:schemeClr val="tx1"/>
                </a:solidFill>
                <a:latin typeface="Calibri" panose="020F0502020204030204" pitchFamily="34" charset="0"/>
                <a:cs typeface="Calibri" panose="020F0502020204030204" pitchFamily="34" charset="0"/>
              </a:rPr>
              <a:t>tiny</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plastic</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particles</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are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released</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into</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ocean</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from</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our</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washing</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machines</a:t>
            </a:r>
            <a:r>
              <a:rPr lang="en-US" sz="2400" spc="-36">
                <a:solidFill>
                  <a:schemeClr val="tx1"/>
                </a:solidFill>
                <a:latin typeface="Calibri" panose="020F0502020204030204" pitchFamily="34" charset="0"/>
                <a:cs typeface="Calibri" panose="020F0502020204030204" pitchFamily="34" charset="0"/>
              </a:rPr>
              <a:t> -</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36">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equivalent</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50</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billion</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plastic</a:t>
            </a:r>
            <a:r>
              <a:rPr lang="en-US" sz="2400" spc="-36">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bottles!</a:t>
            </a:r>
            <a:endParaRPr lang="en-US" sz="2400">
              <a:solidFill>
                <a:schemeClr val="tx1"/>
              </a:solidFill>
              <a:latin typeface="Calibri" panose="020F0502020204030204" pitchFamily="34" charset="0"/>
              <a:cs typeface="Calibri" panose="020F0502020204030204" pitchFamily="34" charset="0"/>
            </a:endParaRPr>
          </a:p>
        </p:txBody>
      </p:sp>
      <p:grpSp>
        <p:nvGrpSpPr>
          <p:cNvPr id="22" name="Group 21">
            <a:extLst>
              <a:ext uri="{FF2B5EF4-FFF2-40B4-BE49-F238E27FC236}">
                <a16:creationId xmlns:a16="http://schemas.microsoft.com/office/drawing/2014/main" id="{EC005568-6E9D-ED0E-605A-FF24F9624183}"/>
              </a:ext>
            </a:extLst>
          </p:cNvPr>
          <p:cNvGrpSpPr/>
          <p:nvPr/>
        </p:nvGrpSpPr>
        <p:grpSpPr>
          <a:xfrm>
            <a:off x="437357" y="1728199"/>
            <a:ext cx="3389902" cy="3389902"/>
            <a:chOff x="437356" y="1728198"/>
            <a:chExt cx="3875205" cy="3875205"/>
          </a:xfrm>
        </p:grpSpPr>
        <p:grpSp>
          <p:nvGrpSpPr>
            <p:cNvPr id="141" name="Group 140">
              <a:extLst>
                <a:ext uri="{FF2B5EF4-FFF2-40B4-BE49-F238E27FC236}">
                  <a16:creationId xmlns:a16="http://schemas.microsoft.com/office/drawing/2014/main" id="{7FFA6DEA-1DF9-3F7E-F624-E98C87B0C5BA}"/>
                </a:ext>
              </a:extLst>
            </p:cNvPr>
            <p:cNvGrpSpPr/>
            <p:nvPr/>
          </p:nvGrpSpPr>
          <p:grpSpPr>
            <a:xfrm>
              <a:off x="437356" y="1728198"/>
              <a:ext cx="3875205" cy="3875205"/>
              <a:chOff x="143551" y="4634430"/>
              <a:chExt cx="1625585" cy="1625585"/>
            </a:xfrm>
          </p:grpSpPr>
          <p:pic>
            <p:nvPicPr>
              <p:cNvPr id="81" name="object 81"/>
              <p:cNvPicPr/>
              <p:nvPr/>
            </p:nvPicPr>
            <p:blipFill>
              <a:blip r:embed="rId3" cstate="print"/>
              <a:stretch>
                <a:fillRect/>
              </a:stretch>
            </p:blipFill>
            <p:spPr>
              <a:xfrm>
                <a:off x="904460" y="4966564"/>
                <a:ext cx="482986" cy="525339"/>
              </a:xfrm>
              <a:prstGeom prst="rect">
                <a:avLst/>
              </a:prstGeom>
            </p:spPr>
          </p:pic>
          <p:sp>
            <p:nvSpPr>
              <p:cNvPr id="82" name="object 82"/>
              <p:cNvSpPr/>
              <p:nvPr/>
            </p:nvSpPr>
            <p:spPr>
              <a:xfrm>
                <a:off x="426621" y="5511432"/>
                <a:ext cx="462840" cy="487675"/>
              </a:xfrm>
              <a:custGeom>
                <a:avLst/>
                <a:gdLst/>
                <a:ahLst/>
                <a:cxnLst/>
                <a:rect l="l" t="t" r="r" b="b"/>
                <a:pathLst>
                  <a:path w="260350" h="274320">
                    <a:moveTo>
                      <a:pt x="223119" y="0"/>
                    </a:moveTo>
                    <a:lnTo>
                      <a:pt x="4573" y="227801"/>
                    </a:lnTo>
                    <a:lnTo>
                      <a:pt x="0" y="240166"/>
                    </a:lnTo>
                    <a:lnTo>
                      <a:pt x="1496" y="246609"/>
                    </a:lnTo>
                    <a:lnTo>
                      <a:pt x="5475" y="252160"/>
                    </a:lnTo>
                    <a:lnTo>
                      <a:pt x="24271" y="269622"/>
                    </a:lnTo>
                    <a:lnTo>
                      <a:pt x="30100" y="273187"/>
                    </a:lnTo>
                    <a:lnTo>
                      <a:pt x="36636" y="274207"/>
                    </a:lnTo>
                    <a:lnTo>
                      <a:pt x="43078" y="272712"/>
                    </a:lnTo>
                    <a:lnTo>
                      <a:pt x="48629" y="268733"/>
                    </a:lnTo>
                    <a:lnTo>
                      <a:pt x="255182" y="46407"/>
                    </a:lnTo>
                    <a:lnTo>
                      <a:pt x="258742" y="40577"/>
                    </a:lnTo>
                    <a:lnTo>
                      <a:pt x="259762" y="34042"/>
                    </a:lnTo>
                    <a:lnTo>
                      <a:pt x="258270" y="27599"/>
                    </a:lnTo>
                    <a:lnTo>
                      <a:pt x="254293" y="22048"/>
                    </a:lnTo>
                    <a:lnTo>
                      <a:pt x="235484" y="4573"/>
                    </a:lnTo>
                    <a:lnTo>
                      <a:pt x="229655" y="1015"/>
                    </a:lnTo>
                    <a:lnTo>
                      <a:pt x="223119" y="0"/>
                    </a:lnTo>
                    <a:close/>
                  </a:path>
                </a:pathLst>
              </a:custGeom>
              <a:solidFill>
                <a:srgbClr val="05B259"/>
              </a:solidFill>
            </p:spPr>
            <p:txBody>
              <a:bodyPr wrap="square" lIns="0" tIns="0" rIns="0" bIns="0" rtlCol="0"/>
              <a:lstStyle/>
              <a:p>
                <a:endParaRPr/>
              </a:p>
            </p:txBody>
          </p:sp>
          <p:sp>
            <p:nvSpPr>
              <p:cNvPr id="84" name="object 84"/>
              <p:cNvSpPr/>
              <p:nvPr/>
            </p:nvSpPr>
            <p:spPr>
              <a:xfrm>
                <a:off x="805216" y="4895516"/>
                <a:ext cx="681843" cy="681843"/>
              </a:xfrm>
              <a:custGeom>
                <a:avLst/>
                <a:gdLst/>
                <a:ahLst/>
                <a:cxnLst/>
                <a:rect l="l" t="t" r="r" b="b"/>
                <a:pathLst>
                  <a:path w="383540" h="383539">
                    <a:moveTo>
                      <a:pt x="382993" y="191503"/>
                    </a:moveTo>
                    <a:lnTo>
                      <a:pt x="377936" y="235413"/>
                    </a:lnTo>
                    <a:lnTo>
                      <a:pt x="363529" y="275722"/>
                    </a:lnTo>
                    <a:lnTo>
                      <a:pt x="340923" y="311279"/>
                    </a:lnTo>
                    <a:lnTo>
                      <a:pt x="311266" y="340935"/>
                    </a:lnTo>
                    <a:lnTo>
                      <a:pt x="275709" y="363542"/>
                    </a:lnTo>
                    <a:lnTo>
                      <a:pt x="235400" y="377948"/>
                    </a:lnTo>
                    <a:lnTo>
                      <a:pt x="191490" y="383006"/>
                    </a:lnTo>
                    <a:lnTo>
                      <a:pt x="147584" y="377948"/>
                    </a:lnTo>
                    <a:lnTo>
                      <a:pt x="107279" y="363542"/>
                    </a:lnTo>
                    <a:lnTo>
                      <a:pt x="71724" y="340935"/>
                    </a:lnTo>
                    <a:lnTo>
                      <a:pt x="42069" y="311279"/>
                    </a:lnTo>
                    <a:lnTo>
                      <a:pt x="19464" y="275722"/>
                    </a:lnTo>
                    <a:lnTo>
                      <a:pt x="5057" y="235413"/>
                    </a:lnTo>
                    <a:lnTo>
                      <a:pt x="0" y="191503"/>
                    </a:lnTo>
                    <a:lnTo>
                      <a:pt x="5057" y="147592"/>
                    </a:lnTo>
                    <a:lnTo>
                      <a:pt x="19464" y="107284"/>
                    </a:lnTo>
                    <a:lnTo>
                      <a:pt x="42069" y="71727"/>
                    </a:lnTo>
                    <a:lnTo>
                      <a:pt x="71724" y="42070"/>
                    </a:lnTo>
                    <a:lnTo>
                      <a:pt x="107279" y="19464"/>
                    </a:lnTo>
                    <a:lnTo>
                      <a:pt x="147584" y="5057"/>
                    </a:lnTo>
                    <a:lnTo>
                      <a:pt x="191490" y="0"/>
                    </a:lnTo>
                    <a:lnTo>
                      <a:pt x="235400" y="5057"/>
                    </a:lnTo>
                    <a:lnTo>
                      <a:pt x="275709" y="19464"/>
                    </a:lnTo>
                    <a:lnTo>
                      <a:pt x="311266" y="42070"/>
                    </a:lnTo>
                    <a:lnTo>
                      <a:pt x="340923" y="71727"/>
                    </a:lnTo>
                    <a:lnTo>
                      <a:pt x="363529" y="107284"/>
                    </a:lnTo>
                    <a:lnTo>
                      <a:pt x="377936" y="147592"/>
                    </a:lnTo>
                    <a:lnTo>
                      <a:pt x="382993" y="191503"/>
                    </a:lnTo>
                    <a:close/>
                  </a:path>
                </a:pathLst>
              </a:custGeom>
              <a:ln w="29375">
                <a:solidFill>
                  <a:srgbClr val="05B259"/>
                </a:solidFill>
              </a:ln>
            </p:spPr>
            <p:txBody>
              <a:bodyPr wrap="square" lIns="0" tIns="0" rIns="0" bIns="0" rtlCol="0"/>
              <a:lstStyle/>
              <a:p>
                <a:endParaRPr/>
              </a:p>
            </p:txBody>
          </p:sp>
          <p:sp>
            <p:nvSpPr>
              <p:cNvPr id="85" name="object 85"/>
              <p:cNvSpPr/>
              <p:nvPr/>
            </p:nvSpPr>
            <p:spPr>
              <a:xfrm>
                <a:off x="143551" y="4634430"/>
                <a:ext cx="1625585" cy="1625585"/>
              </a:xfrm>
              <a:custGeom>
                <a:avLst/>
                <a:gdLst/>
                <a:ahLst/>
                <a:cxnLst/>
                <a:rect l="l" t="t" r="r" b="b"/>
                <a:pathLst>
                  <a:path w="914400" h="914400">
                    <a:moveTo>
                      <a:pt x="914400" y="457200"/>
                    </a:moveTo>
                    <a:lnTo>
                      <a:pt x="912039" y="503945"/>
                    </a:lnTo>
                    <a:lnTo>
                      <a:pt x="905111" y="549340"/>
                    </a:lnTo>
                    <a:lnTo>
                      <a:pt x="893844" y="593156"/>
                    </a:lnTo>
                    <a:lnTo>
                      <a:pt x="878470" y="635161"/>
                    </a:lnTo>
                    <a:lnTo>
                      <a:pt x="859217" y="675127"/>
                    </a:lnTo>
                    <a:lnTo>
                      <a:pt x="836316" y="712823"/>
                    </a:lnTo>
                    <a:lnTo>
                      <a:pt x="809996" y="748020"/>
                    </a:lnTo>
                    <a:lnTo>
                      <a:pt x="780488" y="780488"/>
                    </a:lnTo>
                    <a:lnTo>
                      <a:pt x="748020" y="809996"/>
                    </a:lnTo>
                    <a:lnTo>
                      <a:pt x="712823" y="836316"/>
                    </a:lnTo>
                    <a:lnTo>
                      <a:pt x="675127" y="859217"/>
                    </a:lnTo>
                    <a:lnTo>
                      <a:pt x="635161" y="878470"/>
                    </a:lnTo>
                    <a:lnTo>
                      <a:pt x="593156" y="893844"/>
                    </a:lnTo>
                    <a:lnTo>
                      <a:pt x="549340" y="905111"/>
                    </a:lnTo>
                    <a:lnTo>
                      <a:pt x="503945" y="912039"/>
                    </a:lnTo>
                    <a:lnTo>
                      <a:pt x="457200" y="914400"/>
                    </a:lnTo>
                    <a:lnTo>
                      <a:pt x="410454" y="912039"/>
                    </a:lnTo>
                    <a:lnTo>
                      <a:pt x="365059" y="905111"/>
                    </a:lnTo>
                    <a:lnTo>
                      <a:pt x="321243" y="893844"/>
                    </a:lnTo>
                    <a:lnTo>
                      <a:pt x="279238" y="878470"/>
                    </a:lnTo>
                    <a:lnTo>
                      <a:pt x="239272" y="859217"/>
                    </a:lnTo>
                    <a:lnTo>
                      <a:pt x="201576" y="836316"/>
                    </a:lnTo>
                    <a:lnTo>
                      <a:pt x="166379" y="809996"/>
                    </a:lnTo>
                    <a:lnTo>
                      <a:pt x="133911" y="780488"/>
                    </a:lnTo>
                    <a:lnTo>
                      <a:pt x="104403" y="748020"/>
                    </a:lnTo>
                    <a:lnTo>
                      <a:pt x="78083" y="712823"/>
                    </a:lnTo>
                    <a:lnTo>
                      <a:pt x="55182" y="675127"/>
                    </a:lnTo>
                    <a:lnTo>
                      <a:pt x="35929" y="635161"/>
                    </a:lnTo>
                    <a:lnTo>
                      <a:pt x="20555" y="593156"/>
                    </a:lnTo>
                    <a:lnTo>
                      <a:pt x="9288" y="549340"/>
                    </a:lnTo>
                    <a:lnTo>
                      <a:pt x="2360" y="503945"/>
                    </a:lnTo>
                    <a:lnTo>
                      <a:pt x="0" y="457200"/>
                    </a:lnTo>
                    <a:lnTo>
                      <a:pt x="2360" y="410454"/>
                    </a:lnTo>
                    <a:lnTo>
                      <a:pt x="9288" y="365059"/>
                    </a:lnTo>
                    <a:lnTo>
                      <a:pt x="20555" y="321243"/>
                    </a:lnTo>
                    <a:lnTo>
                      <a:pt x="35929" y="279238"/>
                    </a:lnTo>
                    <a:lnTo>
                      <a:pt x="55182" y="239272"/>
                    </a:lnTo>
                    <a:lnTo>
                      <a:pt x="78083" y="201576"/>
                    </a:lnTo>
                    <a:lnTo>
                      <a:pt x="104403" y="166379"/>
                    </a:lnTo>
                    <a:lnTo>
                      <a:pt x="133911" y="133911"/>
                    </a:lnTo>
                    <a:lnTo>
                      <a:pt x="166379" y="104403"/>
                    </a:lnTo>
                    <a:lnTo>
                      <a:pt x="201576" y="78083"/>
                    </a:lnTo>
                    <a:lnTo>
                      <a:pt x="239272" y="55182"/>
                    </a:lnTo>
                    <a:lnTo>
                      <a:pt x="279238" y="35929"/>
                    </a:lnTo>
                    <a:lnTo>
                      <a:pt x="321243" y="20555"/>
                    </a:lnTo>
                    <a:lnTo>
                      <a:pt x="365059" y="9288"/>
                    </a:lnTo>
                    <a:lnTo>
                      <a:pt x="410454" y="2360"/>
                    </a:lnTo>
                    <a:lnTo>
                      <a:pt x="457200" y="0"/>
                    </a:lnTo>
                    <a:lnTo>
                      <a:pt x="503945" y="2360"/>
                    </a:lnTo>
                    <a:lnTo>
                      <a:pt x="549340" y="9288"/>
                    </a:lnTo>
                    <a:lnTo>
                      <a:pt x="593156" y="20555"/>
                    </a:lnTo>
                    <a:lnTo>
                      <a:pt x="635161" y="35929"/>
                    </a:lnTo>
                    <a:lnTo>
                      <a:pt x="675127" y="55182"/>
                    </a:lnTo>
                    <a:lnTo>
                      <a:pt x="712823" y="78083"/>
                    </a:lnTo>
                    <a:lnTo>
                      <a:pt x="748020" y="104403"/>
                    </a:lnTo>
                    <a:lnTo>
                      <a:pt x="780488" y="133911"/>
                    </a:lnTo>
                    <a:lnTo>
                      <a:pt x="809996" y="166379"/>
                    </a:lnTo>
                    <a:lnTo>
                      <a:pt x="836316" y="201576"/>
                    </a:lnTo>
                    <a:lnTo>
                      <a:pt x="859217" y="239272"/>
                    </a:lnTo>
                    <a:lnTo>
                      <a:pt x="878470" y="279238"/>
                    </a:lnTo>
                    <a:lnTo>
                      <a:pt x="893844" y="321243"/>
                    </a:lnTo>
                    <a:lnTo>
                      <a:pt x="905111" y="365059"/>
                    </a:lnTo>
                    <a:lnTo>
                      <a:pt x="912039" y="410454"/>
                    </a:lnTo>
                    <a:lnTo>
                      <a:pt x="914400" y="457200"/>
                    </a:lnTo>
                    <a:close/>
                  </a:path>
                </a:pathLst>
              </a:custGeom>
              <a:ln w="12700">
                <a:solidFill>
                  <a:srgbClr val="05B259"/>
                </a:solidFill>
              </a:ln>
            </p:spPr>
            <p:txBody>
              <a:bodyPr wrap="square" lIns="0" tIns="0" rIns="0" bIns="0" rtlCol="0"/>
              <a:lstStyle/>
              <a:p>
                <a:endParaRPr/>
              </a:p>
            </p:txBody>
          </p:sp>
        </p:grpSp>
        <p:sp>
          <p:nvSpPr>
            <p:cNvPr id="83" name="object 83"/>
            <p:cNvSpPr/>
            <p:nvPr/>
          </p:nvSpPr>
          <p:spPr>
            <a:xfrm>
              <a:off x="1524008" y="3743031"/>
              <a:ext cx="750489" cy="804739"/>
            </a:xfrm>
            <a:custGeom>
              <a:avLst/>
              <a:gdLst/>
              <a:ahLst/>
              <a:cxnLst/>
              <a:rect l="l" t="t" r="r" b="b"/>
              <a:pathLst>
                <a:path w="52704" h="56514">
                  <a:moveTo>
                    <a:pt x="0" y="56108"/>
                  </a:moveTo>
                  <a:lnTo>
                    <a:pt x="13087" y="42080"/>
                  </a:lnTo>
                  <a:lnTo>
                    <a:pt x="26173" y="28054"/>
                  </a:lnTo>
                  <a:lnTo>
                    <a:pt x="39256" y="14028"/>
                  </a:lnTo>
                  <a:lnTo>
                    <a:pt x="52336" y="0"/>
                  </a:lnTo>
                </a:path>
              </a:pathLst>
            </a:custGeom>
            <a:ln w="30416">
              <a:solidFill>
                <a:srgbClr val="05B259"/>
              </a:solidFill>
            </a:ln>
          </p:spPr>
          <p:txBody>
            <a:bodyPr wrap="square" lIns="0" tIns="0" rIns="0" bIns="0" rtlCol="0"/>
            <a:lstStyle/>
            <a:p>
              <a:endParaRPr/>
            </a:p>
          </p:txBody>
        </p:sp>
      </p:grpSp>
      <p:pic>
        <p:nvPicPr>
          <p:cNvPr id="3" name="Picture 2">
            <a:extLst>
              <a:ext uri="{FF2B5EF4-FFF2-40B4-BE49-F238E27FC236}">
                <a16:creationId xmlns:a16="http://schemas.microsoft.com/office/drawing/2014/main" id="{2BAB73F9-718F-C614-7510-99046D9F44E2}"/>
              </a:ext>
            </a:extLst>
          </p:cNvPr>
          <p:cNvPicPr>
            <a:picLocks noChangeAspect="1"/>
          </p:cNvPicPr>
          <p:nvPr/>
        </p:nvPicPr>
        <p:blipFill>
          <a:blip r:embed="rId4"/>
          <a:stretch>
            <a:fillRect/>
          </a:stretch>
        </p:blipFill>
        <p:spPr>
          <a:xfrm>
            <a:off x="4311139" y="4514981"/>
            <a:ext cx="8987192" cy="5991461"/>
          </a:xfrm>
          <a:prstGeom prst="rect">
            <a:avLst/>
          </a:prstGeom>
        </p:spPr>
      </p:pic>
      <p:grpSp>
        <p:nvGrpSpPr>
          <p:cNvPr id="20" name="Group 19">
            <a:extLst>
              <a:ext uri="{FF2B5EF4-FFF2-40B4-BE49-F238E27FC236}">
                <a16:creationId xmlns:a16="http://schemas.microsoft.com/office/drawing/2014/main" id="{BE08FA2C-7CE8-9495-59F4-732BAE750BFD}"/>
              </a:ext>
            </a:extLst>
          </p:cNvPr>
          <p:cNvGrpSpPr/>
          <p:nvPr/>
        </p:nvGrpSpPr>
        <p:grpSpPr>
          <a:xfrm rot="1334077">
            <a:off x="13924756" y="5240248"/>
            <a:ext cx="5808675" cy="1643648"/>
            <a:chOff x="11854686" y="8994638"/>
            <a:chExt cx="4042514" cy="1143887"/>
          </a:xfrm>
        </p:grpSpPr>
        <p:sp>
          <p:nvSpPr>
            <p:cNvPr id="23" name="object 55">
              <a:extLst>
                <a:ext uri="{FF2B5EF4-FFF2-40B4-BE49-F238E27FC236}">
                  <a16:creationId xmlns:a16="http://schemas.microsoft.com/office/drawing/2014/main" id="{69C75E50-29A8-9093-4830-5464AF46DC6B}"/>
                </a:ext>
              </a:extLst>
            </p:cNvPr>
            <p:cNvSpPr/>
            <p:nvPr/>
          </p:nvSpPr>
          <p:spPr>
            <a:xfrm>
              <a:off x="12065362" y="8994638"/>
              <a:ext cx="3075795" cy="1143887"/>
            </a:xfrm>
            <a:custGeom>
              <a:avLst/>
              <a:gdLst/>
              <a:ahLst/>
              <a:cxnLst/>
              <a:rect l="l" t="t" r="r" b="b"/>
              <a:pathLst>
                <a:path w="2552700" h="1253490">
                  <a:moveTo>
                    <a:pt x="2439809" y="0"/>
                  </a:moveTo>
                  <a:lnTo>
                    <a:pt x="112890" y="0"/>
                  </a:lnTo>
                  <a:lnTo>
                    <a:pt x="68949" y="8871"/>
                  </a:lnTo>
                  <a:lnTo>
                    <a:pt x="33066" y="33066"/>
                  </a:lnTo>
                  <a:lnTo>
                    <a:pt x="8871" y="68949"/>
                  </a:lnTo>
                  <a:lnTo>
                    <a:pt x="0" y="112890"/>
                  </a:lnTo>
                  <a:lnTo>
                    <a:pt x="0" y="1140180"/>
                  </a:lnTo>
                  <a:lnTo>
                    <a:pt x="8871" y="1184121"/>
                  </a:lnTo>
                  <a:lnTo>
                    <a:pt x="33066" y="1220004"/>
                  </a:lnTo>
                  <a:lnTo>
                    <a:pt x="68949" y="1244198"/>
                  </a:lnTo>
                  <a:lnTo>
                    <a:pt x="112890" y="1253070"/>
                  </a:lnTo>
                  <a:lnTo>
                    <a:pt x="2439809" y="1253070"/>
                  </a:lnTo>
                  <a:lnTo>
                    <a:pt x="2483750" y="1244198"/>
                  </a:lnTo>
                  <a:lnTo>
                    <a:pt x="2519633" y="1220004"/>
                  </a:lnTo>
                  <a:lnTo>
                    <a:pt x="2543828" y="1184121"/>
                  </a:lnTo>
                  <a:lnTo>
                    <a:pt x="2552700" y="1140180"/>
                  </a:lnTo>
                  <a:lnTo>
                    <a:pt x="2552700" y="112890"/>
                  </a:lnTo>
                  <a:lnTo>
                    <a:pt x="2543828" y="68949"/>
                  </a:lnTo>
                  <a:lnTo>
                    <a:pt x="2519633" y="33066"/>
                  </a:lnTo>
                  <a:lnTo>
                    <a:pt x="2483750" y="8871"/>
                  </a:lnTo>
                  <a:lnTo>
                    <a:pt x="2439809" y="0"/>
                  </a:lnTo>
                  <a:close/>
                </a:path>
              </a:pathLst>
            </a:custGeom>
            <a:solidFill>
              <a:srgbClr val="C41888"/>
            </a:solidFill>
          </p:spPr>
          <p:txBody>
            <a:bodyPr wrap="square" lIns="0" tIns="0" rIns="0" bIns="0" rtlCol="0"/>
            <a:lstStyle/>
            <a:p>
              <a:endParaRPr sz="2000"/>
            </a:p>
          </p:txBody>
        </p:sp>
        <p:sp>
          <p:nvSpPr>
            <p:cNvPr id="26" name="object 56">
              <a:extLst>
                <a:ext uri="{FF2B5EF4-FFF2-40B4-BE49-F238E27FC236}">
                  <a16:creationId xmlns:a16="http://schemas.microsoft.com/office/drawing/2014/main" id="{55A5DFEF-3684-B25F-5C60-0FFE2E849386}"/>
                </a:ext>
              </a:extLst>
            </p:cNvPr>
            <p:cNvSpPr txBox="1"/>
            <p:nvPr/>
          </p:nvSpPr>
          <p:spPr>
            <a:xfrm>
              <a:off x="11854686" y="9070392"/>
              <a:ext cx="4042514" cy="272901"/>
            </a:xfrm>
            <a:prstGeom prst="rect">
              <a:avLst/>
            </a:prstGeom>
          </p:spPr>
          <p:txBody>
            <a:bodyPr vert="horz" wrap="square" lIns="0" tIns="22578" rIns="0" bIns="0" rtlCol="0">
              <a:spAutoFit/>
            </a:bodyPr>
            <a:lstStyle/>
            <a:p>
              <a:pPr marL="22578" marR="9031" indent="625412" algn="l">
                <a:spcBef>
                  <a:spcPts val="178"/>
                </a:spcBef>
              </a:pPr>
              <a:r>
                <a:rPr sz="2400">
                  <a:solidFill>
                    <a:srgbClr val="FFFFFF"/>
                  </a:solidFill>
                  <a:latin typeface="VAG Rundschrift BQ"/>
                  <a:cs typeface="VAG Rundschrift BQ"/>
                </a:rPr>
                <a:t>35</a:t>
              </a:r>
              <a:r>
                <a:rPr sz="2400" spc="-98">
                  <a:solidFill>
                    <a:srgbClr val="FFFFFF"/>
                  </a:solidFill>
                  <a:latin typeface="VAG Rundschrift BQ"/>
                  <a:cs typeface="VAG Rundschrift BQ"/>
                </a:rPr>
                <a:t> </a:t>
              </a:r>
              <a:r>
                <a:rPr lang="en-IE" sz="2400">
                  <a:solidFill>
                    <a:srgbClr val="FFFFFF"/>
                  </a:solidFill>
                  <a:latin typeface="VAG Rundschrift BQ"/>
                  <a:cs typeface="VAG Rundschrift BQ"/>
                </a:rPr>
                <a:t>%</a:t>
              </a:r>
              <a:r>
                <a:rPr sz="2400" spc="-98">
                  <a:solidFill>
                    <a:srgbClr val="FFFFFF"/>
                  </a:solidFill>
                  <a:latin typeface="VAG Rundschrift BQ"/>
                  <a:cs typeface="VAG Rundschrift BQ"/>
                </a:rPr>
                <a:t> </a:t>
              </a:r>
              <a:r>
                <a:rPr sz="2400" spc="-44">
                  <a:solidFill>
                    <a:srgbClr val="FFFFFF"/>
                  </a:solidFill>
                  <a:latin typeface="VAG Rundschrift BQ"/>
                  <a:cs typeface="VAG Rundschrift BQ"/>
                </a:rPr>
                <a:t>of </a:t>
              </a:r>
              <a:r>
                <a:rPr sz="2400">
                  <a:solidFill>
                    <a:srgbClr val="FFFFFF"/>
                  </a:solidFill>
                  <a:latin typeface="VAG Rundschrift BQ"/>
                  <a:cs typeface="VAG Rundschrift BQ"/>
                </a:rPr>
                <a:t>ocean</a:t>
              </a:r>
              <a:r>
                <a:rPr lang="en-US" sz="2400" spc="80">
                  <a:solidFill>
                    <a:srgbClr val="FFFFFF"/>
                  </a:solidFill>
                  <a:latin typeface="VAG Rundschrift BQ"/>
                  <a:cs typeface="VAG Rundschrift BQ"/>
                </a:rPr>
                <a:t> </a:t>
              </a:r>
              <a:r>
                <a:rPr sz="2400" spc="-18">
                  <a:solidFill>
                    <a:srgbClr val="FFFFFF"/>
                  </a:solidFill>
                  <a:latin typeface="VAG Rundschrift BQ"/>
                  <a:cs typeface="VAG Rundschrift BQ"/>
                </a:rPr>
                <a:t>microplastics</a:t>
              </a:r>
              <a:endParaRPr sz="2400">
                <a:latin typeface="VAG Rundschrift BQ"/>
                <a:cs typeface="VAG Rundschrift BQ"/>
              </a:endParaRPr>
            </a:p>
          </p:txBody>
        </p:sp>
        <p:sp>
          <p:nvSpPr>
            <p:cNvPr id="28" name="object 57">
              <a:extLst>
                <a:ext uri="{FF2B5EF4-FFF2-40B4-BE49-F238E27FC236}">
                  <a16:creationId xmlns:a16="http://schemas.microsoft.com/office/drawing/2014/main" id="{513FB7F6-CF80-F072-6A9A-6E5156971B46}"/>
                </a:ext>
              </a:extLst>
            </p:cNvPr>
            <p:cNvSpPr txBox="1"/>
            <p:nvPr/>
          </p:nvSpPr>
          <p:spPr>
            <a:xfrm>
              <a:off x="12386546" y="9394670"/>
              <a:ext cx="2433862" cy="272901"/>
            </a:xfrm>
            <a:prstGeom prst="rect">
              <a:avLst/>
            </a:prstGeom>
          </p:spPr>
          <p:txBody>
            <a:bodyPr vert="horz" wrap="square" lIns="0" tIns="22578" rIns="0" bIns="0" rtlCol="0">
              <a:spAutoFit/>
            </a:bodyPr>
            <a:lstStyle/>
            <a:p>
              <a:pPr marL="22578" algn="ctr">
                <a:spcBef>
                  <a:spcPts val="178"/>
                </a:spcBef>
              </a:pPr>
              <a:r>
                <a:rPr sz="2400">
                  <a:solidFill>
                    <a:srgbClr val="FFFFFF"/>
                  </a:solidFill>
                  <a:latin typeface="VAG Rundschrift BQ"/>
                  <a:cs typeface="VAG Rundschrift BQ"/>
                </a:rPr>
                <a:t>comes</a:t>
              </a:r>
              <a:r>
                <a:rPr sz="2400" spc="-107">
                  <a:solidFill>
                    <a:srgbClr val="FFFFFF"/>
                  </a:solidFill>
                  <a:latin typeface="VAG Rundschrift BQ"/>
                  <a:cs typeface="VAG Rundschrift BQ"/>
                </a:rPr>
                <a:t> </a:t>
              </a:r>
              <a:r>
                <a:rPr sz="2400" spc="-36">
                  <a:solidFill>
                    <a:srgbClr val="FFFFFF"/>
                  </a:solidFill>
                  <a:latin typeface="VAG Rundschrift BQ"/>
                  <a:cs typeface="VAG Rundschrift BQ"/>
                </a:rPr>
                <a:t>from</a:t>
              </a:r>
              <a:endParaRPr sz="2400">
                <a:latin typeface="VAG Rundschrift BQ"/>
                <a:cs typeface="VAG Rundschrift BQ"/>
              </a:endParaRPr>
            </a:p>
          </p:txBody>
        </p:sp>
        <p:sp>
          <p:nvSpPr>
            <p:cNvPr id="29" name="object 58">
              <a:extLst>
                <a:ext uri="{FF2B5EF4-FFF2-40B4-BE49-F238E27FC236}">
                  <a16:creationId xmlns:a16="http://schemas.microsoft.com/office/drawing/2014/main" id="{C8C12378-CDBD-FA1A-9050-21F8BCC89C3E}"/>
                </a:ext>
              </a:extLst>
            </p:cNvPr>
            <p:cNvSpPr txBox="1"/>
            <p:nvPr/>
          </p:nvSpPr>
          <p:spPr>
            <a:xfrm>
              <a:off x="11879469" y="9718948"/>
              <a:ext cx="3589833" cy="272901"/>
            </a:xfrm>
            <a:prstGeom prst="rect">
              <a:avLst/>
            </a:prstGeom>
          </p:spPr>
          <p:txBody>
            <a:bodyPr vert="horz" wrap="square" lIns="0" tIns="22578" rIns="0" bIns="0" rtlCol="0">
              <a:spAutoFit/>
            </a:bodyPr>
            <a:lstStyle/>
            <a:p>
              <a:pPr marL="22578" algn="ctr">
                <a:spcBef>
                  <a:spcPts val="178"/>
                </a:spcBef>
              </a:pPr>
              <a:r>
                <a:rPr sz="2400">
                  <a:solidFill>
                    <a:srgbClr val="FFFFFF"/>
                  </a:solidFill>
                  <a:latin typeface="VAG Rundschrift BQ"/>
                  <a:cs typeface="VAG Rundschrift BQ"/>
                </a:rPr>
                <a:t>synthetic</a:t>
              </a:r>
              <a:r>
                <a:rPr sz="2400" spc="-151">
                  <a:solidFill>
                    <a:srgbClr val="FFFFFF"/>
                  </a:solidFill>
                  <a:latin typeface="VAG Rundschrift BQ"/>
                  <a:cs typeface="VAG Rundschrift BQ"/>
                </a:rPr>
                <a:t> </a:t>
              </a:r>
              <a:r>
                <a:rPr sz="2400" spc="-18">
                  <a:solidFill>
                    <a:srgbClr val="FFFFFF"/>
                  </a:solidFill>
                  <a:latin typeface="VAG Rundschrift BQ"/>
                  <a:cs typeface="VAG Rundschrift BQ"/>
                </a:rPr>
                <a:t>clothing</a:t>
              </a:r>
              <a:endParaRPr sz="2400">
                <a:latin typeface="VAG Rundschrift BQ"/>
                <a:cs typeface="VAG Rundschrift BQ"/>
              </a:endParaRPr>
            </a:p>
          </p:txBody>
        </p:sp>
      </p:grpSp>
      <p:sp>
        <p:nvSpPr>
          <p:cNvPr id="31" name="Rectangle 30">
            <a:extLst>
              <a:ext uri="{FF2B5EF4-FFF2-40B4-BE49-F238E27FC236}">
                <a16:creationId xmlns:a16="http://schemas.microsoft.com/office/drawing/2014/main" id="{4CC68B0F-407F-BA70-44E0-7F8B8BF59432}"/>
              </a:ext>
            </a:extLst>
          </p:cNvPr>
          <p:cNvSpPr/>
          <p:nvPr/>
        </p:nvSpPr>
        <p:spPr>
          <a:xfrm>
            <a:off x="-4" y="14905"/>
            <a:ext cx="19010313" cy="148810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Calibri" panose="020F0502020204030204" pitchFamily="34" charset="0"/>
            </a:endParaRPr>
          </a:p>
        </p:txBody>
      </p:sp>
      <p:sp>
        <p:nvSpPr>
          <p:cNvPr id="33" name="Title 1">
            <a:extLst>
              <a:ext uri="{FF2B5EF4-FFF2-40B4-BE49-F238E27FC236}">
                <a16:creationId xmlns:a16="http://schemas.microsoft.com/office/drawing/2014/main" id="{15D85787-0FFE-B576-66E8-5DF74E437E10}"/>
              </a:ext>
            </a:extLst>
          </p:cNvPr>
          <p:cNvSpPr txBox="1">
            <a:spLocks/>
          </p:cNvSpPr>
          <p:nvPr/>
        </p:nvSpPr>
        <p:spPr>
          <a:xfrm>
            <a:off x="-172244" y="-101650"/>
            <a:ext cx="14257734" cy="1794890"/>
          </a:xfrm>
          <a:prstGeom prst="rect">
            <a:avLst/>
          </a:prstGeom>
        </p:spPr>
        <p:txBody>
          <a:bodyPr vert="horz" lIns="142577" tIns="71289" rIns="142577" bIns="71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1425732"/>
            <a:r>
              <a:rPr lang="en-US" sz="4800" b="1">
                <a:solidFill>
                  <a:prstClr val="white"/>
                </a:solidFill>
                <a:latin typeface="Calibri" panose="020F0502020204030204" pitchFamily="34" charset="0"/>
                <a:ea typeface="Calibri" panose="020F0502020204030204" pitchFamily="34" charset="0"/>
                <a:cs typeface="Calibri" panose="020F0502020204030204" pitchFamily="34" charset="0"/>
              </a:rPr>
              <a:t>Fast Fashion Project - Discover </a:t>
            </a:r>
            <a:endParaRPr lang="en-IE" sz="4800" b="1">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pic>
        <p:nvPicPr>
          <p:cNvPr id="35" name="Picture 34" descr="A logo of a person with flowers and open book&#10;&#10;Description automatically generated">
            <a:extLst>
              <a:ext uri="{FF2B5EF4-FFF2-40B4-BE49-F238E27FC236}">
                <a16:creationId xmlns:a16="http://schemas.microsoft.com/office/drawing/2014/main" id="{A10675B7-D218-2BA4-A216-54C9A07C380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573684" y="58043"/>
            <a:ext cx="1159499" cy="1420877"/>
          </a:xfrm>
          <a:prstGeom prst="rect">
            <a:avLst/>
          </a:prstGeom>
        </p:spPr>
      </p:pic>
    </p:spTree>
    <p:extLst>
      <p:ext uri="{BB962C8B-B14F-4D97-AF65-F5344CB8AC3E}">
        <p14:creationId xmlns:p14="http://schemas.microsoft.com/office/powerpoint/2010/main" val="194222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2" name="Group 141">
            <a:extLst>
              <a:ext uri="{FF2B5EF4-FFF2-40B4-BE49-F238E27FC236}">
                <a16:creationId xmlns:a16="http://schemas.microsoft.com/office/drawing/2014/main" id="{3A0A0446-3664-DC3D-5DD0-CA634AF36B2A}"/>
              </a:ext>
            </a:extLst>
          </p:cNvPr>
          <p:cNvGrpSpPr/>
          <p:nvPr/>
        </p:nvGrpSpPr>
        <p:grpSpPr>
          <a:xfrm>
            <a:off x="212883" y="2134497"/>
            <a:ext cx="3590474" cy="3590474"/>
            <a:chOff x="123482" y="6478970"/>
            <a:chExt cx="1625585" cy="1625585"/>
          </a:xfrm>
        </p:grpSpPr>
        <p:sp>
          <p:nvSpPr>
            <p:cNvPr id="91" name="object 91"/>
            <p:cNvSpPr/>
            <p:nvPr/>
          </p:nvSpPr>
          <p:spPr>
            <a:xfrm>
              <a:off x="301192" y="6874367"/>
              <a:ext cx="1271117" cy="692002"/>
            </a:xfrm>
            <a:custGeom>
              <a:avLst/>
              <a:gdLst/>
              <a:ahLst/>
              <a:cxnLst/>
              <a:rect l="l" t="t" r="r" b="b"/>
              <a:pathLst>
                <a:path w="715010" h="389254">
                  <a:moveTo>
                    <a:pt x="289001" y="388416"/>
                  </a:moveTo>
                  <a:lnTo>
                    <a:pt x="288455" y="302399"/>
                  </a:lnTo>
                  <a:lnTo>
                    <a:pt x="163817" y="303225"/>
                  </a:lnTo>
                  <a:lnTo>
                    <a:pt x="162991" y="197751"/>
                  </a:lnTo>
                  <a:lnTo>
                    <a:pt x="213944" y="197751"/>
                  </a:lnTo>
                  <a:lnTo>
                    <a:pt x="226822" y="233362"/>
                  </a:lnTo>
                  <a:lnTo>
                    <a:pt x="250647" y="233362"/>
                  </a:lnTo>
                  <a:lnTo>
                    <a:pt x="250647" y="280758"/>
                  </a:lnTo>
                  <a:lnTo>
                    <a:pt x="260781" y="280758"/>
                  </a:lnTo>
                  <a:lnTo>
                    <a:pt x="260781" y="233362"/>
                  </a:lnTo>
                  <a:lnTo>
                    <a:pt x="284619" y="233641"/>
                  </a:lnTo>
                  <a:lnTo>
                    <a:pt x="286816" y="187350"/>
                  </a:lnTo>
                  <a:lnTo>
                    <a:pt x="287083" y="109004"/>
                  </a:lnTo>
                  <a:lnTo>
                    <a:pt x="126009" y="108445"/>
                  </a:lnTo>
                  <a:lnTo>
                    <a:pt x="125730" y="53936"/>
                  </a:lnTo>
                  <a:lnTo>
                    <a:pt x="69850" y="52844"/>
                  </a:lnTo>
                  <a:lnTo>
                    <a:pt x="69850" y="108724"/>
                  </a:lnTo>
                  <a:lnTo>
                    <a:pt x="61252" y="109728"/>
                  </a:lnTo>
                  <a:lnTo>
                    <a:pt x="17005" y="131787"/>
                  </a:lnTo>
                  <a:lnTo>
                    <a:pt x="0" y="388962"/>
                  </a:lnTo>
                  <a:lnTo>
                    <a:pt x="289001" y="388416"/>
                  </a:lnTo>
                  <a:close/>
                </a:path>
                <a:path w="715010" h="389254">
                  <a:moveTo>
                    <a:pt x="360108" y="144818"/>
                  </a:moveTo>
                  <a:lnTo>
                    <a:pt x="359105" y="137896"/>
                  </a:lnTo>
                  <a:lnTo>
                    <a:pt x="355498" y="129590"/>
                  </a:lnTo>
                  <a:lnTo>
                    <a:pt x="349389" y="120523"/>
                  </a:lnTo>
                  <a:lnTo>
                    <a:pt x="344055" y="128549"/>
                  </a:lnTo>
                  <a:lnTo>
                    <a:pt x="340956" y="136232"/>
                  </a:lnTo>
                  <a:lnTo>
                    <a:pt x="340233" y="143002"/>
                  </a:lnTo>
                  <a:lnTo>
                    <a:pt x="342036" y="148310"/>
                  </a:lnTo>
                  <a:lnTo>
                    <a:pt x="345135" y="152692"/>
                  </a:lnTo>
                  <a:lnTo>
                    <a:pt x="353453" y="153517"/>
                  </a:lnTo>
                  <a:lnTo>
                    <a:pt x="356857" y="151523"/>
                  </a:lnTo>
                  <a:lnTo>
                    <a:pt x="358355" y="149745"/>
                  </a:lnTo>
                  <a:lnTo>
                    <a:pt x="360108" y="144818"/>
                  </a:lnTo>
                  <a:close/>
                </a:path>
                <a:path w="715010" h="389254">
                  <a:moveTo>
                    <a:pt x="400608" y="261429"/>
                  </a:moveTo>
                  <a:lnTo>
                    <a:pt x="399084" y="250863"/>
                  </a:lnTo>
                  <a:lnTo>
                    <a:pt x="393560" y="238175"/>
                  </a:lnTo>
                  <a:lnTo>
                    <a:pt x="384238" y="224320"/>
                  </a:lnTo>
                  <a:lnTo>
                    <a:pt x="376085" y="236575"/>
                  </a:lnTo>
                  <a:lnTo>
                    <a:pt x="371348" y="248297"/>
                  </a:lnTo>
                  <a:lnTo>
                    <a:pt x="370243" y="258648"/>
                  </a:lnTo>
                  <a:lnTo>
                    <a:pt x="373011" y="266776"/>
                  </a:lnTo>
                  <a:lnTo>
                    <a:pt x="377748" y="273481"/>
                  </a:lnTo>
                  <a:lnTo>
                    <a:pt x="390461" y="274739"/>
                  </a:lnTo>
                  <a:lnTo>
                    <a:pt x="395655" y="271678"/>
                  </a:lnTo>
                  <a:lnTo>
                    <a:pt x="397941" y="268973"/>
                  </a:lnTo>
                  <a:lnTo>
                    <a:pt x="400608" y="261429"/>
                  </a:lnTo>
                  <a:close/>
                </a:path>
                <a:path w="715010" h="389254">
                  <a:moveTo>
                    <a:pt x="552653" y="93687"/>
                  </a:moveTo>
                  <a:lnTo>
                    <a:pt x="545287" y="57213"/>
                  </a:lnTo>
                  <a:lnTo>
                    <a:pt x="525208" y="27432"/>
                  </a:lnTo>
                  <a:lnTo>
                    <a:pt x="495427" y="7353"/>
                  </a:lnTo>
                  <a:lnTo>
                    <a:pt x="458965" y="0"/>
                  </a:lnTo>
                  <a:lnTo>
                    <a:pt x="422490" y="7353"/>
                  </a:lnTo>
                  <a:lnTo>
                    <a:pt x="392709" y="27432"/>
                  </a:lnTo>
                  <a:lnTo>
                    <a:pt x="372630" y="57213"/>
                  </a:lnTo>
                  <a:lnTo>
                    <a:pt x="365277" y="93687"/>
                  </a:lnTo>
                  <a:lnTo>
                    <a:pt x="372630" y="130149"/>
                  </a:lnTo>
                  <a:lnTo>
                    <a:pt x="392709" y="159931"/>
                  </a:lnTo>
                  <a:lnTo>
                    <a:pt x="422490" y="180009"/>
                  </a:lnTo>
                  <a:lnTo>
                    <a:pt x="458965" y="187375"/>
                  </a:lnTo>
                  <a:lnTo>
                    <a:pt x="495427" y="180009"/>
                  </a:lnTo>
                  <a:lnTo>
                    <a:pt x="525208" y="159931"/>
                  </a:lnTo>
                  <a:lnTo>
                    <a:pt x="545287" y="130149"/>
                  </a:lnTo>
                  <a:lnTo>
                    <a:pt x="552653" y="93687"/>
                  </a:lnTo>
                  <a:close/>
                </a:path>
                <a:path w="715010" h="389254">
                  <a:moveTo>
                    <a:pt x="714451" y="387629"/>
                  </a:moveTo>
                  <a:lnTo>
                    <a:pt x="710603" y="341096"/>
                  </a:lnTo>
                  <a:lnTo>
                    <a:pt x="684898" y="268071"/>
                  </a:lnTo>
                  <a:lnTo>
                    <a:pt x="654888" y="225323"/>
                  </a:lnTo>
                  <a:lnTo>
                    <a:pt x="621245" y="193890"/>
                  </a:lnTo>
                  <a:lnTo>
                    <a:pt x="588810" y="173761"/>
                  </a:lnTo>
                  <a:lnTo>
                    <a:pt x="555777" y="163906"/>
                  </a:lnTo>
                  <a:lnTo>
                    <a:pt x="544639" y="164071"/>
                  </a:lnTo>
                  <a:lnTo>
                    <a:pt x="510628" y="182410"/>
                  </a:lnTo>
                  <a:lnTo>
                    <a:pt x="482371" y="218300"/>
                  </a:lnTo>
                  <a:lnTo>
                    <a:pt x="460171" y="270408"/>
                  </a:lnTo>
                  <a:lnTo>
                    <a:pt x="444512" y="342112"/>
                  </a:lnTo>
                  <a:lnTo>
                    <a:pt x="441591" y="387870"/>
                  </a:lnTo>
                  <a:lnTo>
                    <a:pt x="714451" y="387629"/>
                  </a:lnTo>
                  <a:close/>
                </a:path>
              </a:pathLst>
            </a:custGeom>
            <a:solidFill>
              <a:srgbClr val="727173"/>
            </a:solidFill>
          </p:spPr>
          <p:txBody>
            <a:bodyPr wrap="square" lIns="0" tIns="0" rIns="0" bIns="0" rtlCol="0"/>
            <a:lstStyle/>
            <a:p>
              <a:endParaRPr/>
            </a:p>
          </p:txBody>
        </p:sp>
        <p:pic>
          <p:nvPicPr>
            <p:cNvPr id="92" name="object 92"/>
            <p:cNvPicPr/>
            <p:nvPr/>
          </p:nvPicPr>
          <p:blipFill>
            <a:blip r:embed="rId2" cstate="print"/>
            <a:stretch>
              <a:fillRect/>
            </a:stretch>
          </p:blipFill>
          <p:spPr>
            <a:xfrm>
              <a:off x="331473" y="7192243"/>
              <a:ext cx="241376" cy="236318"/>
            </a:xfrm>
            <a:prstGeom prst="rect">
              <a:avLst/>
            </a:prstGeom>
          </p:spPr>
        </p:pic>
        <p:pic>
          <p:nvPicPr>
            <p:cNvPr id="93" name="object 93"/>
            <p:cNvPicPr/>
            <p:nvPr/>
          </p:nvPicPr>
          <p:blipFill>
            <a:blip r:embed="rId3" cstate="print"/>
            <a:stretch>
              <a:fillRect/>
            </a:stretch>
          </p:blipFill>
          <p:spPr>
            <a:xfrm>
              <a:off x="833972" y="7447194"/>
              <a:ext cx="228890" cy="118164"/>
            </a:xfrm>
            <a:prstGeom prst="rect">
              <a:avLst/>
            </a:prstGeom>
          </p:spPr>
        </p:pic>
        <p:sp>
          <p:nvSpPr>
            <p:cNvPr id="94" name="object 94"/>
            <p:cNvSpPr/>
            <p:nvPr/>
          </p:nvSpPr>
          <p:spPr>
            <a:xfrm>
              <a:off x="912965" y="7178521"/>
              <a:ext cx="45155" cy="74506"/>
            </a:xfrm>
            <a:custGeom>
              <a:avLst/>
              <a:gdLst/>
              <a:ahLst/>
              <a:cxnLst/>
              <a:rect l="l" t="t" r="r" b="b"/>
              <a:pathLst>
                <a:path w="25400" h="41910">
                  <a:moveTo>
                    <a:pt x="11605" y="0"/>
                  </a:moveTo>
                  <a:lnTo>
                    <a:pt x="4844" y="10171"/>
                  </a:lnTo>
                  <a:lnTo>
                    <a:pt x="914" y="19896"/>
                  </a:lnTo>
                  <a:lnTo>
                    <a:pt x="0" y="28480"/>
                  </a:lnTo>
                  <a:lnTo>
                    <a:pt x="2283" y="35229"/>
                  </a:lnTo>
                  <a:lnTo>
                    <a:pt x="6207" y="40792"/>
                  </a:lnTo>
                  <a:lnTo>
                    <a:pt x="16761" y="41833"/>
                  </a:lnTo>
                  <a:lnTo>
                    <a:pt x="21066" y="39293"/>
                  </a:lnTo>
                  <a:lnTo>
                    <a:pt x="22971" y="37045"/>
                  </a:lnTo>
                  <a:lnTo>
                    <a:pt x="25187" y="30787"/>
                  </a:lnTo>
                  <a:lnTo>
                    <a:pt x="23922" y="22013"/>
                  </a:lnTo>
                  <a:lnTo>
                    <a:pt x="19340" y="11494"/>
                  </a:lnTo>
                  <a:lnTo>
                    <a:pt x="11605" y="0"/>
                  </a:lnTo>
                  <a:close/>
                </a:path>
              </a:pathLst>
            </a:custGeom>
            <a:solidFill>
              <a:srgbClr val="727173"/>
            </a:solidFill>
          </p:spPr>
          <p:txBody>
            <a:bodyPr wrap="square" lIns="0" tIns="0" rIns="0" bIns="0" rtlCol="0"/>
            <a:lstStyle/>
            <a:p>
              <a:endParaRPr/>
            </a:p>
          </p:txBody>
        </p:sp>
        <p:sp>
          <p:nvSpPr>
            <p:cNvPr id="95" name="object 95"/>
            <p:cNvSpPr/>
            <p:nvPr/>
          </p:nvSpPr>
          <p:spPr>
            <a:xfrm>
              <a:off x="1059978" y="7682543"/>
              <a:ext cx="11289" cy="27093"/>
            </a:xfrm>
            <a:custGeom>
              <a:avLst/>
              <a:gdLst/>
              <a:ahLst/>
              <a:cxnLst/>
              <a:rect l="l" t="t" r="r" b="b"/>
              <a:pathLst>
                <a:path w="6350" h="15239">
                  <a:moveTo>
                    <a:pt x="355" y="0"/>
                  </a:moveTo>
                  <a:lnTo>
                    <a:pt x="0" y="3975"/>
                  </a:lnTo>
                  <a:lnTo>
                    <a:pt x="0" y="9029"/>
                  </a:lnTo>
                  <a:lnTo>
                    <a:pt x="355" y="12090"/>
                  </a:lnTo>
                  <a:lnTo>
                    <a:pt x="723" y="14986"/>
                  </a:lnTo>
                  <a:lnTo>
                    <a:pt x="2705" y="14439"/>
                  </a:lnTo>
                  <a:lnTo>
                    <a:pt x="4508" y="13716"/>
                  </a:lnTo>
                  <a:lnTo>
                    <a:pt x="6311" y="12636"/>
                  </a:lnTo>
                  <a:lnTo>
                    <a:pt x="4864" y="8128"/>
                  </a:lnTo>
                  <a:lnTo>
                    <a:pt x="2882" y="3975"/>
                  </a:lnTo>
                  <a:lnTo>
                    <a:pt x="355" y="0"/>
                  </a:lnTo>
                  <a:close/>
                </a:path>
              </a:pathLst>
            </a:custGeom>
            <a:solidFill>
              <a:srgbClr val="C41888"/>
            </a:solidFill>
          </p:spPr>
          <p:txBody>
            <a:bodyPr wrap="square" lIns="0" tIns="0" rIns="0" bIns="0" rtlCol="0"/>
            <a:lstStyle/>
            <a:p>
              <a:endParaRPr/>
            </a:p>
          </p:txBody>
        </p:sp>
        <p:sp>
          <p:nvSpPr>
            <p:cNvPr id="96" name="object 96"/>
            <p:cNvSpPr/>
            <p:nvPr/>
          </p:nvSpPr>
          <p:spPr>
            <a:xfrm>
              <a:off x="123482" y="6478970"/>
              <a:ext cx="1625585" cy="1625585"/>
            </a:xfrm>
            <a:custGeom>
              <a:avLst/>
              <a:gdLst/>
              <a:ahLst/>
              <a:cxnLst/>
              <a:rect l="l" t="t" r="r" b="b"/>
              <a:pathLst>
                <a:path w="914400" h="914400">
                  <a:moveTo>
                    <a:pt x="914400" y="457200"/>
                  </a:moveTo>
                  <a:lnTo>
                    <a:pt x="912039" y="503945"/>
                  </a:lnTo>
                  <a:lnTo>
                    <a:pt x="905111" y="549340"/>
                  </a:lnTo>
                  <a:lnTo>
                    <a:pt x="893844" y="593156"/>
                  </a:lnTo>
                  <a:lnTo>
                    <a:pt x="878470" y="635161"/>
                  </a:lnTo>
                  <a:lnTo>
                    <a:pt x="859217" y="675127"/>
                  </a:lnTo>
                  <a:lnTo>
                    <a:pt x="836316" y="712823"/>
                  </a:lnTo>
                  <a:lnTo>
                    <a:pt x="809996" y="748020"/>
                  </a:lnTo>
                  <a:lnTo>
                    <a:pt x="780488" y="780488"/>
                  </a:lnTo>
                  <a:lnTo>
                    <a:pt x="748020" y="809996"/>
                  </a:lnTo>
                  <a:lnTo>
                    <a:pt x="712823" y="836316"/>
                  </a:lnTo>
                  <a:lnTo>
                    <a:pt x="675127" y="859217"/>
                  </a:lnTo>
                  <a:lnTo>
                    <a:pt x="635161" y="878470"/>
                  </a:lnTo>
                  <a:lnTo>
                    <a:pt x="593156" y="893844"/>
                  </a:lnTo>
                  <a:lnTo>
                    <a:pt x="549340" y="905111"/>
                  </a:lnTo>
                  <a:lnTo>
                    <a:pt x="503945" y="912039"/>
                  </a:lnTo>
                  <a:lnTo>
                    <a:pt x="457200" y="914400"/>
                  </a:lnTo>
                  <a:lnTo>
                    <a:pt x="410454" y="912039"/>
                  </a:lnTo>
                  <a:lnTo>
                    <a:pt x="365059" y="905111"/>
                  </a:lnTo>
                  <a:lnTo>
                    <a:pt x="321243" y="893844"/>
                  </a:lnTo>
                  <a:lnTo>
                    <a:pt x="279238" y="878470"/>
                  </a:lnTo>
                  <a:lnTo>
                    <a:pt x="239272" y="859217"/>
                  </a:lnTo>
                  <a:lnTo>
                    <a:pt x="201576" y="836316"/>
                  </a:lnTo>
                  <a:lnTo>
                    <a:pt x="166379" y="809996"/>
                  </a:lnTo>
                  <a:lnTo>
                    <a:pt x="133911" y="780488"/>
                  </a:lnTo>
                  <a:lnTo>
                    <a:pt x="104403" y="748020"/>
                  </a:lnTo>
                  <a:lnTo>
                    <a:pt x="78083" y="712823"/>
                  </a:lnTo>
                  <a:lnTo>
                    <a:pt x="55182" y="675127"/>
                  </a:lnTo>
                  <a:lnTo>
                    <a:pt x="35929" y="635161"/>
                  </a:lnTo>
                  <a:lnTo>
                    <a:pt x="20555" y="593156"/>
                  </a:lnTo>
                  <a:lnTo>
                    <a:pt x="9288" y="549340"/>
                  </a:lnTo>
                  <a:lnTo>
                    <a:pt x="2360" y="503945"/>
                  </a:lnTo>
                  <a:lnTo>
                    <a:pt x="0" y="457200"/>
                  </a:lnTo>
                  <a:lnTo>
                    <a:pt x="2360" y="410454"/>
                  </a:lnTo>
                  <a:lnTo>
                    <a:pt x="9288" y="365059"/>
                  </a:lnTo>
                  <a:lnTo>
                    <a:pt x="20555" y="321243"/>
                  </a:lnTo>
                  <a:lnTo>
                    <a:pt x="35929" y="279238"/>
                  </a:lnTo>
                  <a:lnTo>
                    <a:pt x="55182" y="239272"/>
                  </a:lnTo>
                  <a:lnTo>
                    <a:pt x="78083" y="201576"/>
                  </a:lnTo>
                  <a:lnTo>
                    <a:pt x="104403" y="166379"/>
                  </a:lnTo>
                  <a:lnTo>
                    <a:pt x="133911" y="133911"/>
                  </a:lnTo>
                  <a:lnTo>
                    <a:pt x="166379" y="104403"/>
                  </a:lnTo>
                  <a:lnTo>
                    <a:pt x="201576" y="78083"/>
                  </a:lnTo>
                  <a:lnTo>
                    <a:pt x="239272" y="55182"/>
                  </a:lnTo>
                  <a:lnTo>
                    <a:pt x="279238" y="35929"/>
                  </a:lnTo>
                  <a:lnTo>
                    <a:pt x="321243" y="20555"/>
                  </a:lnTo>
                  <a:lnTo>
                    <a:pt x="365059" y="9288"/>
                  </a:lnTo>
                  <a:lnTo>
                    <a:pt x="410454" y="2360"/>
                  </a:lnTo>
                  <a:lnTo>
                    <a:pt x="457200" y="0"/>
                  </a:lnTo>
                  <a:lnTo>
                    <a:pt x="503945" y="2360"/>
                  </a:lnTo>
                  <a:lnTo>
                    <a:pt x="549340" y="9288"/>
                  </a:lnTo>
                  <a:lnTo>
                    <a:pt x="593156" y="20555"/>
                  </a:lnTo>
                  <a:lnTo>
                    <a:pt x="635161" y="35929"/>
                  </a:lnTo>
                  <a:lnTo>
                    <a:pt x="675127" y="55182"/>
                  </a:lnTo>
                  <a:lnTo>
                    <a:pt x="712823" y="78083"/>
                  </a:lnTo>
                  <a:lnTo>
                    <a:pt x="748020" y="104403"/>
                  </a:lnTo>
                  <a:lnTo>
                    <a:pt x="780488" y="133911"/>
                  </a:lnTo>
                  <a:lnTo>
                    <a:pt x="809996" y="166379"/>
                  </a:lnTo>
                  <a:lnTo>
                    <a:pt x="836316" y="201576"/>
                  </a:lnTo>
                  <a:lnTo>
                    <a:pt x="859217" y="239272"/>
                  </a:lnTo>
                  <a:lnTo>
                    <a:pt x="878470" y="279238"/>
                  </a:lnTo>
                  <a:lnTo>
                    <a:pt x="893844" y="321243"/>
                  </a:lnTo>
                  <a:lnTo>
                    <a:pt x="905111" y="365059"/>
                  </a:lnTo>
                  <a:lnTo>
                    <a:pt x="912039" y="410454"/>
                  </a:lnTo>
                  <a:lnTo>
                    <a:pt x="914400" y="457200"/>
                  </a:lnTo>
                  <a:close/>
                </a:path>
              </a:pathLst>
            </a:custGeom>
            <a:ln w="12700">
              <a:solidFill>
                <a:srgbClr val="727173"/>
              </a:solidFill>
            </a:ln>
          </p:spPr>
          <p:txBody>
            <a:bodyPr wrap="square" lIns="0" tIns="0" rIns="0" bIns="0" rtlCol="0"/>
            <a:lstStyle/>
            <a:p>
              <a:endParaRPr/>
            </a:p>
          </p:txBody>
        </p:sp>
      </p:grpSp>
      <p:sp>
        <p:nvSpPr>
          <p:cNvPr id="21" name="TextBox 20">
            <a:extLst>
              <a:ext uri="{FF2B5EF4-FFF2-40B4-BE49-F238E27FC236}">
                <a16:creationId xmlns:a16="http://schemas.microsoft.com/office/drawing/2014/main" id="{FA8DE79F-088C-9C9F-A9A9-408541F583E3}"/>
              </a:ext>
            </a:extLst>
          </p:cNvPr>
          <p:cNvSpPr txBox="1"/>
          <p:nvPr/>
        </p:nvSpPr>
        <p:spPr>
          <a:xfrm>
            <a:off x="2115478" y="6535852"/>
            <a:ext cx="16171840" cy="4219104"/>
          </a:xfrm>
          <a:prstGeom prst="rect">
            <a:avLst/>
          </a:prstGeom>
          <a:noFill/>
        </p:spPr>
        <p:txBody>
          <a:bodyPr wrap="square">
            <a:spAutoFit/>
          </a:bodyPr>
          <a:lstStyle/>
          <a:p>
            <a:pPr marL="834259" indent="-811681">
              <a:buAutoNum type="arabicPeriod" startAt="4"/>
              <a:tabLst>
                <a:tab pos="834259" algn="l"/>
              </a:tabLst>
            </a:pPr>
            <a:r>
              <a:rPr lang="en-US" sz="2400" b="1">
                <a:solidFill>
                  <a:schemeClr val="tx1"/>
                </a:solidFill>
                <a:latin typeface="Calibri" panose="020F0502020204030204" pitchFamily="34" charset="0"/>
                <a:cs typeface="Calibri" panose="020F0502020204030204" pitchFamily="34" charset="0"/>
              </a:rPr>
              <a:t>Poor</a:t>
            </a:r>
            <a:r>
              <a:rPr lang="en-US" sz="2400" b="1" spc="-36">
                <a:solidFill>
                  <a:schemeClr val="tx1"/>
                </a:solidFill>
                <a:latin typeface="Calibri" panose="020F0502020204030204" pitchFamily="34" charset="0"/>
                <a:cs typeface="Calibri" panose="020F0502020204030204" pitchFamily="34" charset="0"/>
              </a:rPr>
              <a:t> </a:t>
            </a:r>
            <a:r>
              <a:rPr lang="en-US" sz="2400" b="1">
                <a:solidFill>
                  <a:schemeClr val="tx1"/>
                </a:solidFill>
                <a:latin typeface="Calibri" panose="020F0502020204030204" pitchFamily="34" charset="0"/>
                <a:cs typeface="Calibri" panose="020F0502020204030204" pitchFamily="34" charset="0"/>
              </a:rPr>
              <a:t>working</a:t>
            </a:r>
            <a:r>
              <a:rPr lang="en-US" sz="2400" b="1" spc="-27">
                <a:solidFill>
                  <a:schemeClr val="tx1"/>
                </a:solidFill>
                <a:latin typeface="Calibri" panose="020F0502020204030204" pitchFamily="34" charset="0"/>
                <a:cs typeface="Calibri" panose="020F0502020204030204" pitchFamily="34" charset="0"/>
              </a:rPr>
              <a:t> </a:t>
            </a:r>
            <a:r>
              <a:rPr lang="en-US" sz="2400" b="1" spc="-18">
                <a:solidFill>
                  <a:schemeClr val="tx1"/>
                </a:solidFill>
                <a:latin typeface="Calibri" panose="020F0502020204030204" pitchFamily="34" charset="0"/>
                <a:cs typeface="Calibri" panose="020F0502020204030204" pitchFamily="34" charset="0"/>
              </a:rPr>
              <a:t>conditions</a:t>
            </a:r>
          </a:p>
          <a:p>
            <a:pPr marL="834259" indent="-811681">
              <a:buAutoNum type="arabicPeriod" startAt="4"/>
              <a:tabLst>
                <a:tab pos="834259" algn="l"/>
              </a:tabLst>
            </a:pPr>
            <a:endParaRPr lang="en-US" sz="2400">
              <a:solidFill>
                <a:schemeClr val="tx1"/>
              </a:solidFill>
              <a:latin typeface="Calibri" panose="020F0502020204030204" pitchFamily="34" charset="0"/>
              <a:cs typeface="Calibri" panose="020F0502020204030204" pitchFamily="34" charset="0"/>
            </a:endParaRPr>
          </a:p>
          <a:p>
            <a:pPr marL="22578" marR="9031"/>
            <a:r>
              <a:rPr lang="en-US" sz="2400">
                <a:solidFill>
                  <a:schemeClr val="tx1"/>
                </a:solidFill>
                <a:latin typeface="Calibri" panose="020F0502020204030204" pitchFamily="34" charset="0"/>
                <a:cs typeface="Calibri" panose="020F0502020204030204" pitchFamily="34" charset="0"/>
              </a:rPr>
              <a:t>Fast</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fashion</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made</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by</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factory</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workers</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in</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developing</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countries</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like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China</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and</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India.</a:t>
            </a:r>
            <a:r>
              <a:rPr lang="en-US" sz="2400" spc="-53">
                <a:solidFill>
                  <a:schemeClr val="tx1"/>
                </a:solidFill>
                <a:latin typeface="Calibri" panose="020F0502020204030204" pitchFamily="34" charset="0"/>
                <a:cs typeface="Calibri" panose="020F0502020204030204" pitchFamily="34" charset="0"/>
              </a:rPr>
              <a:t> </a:t>
            </a:r>
          </a:p>
          <a:p>
            <a:pPr marL="22578" marR="9031"/>
            <a:r>
              <a:rPr lang="en-US" sz="2400">
                <a:solidFill>
                  <a:schemeClr val="tx1"/>
                </a:solidFill>
                <a:latin typeface="Calibri" panose="020F0502020204030204" pitchFamily="34" charset="0"/>
                <a:cs typeface="Calibri" panose="020F0502020204030204" pitchFamily="34" charset="0"/>
              </a:rPr>
              <a:t>Often,</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working</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conditions</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are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poor</a:t>
            </a:r>
            <a:r>
              <a:rPr lang="en-US" sz="2400" spc="-53">
                <a:solidFill>
                  <a:schemeClr val="tx1"/>
                </a:solidFill>
                <a:latin typeface="Calibri" panose="020F0502020204030204" pitchFamily="34" charset="0"/>
                <a:cs typeface="Calibri" panose="020F0502020204030204" pitchFamily="34" charset="0"/>
              </a:rPr>
              <a:t> - </a:t>
            </a:r>
            <a:r>
              <a:rPr lang="en-US" sz="2400">
                <a:solidFill>
                  <a:schemeClr val="tx1"/>
                </a:solidFill>
                <a:latin typeface="Calibri" panose="020F0502020204030204" pitchFamily="34" charset="0"/>
                <a:cs typeface="Calibri" panose="020F0502020204030204" pitchFamily="34" charset="0"/>
              </a:rPr>
              <a:t>meaning</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that</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there</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are</a:t>
            </a:r>
            <a:r>
              <a:rPr lang="en-US" sz="2400" spc="-44">
                <a:solidFill>
                  <a:schemeClr val="tx1"/>
                </a:solidFill>
                <a:latin typeface="Calibri" panose="020F0502020204030204" pitchFamily="34" charset="0"/>
                <a:cs typeface="Calibri" panose="020F0502020204030204" pitchFamily="34" charset="0"/>
              </a:rPr>
              <a:t> low </a:t>
            </a:r>
            <a:r>
              <a:rPr lang="en-US" sz="2400">
                <a:solidFill>
                  <a:schemeClr val="tx1"/>
                </a:solidFill>
                <a:latin typeface="Calibri" panose="020F0502020204030204" pitchFamily="34" charset="0"/>
                <a:cs typeface="Calibri" panose="020F0502020204030204" pitchFamily="34" charset="0"/>
              </a:rPr>
              <a:t>wages,</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poor</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safety</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rules,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and</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long</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working</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hours.</a:t>
            </a:r>
            <a:r>
              <a:rPr lang="en-US" sz="2400" spc="-44">
                <a:solidFill>
                  <a:schemeClr val="tx1"/>
                </a:solidFill>
                <a:latin typeface="Calibri" panose="020F0502020204030204" pitchFamily="34" charset="0"/>
                <a:cs typeface="Calibri" panose="020F0502020204030204" pitchFamily="34" charset="0"/>
              </a:rPr>
              <a:t> </a:t>
            </a:r>
          </a:p>
          <a:p>
            <a:pPr marL="22578" marR="9031"/>
            <a:endParaRPr lang="en-US" sz="2400" spc="-44">
              <a:solidFill>
                <a:schemeClr val="tx1"/>
              </a:solidFill>
              <a:latin typeface="Calibri" panose="020F0502020204030204" pitchFamily="34" charset="0"/>
              <a:cs typeface="Calibri" panose="020F0502020204030204" pitchFamily="34" charset="0"/>
            </a:endParaRPr>
          </a:p>
          <a:p>
            <a:pPr marL="22578" marR="9031"/>
            <a:r>
              <a:rPr lang="en-US" sz="2400">
                <a:solidFill>
                  <a:schemeClr val="tx1"/>
                </a:solidFill>
                <a:latin typeface="Calibri" panose="020F0502020204030204" pitchFamily="34" charset="0"/>
                <a:cs typeface="Calibri" panose="020F0502020204030204" pitchFamily="34" charset="0"/>
              </a:rPr>
              <a:t>Fast</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fashion</a:t>
            </a:r>
            <a:r>
              <a:rPr lang="en-US" sz="2400" spc="-44">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companies</a:t>
            </a:r>
            <a:r>
              <a:rPr lang="en-US" sz="2400" spc="-44">
                <a:solidFill>
                  <a:schemeClr val="tx1"/>
                </a:solidFill>
                <a:latin typeface="Calibri" panose="020F0502020204030204" pitchFamily="34" charset="0"/>
                <a:cs typeface="Calibri" panose="020F0502020204030204" pitchFamily="34" charset="0"/>
              </a:rPr>
              <a:t> </a:t>
            </a:r>
            <a:r>
              <a:rPr lang="en-US" sz="2400" err="1">
                <a:solidFill>
                  <a:schemeClr val="tx1"/>
                </a:solidFill>
                <a:latin typeface="Calibri" panose="020F0502020204030204" pitchFamily="34" charset="0"/>
                <a:cs typeface="Calibri" panose="020F0502020204030204" pitchFamily="34" charset="0"/>
              </a:rPr>
              <a:t>prioritise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making</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money</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over</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workers’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health</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and</a:t>
            </a:r>
            <a:r>
              <a:rPr lang="en-US" sz="2400" spc="-44">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well-</a:t>
            </a:r>
            <a:r>
              <a:rPr lang="en-US" sz="2400">
                <a:solidFill>
                  <a:schemeClr val="tx1"/>
                </a:solidFill>
                <a:latin typeface="Calibri" panose="020F0502020204030204" pitchFamily="34" charset="0"/>
                <a:cs typeface="Calibri" panose="020F0502020204030204" pitchFamily="34" charset="0"/>
              </a:rPr>
              <a:t>being.</a:t>
            </a:r>
            <a:r>
              <a:rPr lang="en-US" sz="2400" spc="-44">
                <a:solidFill>
                  <a:schemeClr val="tx1"/>
                </a:solidFill>
                <a:latin typeface="Calibri" panose="020F0502020204030204" pitchFamily="34" charset="0"/>
                <a:cs typeface="Calibri" panose="020F0502020204030204" pitchFamily="34" charset="0"/>
              </a:rPr>
              <a:t> </a:t>
            </a:r>
          </a:p>
          <a:p>
            <a:pPr marL="22578" marR="9031"/>
            <a:r>
              <a:rPr lang="en-US" sz="2400">
                <a:solidFill>
                  <a:schemeClr val="tx1"/>
                </a:solidFill>
                <a:latin typeface="Calibri" panose="020F0502020204030204" pitchFamily="34" charset="0"/>
                <a:cs typeface="Calibri" panose="020F0502020204030204" pitchFamily="34" charset="0"/>
              </a:rPr>
              <a:t>A</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study</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by</a:t>
            </a:r>
            <a:r>
              <a:rPr lang="en-US" sz="2400" spc="-53">
                <a:solidFill>
                  <a:schemeClr val="tx1"/>
                </a:solidFill>
                <a:latin typeface="Calibri" panose="020F0502020204030204" pitchFamily="34" charset="0"/>
                <a:cs typeface="Calibri" panose="020F0502020204030204" pitchFamily="34" charset="0"/>
              </a:rPr>
              <a:t> </a:t>
            </a:r>
            <a:r>
              <a:rPr lang="en-US" sz="2400" spc="-44">
                <a:solidFill>
                  <a:schemeClr val="tx1"/>
                </a:solidFill>
                <a:latin typeface="Calibri" panose="020F0502020204030204" pitchFamily="34" charset="0"/>
                <a:cs typeface="Calibri" panose="020F0502020204030204" pitchFamily="34" charset="0"/>
              </a:rPr>
              <a:t>the </a:t>
            </a:r>
            <a:r>
              <a:rPr lang="en-US" sz="2400">
                <a:solidFill>
                  <a:schemeClr val="tx1"/>
                </a:solidFill>
                <a:latin typeface="Calibri" panose="020F0502020204030204" pitchFamily="34" charset="0"/>
                <a:cs typeface="Calibri" panose="020F0502020204030204" pitchFamily="34" charset="0"/>
              </a:rPr>
              <a:t>Clean</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Clothes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Campaign</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discovered</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that</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in</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countries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such</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China,</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India,</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Bangladesh</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and</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Malaysia,</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minimum</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wage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was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sometimes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much</a:t>
            </a:r>
            <a:r>
              <a:rPr lang="en-US" sz="2400" spc="-36">
                <a:solidFill>
                  <a:schemeClr val="tx1"/>
                </a:solidFill>
                <a:latin typeface="Calibri" panose="020F0502020204030204" pitchFamily="34" charset="0"/>
                <a:cs typeface="Calibri" panose="020F0502020204030204" pitchFamily="34" charset="0"/>
              </a:rPr>
              <a:t> </a:t>
            </a:r>
            <a:r>
              <a:rPr lang="en-US" sz="2400" spc="-44">
                <a:solidFill>
                  <a:schemeClr val="tx1"/>
                </a:solidFill>
                <a:latin typeface="Calibri" panose="020F0502020204030204" pitchFamily="34" charset="0"/>
                <a:cs typeface="Calibri" panose="020F0502020204030204" pitchFamily="34" charset="0"/>
              </a:rPr>
              <a:t>as </a:t>
            </a:r>
            <a:r>
              <a:rPr lang="en-US" sz="2400">
                <a:solidFill>
                  <a:schemeClr val="tx1"/>
                </a:solidFill>
                <a:latin typeface="Calibri" panose="020F0502020204030204" pitchFamily="34" charset="0"/>
                <a:cs typeface="Calibri" panose="020F0502020204030204" pitchFamily="34" charset="0"/>
              </a:rPr>
              <a:t>five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times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lower</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than</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‘living</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wage’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needed</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be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able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afford</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food,</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rent,</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healthcare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and</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education.</a:t>
            </a:r>
            <a:r>
              <a:rPr lang="en-US" sz="2400" spc="542">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Many</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workers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are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forced</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work</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14</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44">
                <a:solidFill>
                  <a:schemeClr val="tx1"/>
                </a:solidFill>
                <a:latin typeface="Calibri" panose="020F0502020204030204" pitchFamily="34" charset="0"/>
                <a:cs typeface="Calibri" panose="020F0502020204030204" pitchFamily="34" charset="0"/>
              </a:rPr>
              <a:t> 16 </a:t>
            </a:r>
            <a:r>
              <a:rPr lang="en-US" sz="2400">
                <a:solidFill>
                  <a:schemeClr val="tx1"/>
                </a:solidFill>
                <a:latin typeface="Calibri" panose="020F0502020204030204" pitchFamily="34" charset="0"/>
                <a:cs typeface="Calibri" panose="020F0502020204030204" pitchFamily="34" charset="0"/>
              </a:rPr>
              <a:t>hours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a:t>
            </a:r>
            <a:r>
              <a:rPr lang="en-US" sz="2400" spc="-36">
                <a:solidFill>
                  <a:schemeClr val="tx1"/>
                </a:solidFill>
                <a:latin typeface="Calibri" panose="020F0502020204030204" pitchFamily="34" charset="0"/>
                <a:cs typeface="Calibri" panose="020F0502020204030204" pitchFamily="34" charset="0"/>
              </a:rPr>
              <a:t> day, </a:t>
            </a:r>
            <a:r>
              <a:rPr lang="en-US" sz="2400">
                <a:solidFill>
                  <a:schemeClr val="tx1"/>
                </a:solidFill>
                <a:latin typeface="Calibri" panose="020F0502020204030204" pitchFamily="34" charset="0"/>
                <a:cs typeface="Calibri" panose="020F0502020204030204" pitchFamily="34" charset="0"/>
              </a:rPr>
              <a:t>seven</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days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week</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meet</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their</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deadlines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and</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they</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do</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not</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earn</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enough</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be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able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afford</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refuse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working</a:t>
            </a:r>
            <a:r>
              <a:rPr lang="en-US" sz="2400" spc="-44">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overtime.</a:t>
            </a:r>
            <a:endParaRPr lang="en-US" sz="2400">
              <a:solidFill>
                <a:schemeClr val="tx1"/>
              </a:solidFill>
              <a:latin typeface="Calibri" panose="020F0502020204030204" pitchFamily="34" charset="0"/>
              <a:cs typeface="Calibri" panose="020F0502020204030204" pitchFamily="34" charset="0"/>
            </a:endParaRPr>
          </a:p>
          <a:p>
            <a:pPr>
              <a:spcBef>
                <a:spcPts val="462"/>
              </a:spcBef>
            </a:pPr>
            <a:endParaRPr lang="en-US" sz="2400">
              <a:solidFill>
                <a:schemeClr val="tx1"/>
              </a:solidFill>
              <a:latin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id="{176EB265-6E40-C585-8E19-EC80E6417AEA}"/>
              </a:ext>
            </a:extLst>
          </p:cNvPr>
          <p:cNvGrpSpPr/>
          <p:nvPr/>
        </p:nvGrpSpPr>
        <p:grpSpPr>
          <a:xfrm>
            <a:off x="4074639" y="1741794"/>
            <a:ext cx="14376509" cy="4443106"/>
            <a:chOff x="4504386" y="1779664"/>
            <a:chExt cx="12302012" cy="3801976"/>
          </a:xfrm>
        </p:grpSpPr>
        <p:pic>
          <p:nvPicPr>
            <p:cNvPr id="3074" name="Picture 2" descr="Inside the Ugliness of the Fast Fashion Industry | by Mehreen Tariq Ghani |  Maverick Youth | Medium">
              <a:extLst>
                <a:ext uri="{FF2B5EF4-FFF2-40B4-BE49-F238E27FC236}">
                  <a16:creationId xmlns:a16="http://schemas.microsoft.com/office/drawing/2014/main" id="{BFB575B2-2F27-9903-AF91-5809CAF7543C}"/>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04386" y="1796405"/>
              <a:ext cx="6308725" cy="378523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Fast Fashion – a Melting Pot of Human Rights Abuses and Ecological Disaster  | European Clothing Manufacturer">
              <a:extLst>
                <a:ext uri="{FF2B5EF4-FFF2-40B4-BE49-F238E27FC236}">
                  <a16:creationId xmlns:a16="http://schemas.microsoft.com/office/drawing/2014/main" id="{ACA286D4-18FC-F42D-09A0-FAE139145B8B}"/>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029156" y="1779664"/>
              <a:ext cx="5777242" cy="3801976"/>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Rectangle 19">
            <a:extLst>
              <a:ext uri="{FF2B5EF4-FFF2-40B4-BE49-F238E27FC236}">
                <a16:creationId xmlns:a16="http://schemas.microsoft.com/office/drawing/2014/main" id="{36B9F6A4-952E-8B43-613D-389A18A39730}"/>
              </a:ext>
            </a:extLst>
          </p:cNvPr>
          <p:cNvSpPr/>
          <p:nvPr/>
        </p:nvSpPr>
        <p:spPr>
          <a:xfrm>
            <a:off x="-4" y="14905"/>
            <a:ext cx="19010313" cy="148810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Calibri" panose="020F0502020204030204" pitchFamily="34" charset="0"/>
            </a:endParaRPr>
          </a:p>
        </p:txBody>
      </p:sp>
      <p:sp>
        <p:nvSpPr>
          <p:cNvPr id="24" name="Title 1">
            <a:extLst>
              <a:ext uri="{FF2B5EF4-FFF2-40B4-BE49-F238E27FC236}">
                <a16:creationId xmlns:a16="http://schemas.microsoft.com/office/drawing/2014/main" id="{7A0A4017-59B6-22D4-D6E7-92EE29746FFD}"/>
              </a:ext>
            </a:extLst>
          </p:cNvPr>
          <p:cNvSpPr txBox="1">
            <a:spLocks/>
          </p:cNvSpPr>
          <p:nvPr/>
        </p:nvSpPr>
        <p:spPr>
          <a:xfrm>
            <a:off x="-172244" y="-101650"/>
            <a:ext cx="14257734" cy="1794890"/>
          </a:xfrm>
          <a:prstGeom prst="rect">
            <a:avLst/>
          </a:prstGeom>
        </p:spPr>
        <p:txBody>
          <a:bodyPr vert="horz" lIns="142577" tIns="71289" rIns="142577" bIns="71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1425732"/>
            <a:r>
              <a:rPr lang="en-US" sz="4800" b="1">
                <a:solidFill>
                  <a:prstClr val="white"/>
                </a:solidFill>
                <a:latin typeface="Calibri" panose="020F0502020204030204" pitchFamily="34" charset="0"/>
                <a:ea typeface="Calibri" panose="020F0502020204030204" pitchFamily="34" charset="0"/>
                <a:cs typeface="Calibri" panose="020F0502020204030204" pitchFamily="34" charset="0"/>
              </a:rPr>
              <a:t>Fast Fashion Project - Discover </a:t>
            </a:r>
            <a:endParaRPr lang="en-IE" sz="4800" b="1">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pic>
        <p:nvPicPr>
          <p:cNvPr id="26" name="Picture 25" descr="A logo of a person with flowers and open book&#10;&#10;Description automatically generated">
            <a:extLst>
              <a:ext uri="{FF2B5EF4-FFF2-40B4-BE49-F238E27FC236}">
                <a16:creationId xmlns:a16="http://schemas.microsoft.com/office/drawing/2014/main" id="{9A8776A2-E27E-F1A6-8F77-CA308A30198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573684" y="58043"/>
            <a:ext cx="1159499" cy="1420877"/>
          </a:xfrm>
          <a:prstGeom prst="rect">
            <a:avLst/>
          </a:prstGeom>
        </p:spPr>
      </p:pic>
    </p:spTree>
    <p:extLst>
      <p:ext uri="{BB962C8B-B14F-4D97-AF65-F5344CB8AC3E}">
        <p14:creationId xmlns:p14="http://schemas.microsoft.com/office/powerpoint/2010/main" val="2250151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E57E055C-069D-B90F-2541-E2FAA5D89596}"/>
              </a:ext>
            </a:extLst>
          </p:cNvPr>
          <p:cNvSpPr txBox="1"/>
          <p:nvPr/>
        </p:nvSpPr>
        <p:spPr>
          <a:xfrm>
            <a:off x="4825434" y="1672020"/>
            <a:ext cx="14097000" cy="2308324"/>
          </a:xfrm>
          <a:prstGeom prst="rect">
            <a:avLst/>
          </a:prstGeom>
          <a:noFill/>
        </p:spPr>
        <p:txBody>
          <a:bodyPr wrap="square">
            <a:spAutoFit/>
          </a:bodyPr>
          <a:lstStyle/>
          <a:p>
            <a:pPr marL="834259" indent="-811681">
              <a:spcBef>
                <a:spcPts val="9"/>
              </a:spcBef>
              <a:buAutoNum type="arabicPeriod" startAt="5"/>
              <a:tabLst>
                <a:tab pos="834259" algn="l"/>
              </a:tabLst>
            </a:pPr>
            <a:r>
              <a:rPr lang="en-US" sz="2400" b="1">
                <a:solidFill>
                  <a:schemeClr val="tx1"/>
                </a:solidFill>
                <a:latin typeface="Calibri" panose="020F0502020204030204" pitchFamily="34" charset="0"/>
                <a:cs typeface="Calibri" panose="020F0502020204030204" pitchFamily="34" charset="0"/>
              </a:rPr>
              <a:t>Fabric</a:t>
            </a:r>
            <a:r>
              <a:rPr lang="en-US" sz="2400" b="1" spc="-116">
                <a:solidFill>
                  <a:schemeClr val="tx1"/>
                </a:solidFill>
                <a:latin typeface="Calibri" panose="020F0502020204030204" pitchFamily="34" charset="0"/>
                <a:cs typeface="Calibri" panose="020F0502020204030204" pitchFamily="34" charset="0"/>
              </a:rPr>
              <a:t> </a:t>
            </a:r>
            <a:r>
              <a:rPr lang="en-US" sz="2400" b="1" spc="-18">
                <a:solidFill>
                  <a:schemeClr val="tx1"/>
                </a:solidFill>
                <a:latin typeface="Calibri" panose="020F0502020204030204" pitchFamily="34" charset="0"/>
                <a:cs typeface="Calibri" panose="020F0502020204030204" pitchFamily="34" charset="0"/>
              </a:rPr>
              <a:t>Waste</a:t>
            </a:r>
          </a:p>
          <a:p>
            <a:pPr marL="22578">
              <a:spcBef>
                <a:spcPts val="9"/>
              </a:spcBef>
              <a:tabLst>
                <a:tab pos="834259" algn="l"/>
              </a:tabLst>
            </a:pPr>
            <a:endParaRPr lang="en-US" sz="2400">
              <a:solidFill>
                <a:schemeClr val="tx1"/>
              </a:solidFill>
              <a:latin typeface="Calibri" panose="020F0502020204030204" pitchFamily="34" charset="0"/>
              <a:cs typeface="Calibri" panose="020F0502020204030204" pitchFamily="34" charset="0"/>
            </a:endParaRPr>
          </a:p>
          <a:p>
            <a:pPr marL="22578" marR="1491281"/>
            <a:r>
              <a:rPr lang="en-US" sz="2400">
                <a:solidFill>
                  <a:schemeClr val="tx1"/>
                </a:solidFill>
                <a:latin typeface="Calibri" panose="020F0502020204030204" pitchFamily="34" charset="0"/>
                <a:cs typeface="Calibri" panose="020F0502020204030204" pitchFamily="34" charset="0"/>
              </a:rPr>
              <a:t>What</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happens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clothes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in</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landfills?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100%</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cotton</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clothing</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can</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break</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down</a:t>
            </a:r>
            <a:r>
              <a:rPr lang="en-US" sz="2400" spc="-27">
                <a:solidFill>
                  <a:schemeClr val="tx1"/>
                </a:solidFill>
                <a:latin typeface="Calibri" panose="020F0502020204030204" pitchFamily="34" charset="0"/>
                <a:cs typeface="Calibri" panose="020F0502020204030204" pitchFamily="34" charset="0"/>
              </a:rPr>
              <a:t> in </a:t>
            </a:r>
            <a:r>
              <a:rPr lang="en-US" sz="2400">
                <a:solidFill>
                  <a:schemeClr val="tx1"/>
                </a:solidFill>
                <a:latin typeface="Calibri" panose="020F0502020204030204" pitchFamily="34" charset="0"/>
                <a:cs typeface="Calibri" panose="020F0502020204030204" pitchFamily="34" charset="0"/>
              </a:rPr>
              <a:t>as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quickly</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week.</a:t>
            </a:r>
            <a:r>
              <a:rPr lang="en-US" sz="2400" spc="-27">
                <a:solidFill>
                  <a:schemeClr val="tx1"/>
                </a:solidFill>
                <a:latin typeface="Calibri" panose="020F0502020204030204" pitchFamily="34" charset="0"/>
                <a:cs typeface="Calibri" panose="020F0502020204030204" pitchFamily="34" charset="0"/>
              </a:rPr>
              <a:t> </a:t>
            </a:r>
          </a:p>
          <a:p>
            <a:pPr marL="22578" marR="1491281"/>
            <a:endParaRPr lang="en-US" sz="2400" spc="-27">
              <a:solidFill>
                <a:schemeClr val="tx1"/>
              </a:solidFill>
              <a:latin typeface="Calibri" panose="020F0502020204030204" pitchFamily="34" charset="0"/>
              <a:cs typeface="Calibri" panose="020F0502020204030204" pitchFamily="34" charset="0"/>
            </a:endParaRPr>
          </a:p>
          <a:p>
            <a:pPr marL="22578" marR="1491281"/>
            <a:r>
              <a:rPr lang="en-US" sz="2400" spc="-36">
                <a:solidFill>
                  <a:schemeClr val="tx1"/>
                </a:solidFill>
                <a:latin typeface="Calibri" panose="020F0502020204030204" pitchFamily="34" charset="0"/>
                <a:cs typeface="Calibri" panose="020F0502020204030204" pitchFamily="34" charset="0"/>
              </a:rPr>
              <a:t>However, </a:t>
            </a:r>
            <a:r>
              <a:rPr lang="en-US" sz="2400">
                <a:solidFill>
                  <a:schemeClr val="tx1"/>
                </a:solidFill>
                <a:latin typeface="Calibri" panose="020F0502020204030204" pitchFamily="34" charset="0"/>
                <a:cs typeface="Calibri" panose="020F0502020204030204" pitchFamily="34" charset="0"/>
              </a:rPr>
              <a:t>clothes</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made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27">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plastic-based </a:t>
            </a:r>
            <a:r>
              <a:rPr lang="en-US" sz="2400">
                <a:solidFill>
                  <a:schemeClr val="tx1"/>
                </a:solidFill>
                <a:latin typeface="Calibri" panose="020F0502020204030204" pitchFamily="34" charset="0"/>
                <a:cs typeface="Calibri" panose="020F0502020204030204" pitchFamily="34" charset="0"/>
              </a:rPr>
              <a:t>materials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do</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not</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break</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down</a:t>
            </a:r>
            <a:r>
              <a:rPr lang="en-US" sz="2400" spc="-36">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easily.</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They</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may</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take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up</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200</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years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break down!</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For</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this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reason,</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it</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important</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keep</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them</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out</a:t>
            </a:r>
            <a:r>
              <a:rPr lang="en-US" sz="2400" spc="-36">
                <a:solidFill>
                  <a:schemeClr val="tx1"/>
                </a:solidFill>
                <a:latin typeface="Calibri" panose="020F0502020204030204" pitchFamily="34" charset="0"/>
                <a:cs typeface="Calibri" panose="020F0502020204030204" pitchFamily="34" charset="0"/>
              </a:rPr>
              <a:t> </a:t>
            </a:r>
            <a:r>
              <a:rPr lang="en-US" sz="2400" spc="-44">
                <a:solidFill>
                  <a:schemeClr val="tx1"/>
                </a:solidFill>
                <a:latin typeface="Calibri" panose="020F0502020204030204" pitchFamily="34" charset="0"/>
                <a:cs typeface="Calibri" panose="020F0502020204030204" pitchFamily="34" charset="0"/>
              </a:rPr>
              <a:t>of</a:t>
            </a:r>
            <a:r>
              <a:rPr lang="en-US" sz="2400" spc="889">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our</a:t>
            </a:r>
            <a:r>
              <a:rPr lang="en-US" sz="2400" spc="-53">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landfills.</a:t>
            </a:r>
            <a:endParaRPr lang="en-US" sz="2400">
              <a:solidFill>
                <a:schemeClr val="tx1"/>
              </a:solidFill>
              <a:latin typeface="Calibri" panose="020F0502020204030204" pitchFamily="34" charset="0"/>
              <a:cs typeface="Calibri" panose="020F0502020204030204" pitchFamily="34" charset="0"/>
            </a:endParaRPr>
          </a:p>
        </p:txBody>
      </p:sp>
      <p:grpSp>
        <p:nvGrpSpPr>
          <p:cNvPr id="143" name="Group 142">
            <a:extLst>
              <a:ext uri="{FF2B5EF4-FFF2-40B4-BE49-F238E27FC236}">
                <a16:creationId xmlns:a16="http://schemas.microsoft.com/office/drawing/2014/main" id="{B483DD8F-3AE2-62ED-8040-D3BECD22822D}"/>
              </a:ext>
            </a:extLst>
          </p:cNvPr>
          <p:cNvGrpSpPr/>
          <p:nvPr/>
        </p:nvGrpSpPr>
        <p:grpSpPr>
          <a:xfrm>
            <a:off x="693164" y="2374900"/>
            <a:ext cx="3478924" cy="3478924"/>
            <a:chOff x="110355" y="8277892"/>
            <a:chExt cx="1625585" cy="1625585"/>
          </a:xfrm>
        </p:grpSpPr>
        <p:sp>
          <p:nvSpPr>
            <p:cNvPr id="86" name="object 86"/>
            <p:cNvSpPr/>
            <p:nvPr/>
          </p:nvSpPr>
          <p:spPr>
            <a:xfrm>
              <a:off x="382870" y="8462845"/>
              <a:ext cx="1055501" cy="969707"/>
            </a:xfrm>
            <a:custGeom>
              <a:avLst/>
              <a:gdLst/>
              <a:ahLst/>
              <a:cxnLst/>
              <a:rect l="l" t="t" r="r" b="b"/>
              <a:pathLst>
                <a:path w="593725" h="545464">
                  <a:moveTo>
                    <a:pt x="360756" y="544931"/>
                  </a:moveTo>
                  <a:lnTo>
                    <a:pt x="304560" y="544653"/>
                  </a:lnTo>
                  <a:lnTo>
                    <a:pt x="248367" y="544371"/>
                  </a:lnTo>
                  <a:lnTo>
                    <a:pt x="192174" y="544086"/>
                  </a:lnTo>
                  <a:lnTo>
                    <a:pt x="135978" y="543801"/>
                  </a:lnTo>
                  <a:lnTo>
                    <a:pt x="135978" y="261721"/>
                  </a:lnTo>
                  <a:lnTo>
                    <a:pt x="137102" y="247110"/>
                  </a:lnTo>
                  <a:lnTo>
                    <a:pt x="138226" y="232498"/>
                  </a:lnTo>
                  <a:lnTo>
                    <a:pt x="139350" y="217887"/>
                  </a:lnTo>
                  <a:lnTo>
                    <a:pt x="140474" y="203276"/>
                  </a:lnTo>
                  <a:lnTo>
                    <a:pt x="129242" y="219295"/>
                  </a:lnTo>
                  <a:lnTo>
                    <a:pt x="118006" y="235310"/>
                  </a:lnTo>
                  <a:lnTo>
                    <a:pt x="106768" y="251323"/>
                  </a:lnTo>
                  <a:lnTo>
                    <a:pt x="95529" y="267334"/>
                  </a:lnTo>
                  <a:lnTo>
                    <a:pt x="71642" y="252725"/>
                  </a:lnTo>
                  <a:lnTo>
                    <a:pt x="47759" y="238118"/>
                  </a:lnTo>
                  <a:lnTo>
                    <a:pt x="23879" y="223511"/>
                  </a:lnTo>
                  <a:lnTo>
                    <a:pt x="0" y="208902"/>
                  </a:lnTo>
                  <a:lnTo>
                    <a:pt x="24724" y="172936"/>
                  </a:lnTo>
                  <a:lnTo>
                    <a:pt x="49447" y="136971"/>
                  </a:lnTo>
                  <a:lnTo>
                    <a:pt x="74169" y="101008"/>
                  </a:lnTo>
                  <a:lnTo>
                    <a:pt x="98894" y="65049"/>
                  </a:lnTo>
                  <a:lnTo>
                    <a:pt x="98770" y="80731"/>
                  </a:lnTo>
                  <a:lnTo>
                    <a:pt x="100969" y="92217"/>
                  </a:lnTo>
                  <a:lnTo>
                    <a:pt x="104661" y="100232"/>
                  </a:lnTo>
                  <a:lnTo>
                    <a:pt x="109016" y="105498"/>
                  </a:lnTo>
                  <a:lnTo>
                    <a:pt x="118849" y="111619"/>
                  </a:lnTo>
                  <a:lnTo>
                    <a:pt x="129130" y="114936"/>
                  </a:lnTo>
                  <a:lnTo>
                    <a:pt x="138063" y="118313"/>
                  </a:lnTo>
                  <a:lnTo>
                    <a:pt x="143852" y="124612"/>
                  </a:lnTo>
                  <a:lnTo>
                    <a:pt x="147104" y="132448"/>
                  </a:lnTo>
                  <a:lnTo>
                    <a:pt x="140322" y="137566"/>
                  </a:lnTo>
                  <a:lnTo>
                    <a:pt x="142722" y="145961"/>
                  </a:lnTo>
                  <a:lnTo>
                    <a:pt x="145547" y="151338"/>
                  </a:lnTo>
                  <a:lnTo>
                    <a:pt x="151850" y="156786"/>
                  </a:lnTo>
                  <a:lnTo>
                    <a:pt x="162864" y="161879"/>
                  </a:lnTo>
                  <a:lnTo>
                    <a:pt x="179819" y="166192"/>
                  </a:lnTo>
                  <a:lnTo>
                    <a:pt x="183295" y="150247"/>
                  </a:lnTo>
                  <a:lnTo>
                    <a:pt x="186772" y="134302"/>
                  </a:lnTo>
                  <a:lnTo>
                    <a:pt x="190249" y="118357"/>
                  </a:lnTo>
                  <a:lnTo>
                    <a:pt x="193725" y="102412"/>
                  </a:lnTo>
                  <a:lnTo>
                    <a:pt x="184929" y="98168"/>
                  </a:lnTo>
                  <a:lnTo>
                    <a:pt x="166144" y="66535"/>
                  </a:lnTo>
                  <a:lnTo>
                    <a:pt x="164083" y="59423"/>
                  </a:lnTo>
                  <a:lnTo>
                    <a:pt x="160598" y="51926"/>
                  </a:lnTo>
                  <a:lnTo>
                    <a:pt x="156384" y="45534"/>
                  </a:lnTo>
                  <a:lnTo>
                    <a:pt x="151803" y="40186"/>
                  </a:lnTo>
                  <a:lnTo>
                    <a:pt x="147218" y="35826"/>
                  </a:lnTo>
                  <a:lnTo>
                    <a:pt x="164765" y="28027"/>
                  </a:lnTo>
                  <a:lnTo>
                    <a:pt x="182314" y="20232"/>
                  </a:lnTo>
                  <a:lnTo>
                    <a:pt x="199864" y="12439"/>
                  </a:lnTo>
                  <a:lnTo>
                    <a:pt x="217411" y="4648"/>
                  </a:lnTo>
                  <a:lnTo>
                    <a:pt x="220891" y="3098"/>
                  </a:lnTo>
                  <a:lnTo>
                    <a:pt x="224370" y="1549"/>
                  </a:lnTo>
                  <a:lnTo>
                    <a:pt x="227863" y="0"/>
                  </a:lnTo>
                  <a:lnTo>
                    <a:pt x="243723" y="1327"/>
                  </a:lnTo>
                  <a:lnTo>
                    <a:pt x="260310" y="2343"/>
                  </a:lnTo>
                  <a:lnTo>
                    <a:pt x="277599" y="2996"/>
                  </a:lnTo>
                  <a:lnTo>
                    <a:pt x="295567" y="3238"/>
                  </a:lnTo>
                  <a:lnTo>
                    <a:pt x="313855" y="3018"/>
                  </a:lnTo>
                  <a:lnTo>
                    <a:pt x="331443" y="2371"/>
                  </a:lnTo>
                  <a:lnTo>
                    <a:pt x="348304" y="1348"/>
                  </a:lnTo>
                  <a:lnTo>
                    <a:pt x="364413" y="0"/>
                  </a:lnTo>
                  <a:lnTo>
                    <a:pt x="395246" y="14013"/>
                  </a:lnTo>
                  <a:lnTo>
                    <a:pt x="426080" y="28028"/>
                  </a:lnTo>
                  <a:lnTo>
                    <a:pt x="456916" y="42044"/>
                  </a:lnTo>
                  <a:lnTo>
                    <a:pt x="487756" y="56057"/>
                  </a:lnTo>
                  <a:lnTo>
                    <a:pt x="514161" y="95672"/>
                  </a:lnTo>
                  <a:lnTo>
                    <a:pt x="540570" y="135286"/>
                  </a:lnTo>
                  <a:lnTo>
                    <a:pt x="566982" y="174901"/>
                  </a:lnTo>
                  <a:lnTo>
                    <a:pt x="593394" y="214515"/>
                  </a:lnTo>
                  <a:lnTo>
                    <a:pt x="570075" y="228003"/>
                  </a:lnTo>
                  <a:lnTo>
                    <a:pt x="546754" y="241490"/>
                  </a:lnTo>
                  <a:lnTo>
                    <a:pt x="523432" y="254977"/>
                  </a:lnTo>
                  <a:lnTo>
                    <a:pt x="500113" y="268465"/>
                  </a:lnTo>
                  <a:lnTo>
                    <a:pt x="487749" y="252446"/>
                  </a:lnTo>
                  <a:lnTo>
                    <a:pt x="475386" y="236431"/>
                  </a:lnTo>
                  <a:lnTo>
                    <a:pt x="463022" y="220418"/>
                  </a:lnTo>
                  <a:lnTo>
                    <a:pt x="450659" y="204406"/>
                  </a:lnTo>
                  <a:lnTo>
                    <a:pt x="451143" y="252891"/>
                  </a:lnTo>
                  <a:lnTo>
                    <a:pt x="451625" y="301376"/>
                  </a:lnTo>
                  <a:lnTo>
                    <a:pt x="452107" y="349861"/>
                  </a:lnTo>
                  <a:lnTo>
                    <a:pt x="452589" y="398346"/>
                  </a:lnTo>
                  <a:lnTo>
                    <a:pt x="453071" y="446831"/>
                  </a:lnTo>
                  <a:lnTo>
                    <a:pt x="453553" y="495316"/>
                  </a:lnTo>
                  <a:lnTo>
                    <a:pt x="454037" y="543801"/>
                  </a:lnTo>
                  <a:lnTo>
                    <a:pt x="404583" y="543801"/>
                  </a:lnTo>
                  <a:lnTo>
                    <a:pt x="400666" y="526717"/>
                  </a:lnTo>
                  <a:lnTo>
                    <a:pt x="399238" y="511848"/>
                  </a:lnTo>
                  <a:lnTo>
                    <a:pt x="399642" y="499188"/>
                  </a:lnTo>
                  <a:lnTo>
                    <a:pt x="401218" y="488734"/>
                  </a:lnTo>
                  <a:lnTo>
                    <a:pt x="403996" y="478273"/>
                  </a:lnTo>
                  <a:lnTo>
                    <a:pt x="406777" y="469853"/>
                  </a:lnTo>
                  <a:lnTo>
                    <a:pt x="408744" y="461603"/>
                  </a:lnTo>
                  <a:lnTo>
                    <a:pt x="392226" y="413435"/>
                  </a:lnTo>
                  <a:lnTo>
                    <a:pt x="367773" y="398119"/>
                  </a:lnTo>
                  <a:lnTo>
                    <a:pt x="363004" y="398830"/>
                  </a:lnTo>
                  <a:lnTo>
                    <a:pt x="363349" y="405755"/>
                  </a:lnTo>
                  <a:lnTo>
                    <a:pt x="368742" y="417239"/>
                  </a:lnTo>
                  <a:lnTo>
                    <a:pt x="373514" y="431038"/>
                  </a:lnTo>
                  <a:lnTo>
                    <a:pt x="371995" y="444906"/>
                  </a:lnTo>
                  <a:lnTo>
                    <a:pt x="368515" y="451878"/>
                  </a:lnTo>
                  <a:lnTo>
                    <a:pt x="363537" y="450849"/>
                  </a:lnTo>
                  <a:lnTo>
                    <a:pt x="360756" y="458393"/>
                  </a:lnTo>
                  <a:lnTo>
                    <a:pt x="359913" y="466532"/>
                  </a:lnTo>
                  <a:lnTo>
                    <a:pt x="362189" y="473830"/>
                  </a:lnTo>
                  <a:lnTo>
                    <a:pt x="364872" y="481557"/>
                  </a:lnTo>
                  <a:lnTo>
                    <a:pt x="365252" y="490981"/>
                  </a:lnTo>
                  <a:lnTo>
                    <a:pt x="362624" y="498563"/>
                  </a:lnTo>
                  <a:lnTo>
                    <a:pt x="358579" y="504048"/>
                  </a:lnTo>
                  <a:lnTo>
                    <a:pt x="354498" y="509464"/>
                  </a:lnTo>
                  <a:lnTo>
                    <a:pt x="351764" y="516839"/>
                  </a:lnTo>
                  <a:lnTo>
                    <a:pt x="351610" y="524754"/>
                  </a:lnTo>
                  <a:lnTo>
                    <a:pt x="353531" y="532218"/>
                  </a:lnTo>
                  <a:lnTo>
                    <a:pt x="356817" y="539016"/>
                  </a:lnTo>
                  <a:lnTo>
                    <a:pt x="360756" y="544931"/>
                  </a:lnTo>
                  <a:close/>
                </a:path>
              </a:pathLst>
            </a:custGeom>
            <a:ln w="18402">
              <a:solidFill>
                <a:srgbClr val="C41888"/>
              </a:solidFill>
            </a:ln>
          </p:spPr>
          <p:txBody>
            <a:bodyPr wrap="square" lIns="0" tIns="0" rIns="0" bIns="0" rtlCol="0"/>
            <a:lstStyle/>
            <a:p>
              <a:endParaRPr/>
            </a:p>
          </p:txBody>
        </p:sp>
        <p:pic>
          <p:nvPicPr>
            <p:cNvPr id="87" name="object 87"/>
            <p:cNvPicPr/>
            <p:nvPr/>
          </p:nvPicPr>
          <p:blipFill>
            <a:blip r:embed="rId2" cstate="print"/>
            <a:stretch>
              <a:fillRect/>
            </a:stretch>
          </p:blipFill>
          <p:spPr>
            <a:xfrm>
              <a:off x="766102" y="8456230"/>
              <a:ext cx="290460" cy="116635"/>
            </a:xfrm>
            <a:prstGeom prst="rect">
              <a:avLst/>
            </a:prstGeom>
          </p:spPr>
        </p:pic>
        <p:sp>
          <p:nvSpPr>
            <p:cNvPr id="88" name="object 88"/>
            <p:cNvSpPr/>
            <p:nvPr/>
          </p:nvSpPr>
          <p:spPr>
            <a:xfrm>
              <a:off x="1150995" y="9136899"/>
              <a:ext cx="312699" cy="581372"/>
            </a:xfrm>
            <a:custGeom>
              <a:avLst/>
              <a:gdLst/>
              <a:ahLst/>
              <a:cxnLst/>
              <a:rect l="l" t="t" r="r" b="b"/>
              <a:pathLst>
                <a:path w="175894" h="327025">
                  <a:moveTo>
                    <a:pt x="72097" y="1130"/>
                  </a:moveTo>
                  <a:lnTo>
                    <a:pt x="98007" y="846"/>
                  </a:lnTo>
                  <a:lnTo>
                    <a:pt x="123920" y="565"/>
                  </a:lnTo>
                  <a:lnTo>
                    <a:pt x="149832" y="283"/>
                  </a:lnTo>
                  <a:lnTo>
                    <a:pt x="175742" y="0"/>
                  </a:lnTo>
                  <a:lnTo>
                    <a:pt x="175742" y="196037"/>
                  </a:lnTo>
                  <a:lnTo>
                    <a:pt x="164198" y="210962"/>
                  </a:lnTo>
                  <a:lnTo>
                    <a:pt x="152652" y="225888"/>
                  </a:lnTo>
                  <a:lnTo>
                    <a:pt x="141104" y="240814"/>
                  </a:lnTo>
                  <a:lnTo>
                    <a:pt x="129552" y="255739"/>
                  </a:lnTo>
                  <a:lnTo>
                    <a:pt x="126442" y="251866"/>
                  </a:lnTo>
                  <a:lnTo>
                    <a:pt x="122432" y="247424"/>
                  </a:lnTo>
                  <a:lnTo>
                    <a:pt x="86741" y="226453"/>
                  </a:lnTo>
                  <a:lnTo>
                    <a:pt x="78460" y="227609"/>
                  </a:lnTo>
                  <a:lnTo>
                    <a:pt x="70180" y="234467"/>
                  </a:lnTo>
                  <a:lnTo>
                    <a:pt x="68719" y="242227"/>
                  </a:lnTo>
                  <a:lnTo>
                    <a:pt x="67322" y="249643"/>
                  </a:lnTo>
                  <a:lnTo>
                    <a:pt x="73266" y="252018"/>
                  </a:lnTo>
                  <a:lnTo>
                    <a:pt x="72097" y="260248"/>
                  </a:lnTo>
                  <a:lnTo>
                    <a:pt x="70713" y="269951"/>
                  </a:lnTo>
                  <a:lnTo>
                    <a:pt x="61544" y="272935"/>
                  </a:lnTo>
                  <a:lnTo>
                    <a:pt x="63080" y="278269"/>
                  </a:lnTo>
                  <a:lnTo>
                    <a:pt x="64630" y="283616"/>
                  </a:lnTo>
                  <a:lnTo>
                    <a:pt x="74231" y="282194"/>
                  </a:lnTo>
                  <a:lnTo>
                    <a:pt x="76606" y="288417"/>
                  </a:lnTo>
                  <a:lnTo>
                    <a:pt x="78816" y="294208"/>
                  </a:lnTo>
                  <a:lnTo>
                    <a:pt x="71881" y="299097"/>
                  </a:lnTo>
                  <a:lnTo>
                    <a:pt x="74345" y="304190"/>
                  </a:lnTo>
                  <a:lnTo>
                    <a:pt x="76885" y="309410"/>
                  </a:lnTo>
                  <a:lnTo>
                    <a:pt x="85852" y="307670"/>
                  </a:lnTo>
                  <a:lnTo>
                    <a:pt x="86741" y="310946"/>
                  </a:lnTo>
                  <a:lnTo>
                    <a:pt x="85374" y="314799"/>
                  </a:lnTo>
                  <a:lnTo>
                    <a:pt x="80297" y="319533"/>
                  </a:lnTo>
                  <a:lnTo>
                    <a:pt x="72526" y="323918"/>
                  </a:lnTo>
                  <a:lnTo>
                    <a:pt x="63080" y="326720"/>
                  </a:lnTo>
                  <a:lnTo>
                    <a:pt x="44363" y="324868"/>
                  </a:lnTo>
                  <a:lnTo>
                    <a:pt x="13512" y="301929"/>
                  </a:lnTo>
                  <a:lnTo>
                    <a:pt x="0" y="256870"/>
                  </a:lnTo>
                  <a:lnTo>
                    <a:pt x="2788" y="246676"/>
                  </a:lnTo>
                  <a:lnTo>
                    <a:pt x="7429" y="237921"/>
                  </a:lnTo>
                  <a:lnTo>
                    <a:pt x="13423" y="229909"/>
                  </a:lnTo>
                  <a:lnTo>
                    <a:pt x="20269" y="221945"/>
                  </a:lnTo>
                  <a:lnTo>
                    <a:pt x="31040" y="209281"/>
                  </a:lnTo>
                  <a:lnTo>
                    <a:pt x="43397" y="194029"/>
                  </a:lnTo>
                  <a:lnTo>
                    <a:pt x="57147" y="176116"/>
                  </a:lnTo>
                  <a:lnTo>
                    <a:pt x="72097" y="155473"/>
                  </a:lnTo>
                  <a:lnTo>
                    <a:pt x="72097" y="1130"/>
                  </a:lnTo>
                  <a:close/>
                </a:path>
              </a:pathLst>
            </a:custGeom>
            <a:ln w="18402">
              <a:solidFill>
                <a:srgbClr val="C41888"/>
              </a:solidFill>
            </a:ln>
          </p:spPr>
          <p:txBody>
            <a:bodyPr wrap="square" lIns="0" tIns="0" rIns="0" bIns="0" rtlCol="0"/>
            <a:lstStyle/>
            <a:p>
              <a:endParaRPr/>
            </a:p>
          </p:txBody>
        </p:sp>
        <p:sp>
          <p:nvSpPr>
            <p:cNvPr id="89" name="object 89"/>
            <p:cNvSpPr/>
            <p:nvPr/>
          </p:nvSpPr>
          <p:spPr>
            <a:xfrm>
              <a:off x="1289180" y="9245058"/>
              <a:ext cx="170461" cy="0"/>
            </a:xfrm>
            <a:custGeom>
              <a:avLst/>
              <a:gdLst/>
              <a:ahLst/>
              <a:cxnLst/>
              <a:rect l="l" t="t" r="r" b="b"/>
              <a:pathLst>
                <a:path w="95884">
                  <a:moveTo>
                    <a:pt x="0" y="0"/>
                  </a:moveTo>
                  <a:lnTo>
                    <a:pt x="95758" y="0"/>
                  </a:lnTo>
                </a:path>
              </a:pathLst>
            </a:custGeom>
            <a:ln w="18402">
              <a:solidFill>
                <a:srgbClr val="C41888"/>
              </a:solidFill>
            </a:ln>
          </p:spPr>
          <p:txBody>
            <a:bodyPr wrap="square" lIns="0" tIns="0" rIns="0" bIns="0" rtlCol="0"/>
            <a:lstStyle/>
            <a:p>
              <a:endParaRPr/>
            </a:p>
          </p:txBody>
        </p:sp>
        <p:sp>
          <p:nvSpPr>
            <p:cNvPr id="90" name="object 90"/>
            <p:cNvSpPr/>
            <p:nvPr/>
          </p:nvSpPr>
          <p:spPr>
            <a:xfrm>
              <a:off x="110355" y="8277892"/>
              <a:ext cx="1625585" cy="1625585"/>
            </a:xfrm>
            <a:custGeom>
              <a:avLst/>
              <a:gdLst/>
              <a:ahLst/>
              <a:cxnLst/>
              <a:rect l="l" t="t" r="r" b="b"/>
              <a:pathLst>
                <a:path w="914400" h="914400">
                  <a:moveTo>
                    <a:pt x="914400" y="457200"/>
                  </a:moveTo>
                  <a:lnTo>
                    <a:pt x="912039" y="503945"/>
                  </a:lnTo>
                  <a:lnTo>
                    <a:pt x="905111" y="549340"/>
                  </a:lnTo>
                  <a:lnTo>
                    <a:pt x="893844" y="593156"/>
                  </a:lnTo>
                  <a:lnTo>
                    <a:pt x="878470" y="635161"/>
                  </a:lnTo>
                  <a:lnTo>
                    <a:pt x="859217" y="675127"/>
                  </a:lnTo>
                  <a:lnTo>
                    <a:pt x="836316" y="712823"/>
                  </a:lnTo>
                  <a:lnTo>
                    <a:pt x="809996" y="748020"/>
                  </a:lnTo>
                  <a:lnTo>
                    <a:pt x="780488" y="780488"/>
                  </a:lnTo>
                  <a:lnTo>
                    <a:pt x="748020" y="809996"/>
                  </a:lnTo>
                  <a:lnTo>
                    <a:pt x="712823" y="836316"/>
                  </a:lnTo>
                  <a:lnTo>
                    <a:pt x="675127" y="859217"/>
                  </a:lnTo>
                  <a:lnTo>
                    <a:pt x="635161" y="878470"/>
                  </a:lnTo>
                  <a:lnTo>
                    <a:pt x="593156" y="893844"/>
                  </a:lnTo>
                  <a:lnTo>
                    <a:pt x="549340" y="905111"/>
                  </a:lnTo>
                  <a:lnTo>
                    <a:pt x="503945" y="912039"/>
                  </a:lnTo>
                  <a:lnTo>
                    <a:pt x="457200" y="914400"/>
                  </a:lnTo>
                  <a:lnTo>
                    <a:pt x="410454" y="912039"/>
                  </a:lnTo>
                  <a:lnTo>
                    <a:pt x="365059" y="905111"/>
                  </a:lnTo>
                  <a:lnTo>
                    <a:pt x="321243" y="893844"/>
                  </a:lnTo>
                  <a:lnTo>
                    <a:pt x="279238" y="878470"/>
                  </a:lnTo>
                  <a:lnTo>
                    <a:pt x="239272" y="859217"/>
                  </a:lnTo>
                  <a:lnTo>
                    <a:pt x="201576" y="836316"/>
                  </a:lnTo>
                  <a:lnTo>
                    <a:pt x="166379" y="809996"/>
                  </a:lnTo>
                  <a:lnTo>
                    <a:pt x="133911" y="780488"/>
                  </a:lnTo>
                  <a:lnTo>
                    <a:pt x="104403" y="748020"/>
                  </a:lnTo>
                  <a:lnTo>
                    <a:pt x="78083" y="712823"/>
                  </a:lnTo>
                  <a:lnTo>
                    <a:pt x="55182" y="675127"/>
                  </a:lnTo>
                  <a:lnTo>
                    <a:pt x="35929" y="635161"/>
                  </a:lnTo>
                  <a:lnTo>
                    <a:pt x="20555" y="593156"/>
                  </a:lnTo>
                  <a:lnTo>
                    <a:pt x="9288" y="549340"/>
                  </a:lnTo>
                  <a:lnTo>
                    <a:pt x="2360" y="503945"/>
                  </a:lnTo>
                  <a:lnTo>
                    <a:pt x="0" y="457200"/>
                  </a:lnTo>
                  <a:lnTo>
                    <a:pt x="2360" y="410454"/>
                  </a:lnTo>
                  <a:lnTo>
                    <a:pt x="9288" y="365059"/>
                  </a:lnTo>
                  <a:lnTo>
                    <a:pt x="20555" y="321243"/>
                  </a:lnTo>
                  <a:lnTo>
                    <a:pt x="35929" y="279238"/>
                  </a:lnTo>
                  <a:lnTo>
                    <a:pt x="55182" y="239272"/>
                  </a:lnTo>
                  <a:lnTo>
                    <a:pt x="78083" y="201576"/>
                  </a:lnTo>
                  <a:lnTo>
                    <a:pt x="104403" y="166379"/>
                  </a:lnTo>
                  <a:lnTo>
                    <a:pt x="133911" y="133911"/>
                  </a:lnTo>
                  <a:lnTo>
                    <a:pt x="166379" y="104403"/>
                  </a:lnTo>
                  <a:lnTo>
                    <a:pt x="201576" y="78083"/>
                  </a:lnTo>
                  <a:lnTo>
                    <a:pt x="239272" y="55182"/>
                  </a:lnTo>
                  <a:lnTo>
                    <a:pt x="279238" y="35929"/>
                  </a:lnTo>
                  <a:lnTo>
                    <a:pt x="321243" y="20555"/>
                  </a:lnTo>
                  <a:lnTo>
                    <a:pt x="365059" y="9288"/>
                  </a:lnTo>
                  <a:lnTo>
                    <a:pt x="410454" y="2360"/>
                  </a:lnTo>
                  <a:lnTo>
                    <a:pt x="457200" y="0"/>
                  </a:lnTo>
                  <a:lnTo>
                    <a:pt x="503945" y="2360"/>
                  </a:lnTo>
                  <a:lnTo>
                    <a:pt x="549340" y="9288"/>
                  </a:lnTo>
                  <a:lnTo>
                    <a:pt x="593156" y="20555"/>
                  </a:lnTo>
                  <a:lnTo>
                    <a:pt x="635161" y="35929"/>
                  </a:lnTo>
                  <a:lnTo>
                    <a:pt x="675127" y="55182"/>
                  </a:lnTo>
                  <a:lnTo>
                    <a:pt x="712823" y="78083"/>
                  </a:lnTo>
                  <a:lnTo>
                    <a:pt x="748020" y="104403"/>
                  </a:lnTo>
                  <a:lnTo>
                    <a:pt x="780488" y="133911"/>
                  </a:lnTo>
                  <a:lnTo>
                    <a:pt x="809996" y="166379"/>
                  </a:lnTo>
                  <a:lnTo>
                    <a:pt x="836316" y="201576"/>
                  </a:lnTo>
                  <a:lnTo>
                    <a:pt x="859217" y="239272"/>
                  </a:lnTo>
                  <a:lnTo>
                    <a:pt x="878470" y="279238"/>
                  </a:lnTo>
                  <a:lnTo>
                    <a:pt x="893844" y="321243"/>
                  </a:lnTo>
                  <a:lnTo>
                    <a:pt x="905111" y="365059"/>
                  </a:lnTo>
                  <a:lnTo>
                    <a:pt x="912039" y="410454"/>
                  </a:lnTo>
                  <a:lnTo>
                    <a:pt x="914400" y="457200"/>
                  </a:lnTo>
                  <a:close/>
                </a:path>
              </a:pathLst>
            </a:custGeom>
            <a:ln w="12700">
              <a:solidFill>
                <a:srgbClr val="C41888"/>
              </a:solidFill>
            </a:ln>
          </p:spPr>
          <p:txBody>
            <a:bodyPr wrap="square" lIns="0" tIns="0" rIns="0" bIns="0" rtlCol="0"/>
            <a:lstStyle/>
            <a:p>
              <a:endParaRPr/>
            </a:p>
          </p:txBody>
        </p:sp>
      </p:grpSp>
      <p:pic>
        <p:nvPicPr>
          <p:cNvPr id="26" name="Picture 25">
            <a:extLst>
              <a:ext uri="{FF2B5EF4-FFF2-40B4-BE49-F238E27FC236}">
                <a16:creationId xmlns:a16="http://schemas.microsoft.com/office/drawing/2014/main" id="{AC6DD134-462A-EF46-504E-96B9184A8F4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59133" y="4114362"/>
            <a:ext cx="9365070" cy="6243379"/>
          </a:xfrm>
          <a:prstGeom prst="rect">
            <a:avLst/>
          </a:prstGeom>
        </p:spPr>
      </p:pic>
      <p:sp>
        <p:nvSpPr>
          <p:cNvPr id="3" name="Rectangle 2">
            <a:extLst>
              <a:ext uri="{FF2B5EF4-FFF2-40B4-BE49-F238E27FC236}">
                <a16:creationId xmlns:a16="http://schemas.microsoft.com/office/drawing/2014/main" id="{B6E8188A-3591-EB01-B06B-22CE872F71B5}"/>
              </a:ext>
            </a:extLst>
          </p:cNvPr>
          <p:cNvSpPr/>
          <p:nvPr/>
        </p:nvSpPr>
        <p:spPr>
          <a:xfrm>
            <a:off x="-4" y="14905"/>
            <a:ext cx="19010313" cy="148810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Calibri" panose="020F0502020204030204" pitchFamily="34" charset="0"/>
            </a:endParaRPr>
          </a:p>
        </p:txBody>
      </p:sp>
      <p:sp>
        <p:nvSpPr>
          <p:cNvPr id="22" name="Title 1">
            <a:extLst>
              <a:ext uri="{FF2B5EF4-FFF2-40B4-BE49-F238E27FC236}">
                <a16:creationId xmlns:a16="http://schemas.microsoft.com/office/drawing/2014/main" id="{7541952F-34E0-352C-0BCD-95FF90904AAD}"/>
              </a:ext>
            </a:extLst>
          </p:cNvPr>
          <p:cNvSpPr txBox="1">
            <a:spLocks/>
          </p:cNvSpPr>
          <p:nvPr/>
        </p:nvSpPr>
        <p:spPr>
          <a:xfrm>
            <a:off x="-172244" y="-101650"/>
            <a:ext cx="14257734" cy="1794890"/>
          </a:xfrm>
          <a:prstGeom prst="rect">
            <a:avLst/>
          </a:prstGeom>
        </p:spPr>
        <p:txBody>
          <a:bodyPr vert="horz" lIns="142577" tIns="71289" rIns="142577" bIns="71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1425732"/>
            <a:r>
              <a:rPr lang="en-US" sz="4800" b="1">
                <a:solidFill>
                  <a:prstClr val="white"/>
                </a:solidFill>
                <a:latin typeface="Calibri" panose="020F0502020204030204" pitchFamily="34" charset="0"/>
                <a:ea typeface="Calibri" panose="020F0502020204030204" pitchFamily="34" charset="0"/>
                <a:cs typeface="Calibri" panose="020F0502020204030204" pitchFamily="34" charset="0"/>
              </a:rPr>
              <a:t>Fast Fashion Project - Discover </a:t>
            </a:r>
            <a:endParaRPr lang="en-IE" sz="4800" b="1">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pic>
        <p:nvPicPr>
          <p:cNvPr id="27" name="Picture 26" descr="A logo of a person with flowers and open book&#10;&#10;Description automatically generated">
            <a:extLst>
              <a:ext uri="{FF2B5EF4-FFF2-40B4-BE49-F238E27FC236}">
                <a16:creationId xmlns:a16="http://schemas.microsoft.com/office/drawing/2014/main" id="{F24D29D7-E45B-92E1-58BD-C873F6C9A29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573684" y="58043"/>
            <a:ext cx="1159499" cy="1420877"/>
          </a:xfrm>
          <a:prstGeom prst="rect">
            <a:avLst/>
          </a:prstGeom>
        </p:spPr>
      </p:pic>
    </p:spTree>
    <p:extLst>
      <p:ext uri="{BB962C8B-B14F-4D97-AF65-F5344CB8AC3E}">
        <p14:creationId xmlns:p14="http://schemas.microsoft.com/office/powerpoint/2010/main" val="2709413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AB9BB780-EE2E-16EB-60A6-1AF0FA8C9CC2}"/>
              </a:ext>
            </a:extLst>
          </p:cNvPr>
          <p:cNvSpPr txBox="1"/>
          <p:nvPr/>
        </p:nvSpPr>
        <p:spPr>
          <a:xfrm>
            <a:off x="4116226" y="1832604"/>
            <a:ext cx="14952410" cy="4893647"/>
          </a:xfrm>
          <a:prstGeom prst="rect">
            <a:avLst/>
          </a:prstGeom>
          <a:noFill/>
        </p:spPr>
        <p:txBody>
          <a:bodyPr wrap="square">
            <a:spAutoFit/>
          </a:bodyPr>
          <a:lstStyle/>
          <a:p>
            <a:pPr marL="834259" indent="-811681">
              <a:buAutoNum type="arabicPeriod" startAt="6"/>
              <a:tabLst>
                <a:tab pos="834259" algn="l"/>
              </a:tabLst>
            </a:pPr>
            <a:r>
              <a:rPr lang="en-US" sz="2400" b="1">
                <a:solidFill>
                  <a:schemeClr val="tx1"/>
                </a:solidFill>
                <a:latin typeface="Calibri" panose="020F0502020204030204" pitchFamily="34" charset="0"/>
                <a:cs typeface="Calibri" panose="020F0502020204030204" pitchFamily="34" charset="0"/>
              </a:rPr>
              <a:t>Environmental </a:t>
            </a:r>
            <a:r>
              <a:rPr lang="en-US" sz="2400" b="1" spc="-18">
                <a:solidFill>
                  <a:schemeClr val="tx1"/>
                </a:solidFill>
                <a:latin typeface="Calibri" panose="020F0502020204030204" pitchFamily="34" charset="0"/>
                <a:cs typeface="Calibri" panose="020F0502020204030204" pitchFamily="34" charset="0"/>
              </a:rPr>
              <a:t>impacts</a:t>
            </a:r>
          </a:p>
          <a:p>
            <a:pPr marL="834259" indent="-811681">
              <a:buAutoNum type="arabicPeriod" startAt="6"/>
              <a:tabLst>
                <a:tab pos="834259" algn="l"/>
              </a:tabLst>
            </a:pPr>
            <a:endParaRPr lang="en-US" sz="2400">
              <a:solidFill>
                <a:schemeClr val="tx1"/>
              </a:solidFill>
              <a:latin typeface="Calibri" panose="020F0502020204030204" pitchFamily="34" charset="0"/>
              <a:cs typeface="Calibri" panose="020F0502020204030204" pitchFamily="34" charset="0"/>
            </a:endParaRPr>
          </a:p>
          <a:p>
            <a:pPr marL="22578" marR="282226"/>
            <a:r>
              <a:rPr lang="en-US" sz="2400">
                <a:solidFill>
                  <a:schemeClr val="tx1"/>
                </a:solidFill>
                <a:latin typeface="Calibri" panose="020F0502020204030204" pitchFamily="34" charset="0"/>
                <a:cs typeface="Calibri" panose="020F0502020204030204" pitchFamily="34" charset="0"/>
              </a:rPr>
              <a:t>Clothing</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production</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also</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uses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electricity</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and</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produces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waste</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gases</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and</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chemicals,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while</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transporting</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clothes</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around</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world</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creates</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still</a:t>
            </a:r>
            <a:r>
              <a:rPr lang="en-US" sz="2400" spc="-53">
                <a:solidFill>
                  <a:schemeClr val="tx1"/>
                </a:solidFill>
                <a:latin typeface="Calibri" panose="020F0502020204030204" pitchFamily="34" charset="0"/>
                <a:cs typeface="Calibri" panose="020F0502020204030204" pitchFamily="34" charset="0"/>
              </a:rPr>
              <a:t> </a:t>
            </a:r>
            <a:r>
              <a:rPr lang="en-US" sz="2400" spc="-36">
                <a:solidFill>
                  <a:schemeClr val="tx1"/>
                </a:solidFill>
                <a:latin typeface="Calibri" panose="020F0502020204030204" pitchFamily="34" charset="0"/>
                <a:cs typeface="Calibri" panose="020F0502020204030204" pitchFamily="34" charset="0"/>
              </a:rPr>
              <a:t>more </a:t>
            </a:r>
            <a:r>
              <a:rPr lang="en-US" sz="2400">
                <a:solidFill>
                  <a:schemeClr val="tx1"/>
                </a:solidFill>
                <a:latin typeface="Calibri" panose="020F0502020204030204" pitchFamily="34" charset="0"/>
                <a:cs typeface="Calibri" panose="020F0502020204030204" pitchFamily="34" charset="0"/>
              </a:rPr>
              <a:t>pollution.</a:t>
            </a:r>
            <a:r>
              <a:rPr lang="en-US" sz="2400" spc="-44">
                <a:solidFill>
                  <a:schemeClr val="tx1"/>
                </a:solidFill>
                <a:latin typeface="Calibri" panose="020F0502020204030204" pitchFamily="34" charset="0"/>
                <a:cs typeface="Calibri" panose="020F0502020204030204" pitchFamily="34" charset="0"/>
              </a:rPr>
              <a:t> </a:t>
            </a:r>
          </a:p>
          <a:p>
            <a:pPr marL="22578" marR="282226"/>
            <a:endParaRPr lang="en-US" sz="2400" spc="-44">
              <a:solidFill>
                <a:schemeClr val="tx1"/>
              </a:solidFill>
              <a:latin typeface="Calibri" panose="020F0502020204030204" pitchFamily="34" charset="0"/>
              <a:cs typeface="Calibri" panose="020F0502020204030204" pitchFamily="34" charset="0"/>
            </a:endParaRPr>
          </a:p>
          <a:p>
            <a:pPr marL="22578" marR="282226"/>
            <a:r>
              <a:rPr lang="en-US" sz="2400">
                <a:solidFill>
                  <a:schemeClr val="tx1"/>
                </a:solidFill>
                <a:latin typeface="Calibri" panose="020F0502020204030204" pitchFamily="34" charset="0"/>
                <a:cs typeface="Calibri" panose="020F0502020204030204" pitchFamily="34" charset="0"/>
              </a:rPr>
              <a:t>Most</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‘fast</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fashion’</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brands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sold</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around</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world</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are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made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in</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China,</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India</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and</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Bangladesh,</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where</a:t>
            </a:r>
            <a:r>
              <a:rPr lang="en-US" sz="2400" spc="-44">
                <a:solidFill>
                  <a:schemeClr val="tx1"/>
                </a:solidFill>
                <a:latin typeface="Calibri" panose="020F0502020204030204" pitchFamily="34" charset="0"/>
                <a:cs typeface="Calibri" panose="020F0502020204030204" pitchFamily="34" charset="0"/>
              </a:rPr>
              <a:t> </a:t>
            </a:r>
            <a:r>
              <a:rPr lang="en-US" sz="2400" err="1">
                <a:solidFill>
                  <a:schemeClr val="tx1"/>
                </a:solidFill>
                <a:latin typeface="Calibri" panose="020F0502020204030204" pitchFamily="34" charset="0"/>
                <a:cs typeface="Calibri" panose="020F0502020204030204" pitchFamily="34" charset="0"/>
              </a:rPr>
              <a:t>labour</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cheap.</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These</a:t>
            </a:r>
            <a:r>
              <a:rPr lang="en-US" sz="2400" spc="-44">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countries </a:t>
            </a:r>
            <a:r>
              <a:rPr lang="en-US" sz="2400">
                <a:solidFill>
                  <a:schemeClr val="tx1"/>
                </a:solidFill>
                <a:latin typeface="Calibri" panose="020F0502020204030204" pitchFamily="34" charset="0"/>
                <a:cs typeface="Calibri" panose="020F0502020204030204" pitchFamily="34" charset="0"/>
              </a:rPr>
              <a:t>still</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use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coal</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generate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electricity</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that</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powers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their</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factories,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meaning</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that</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huge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amounts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carbon</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dioxide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gets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pumped</a:t>
            </a:r>
            <a:r>
              <a:rPr lang="en-US" sz="2400" spc="-27">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into</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36">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atmosphere, </a:t>
            </a:r>
            <a:r>
              <a:rPr lang="en-US" sz="2400">
                <a:solidFill>
                  <a:schemeClr val="tx1"/>
                </a:solidFill>
                <a:latin typeface="Calibri" panose="020F0502020204030204" pitchFamily="34" charset="0"/>
                <a:cs typeface="Calibri" panose="020F0502020204030204" pitchFamily="34" charset="0"/>
              </a:rPr>
              <a:t>contributing</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to</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climate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change.</a:t>
            </a:r>
            <a:r>
              <a:rPr lang="en-US" sz="2400" spc="551">
                <a:solidFill>
                  <a:schemeClr val="tx1"/>
                </a:solidFill>
                <a:latin typeface="Calibri" panose="020F0502020204030204" pitchFamily="34" charset="0"/>
                <a:cs typeface="Calibri" panose="020F0502020204030204" pitchFamily="34" charset="0"/>
              </a:rPr>
              <a:t> </a:t>
            </a:r>
          </a:p>
          <a:p>
            <a:pPr marL="22578" marR="282226"/>
            <a:endParaRPr lang="en-US" sz="2400" spc="551">
              <a:solidFill>
                <a:schemeClr val="tx1"/>
              </a:solidFill>
              <a:latin typeface="Calibri" panose="020F0502020204030204" pitchFamily="34" charset="0"/>
              <a:cs typeface="Calibri" panose="020F0502020204030204" pitchFamily="34" charset="0"/>
            </a:endParaRPr>
          </a:p>
          <a:p>
            <a:pPr marL="22578" marR="282226"/>
            <a:r>
              <a:rPr lang="en-US" sz="2400">
                <a:solidFill>
                  <a:schemeClr val="tx1"/>
                </a:solidFill>
                <a:latin typeface="Calibri" panose="020F0502020204030204" pitchFamily="34" charset="0"/>
                <a:cs typeface="Calibri" panose="020F0502020204030204" pitchFamily="34" charset="0"/>
              </a:rPr>
              <a:t>If</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fast</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fashion</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were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a:t>
            </a:r>
            <a:r>
              <a:rPr lang="en-US" sz="2400" spc="-36">
                <a:solidFill>
                  <a:schemeClr val="tx1"/>
                </a:solidFill>
                <a:latin typeface="Calibri" panose="020F0502020204030204" pitchFamily="34" charset="0"/>
                <a:cs typeface="Calibri" panose="020F0502020204030204" pitchFamily="34" charset="0"/>
              </a:rPr>
              <a:t> country, </a:t>
            </a:r>
            <a:r>
              <a:rPr lang="en-US" sz="2400">
                <a:solidFill>
                  <a:schemeClr val="tx1"/>
                </a:solidFill>
                <a:latin typeface="Calibri" panose="020F0502020204030204" pitchFamily="34" charset="0"/>
                <a:cs typeface="Calibri" panose="020F0502020204030204" pitchFamily="34" charset="0"/>
              </a:rPr>
              <a:t>its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carbon</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emissions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would</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rank</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almost</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high</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as</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entire</a:t>
            </a:r>
            <a:r>
              <a:rPr lang="en-US" sz="2400" spc="-36">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European</a:t>
            </a:r>
            <a:r>
              <a:rPr lang="en-US" sz="2400" spc="-36">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continent.</a:t>
            </a:r>
          </a:p>
          <a:p>
            <a:pPr marL="22578" marR="282226"/>
            <a:endParaRPr lang="en-US" sz="2400">
              <a:solidFill>
                <a:schemeClr val="tx1"/>
              </a:solidFill>
              <a:latin typeface="Calibri" panose="020F0502020204030204" pitchFamily="34" charset="0"/>
              <a:cs typeface="Calibri" panose="020F0502020204030204" pitchFamily="34" charset="0"/>
            </a:endParaRPr>
          </a:p>
          <a:p>
            <a:pPr marL="22578"/>
            <a:r>
              <a:rPr lang="en-US" sz="2400">
                <a:solidFill>
                  <a:schemeClr val="tx1"/>
                </a:solidFill>
                <a:latin typeface="Calibri" panose="020F0502020204030204" pitchFamily="34" charset="0"/>
                <a:cs typeface="Calibri" panose="020F0502020204030204" pitchFamily="34" charset="0"/>
              </a:rPr>
              <a:t>The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emissions</a:t>
            </a:r>
            <a:r>
              <a:rPr lang="en-US" sz="2400" spc="-53">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come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not</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only</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from</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manufacturing</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process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but</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also</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from</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shipment</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of</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clothing</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around</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world,</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well</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as</a:t>
            </a:r>
            <a:r>
              <a:rPr lang="en-US" sz="2400" spc="-44">
                <a:solidFill>
                  <a:schemeClr val="tx1"/>
                </a:solidFill>
                <a:latin typeface="Calibri" panose="020F0502020204030204" pitchFamily="34" charset="0"/>
                <a:cs typeface="Calibri" panose="020F0502020204030204" pitchFamily="34" charset="0"/>
              </a:rPr>
              <a:t> </a:t>
            </a:r>
            <a:r>
              <a:rPr lang="en-US" sz="2400">
                <a:solidFill>
                  <a:schemeClr val="tx1"/>
                </a:solidFill>
                <a:latin typeface="Calibri" panose="020F0502020204030204" pitchFamily="34" charset="0"/>
                <a:cs typeface="Calibri" panose="020F0502020204030204" pitchFamily="34" charset="0"/>
              </a:rPr>
              <a:t>their</a:t>
            </a:r>
            <a:r>
              <a:rPr lang="en-US" sz="2400" spc="-44">
                <a:solidFill>
                  <a:schemeClr val="tx1"/>
                </a:solidFill>
                <a:latin typeface="Calibri" panose="020F0502020204030204" pitchFamily="34" charset="0"/>
                <a:cs typeface="Calibri" panose="020F0502020204030204" pitchFamily="34" charset="0"/>
              </a:rPr>
              <a:t> </a:t>
            </a:r>
            <a:r>
              <a:rPr lang="en-US" sz="2400" spc="-18">
                <a:solidFill>
                  <a:schemeClr val="tx1"/>
                </a:solidFill>
                <a:latin typeface="Calibri" panose="020F0502020204030204" pitchFamily="34" charset="0"/>
                <a:cs typeface="Calibri" panose="020F0502020204030204" pitchFamily="34" charset="0"/>
              </a:rPr>
              <a:t>disposal.</a:t>
            </a:r>
            <a:endParaRPr lang="en-US" sz="2400">
              <a:solidFill>
                <a:schemeClr val="tx1"/>
              </a:solidFill>
              <a:latin typeface="Calibri" panose="020F0502020204030204" pitchFamily="34" charset="0"/>
              <a:cs typeface="Calibri" panose="020F0502020204030204" pitchFamily="34" charset="0"/>
            </a:endParaRPr>
          </a:p>
        </p:txBody>
      </p:sp>
      <p:grpSp>
        <p:nvGrpSpPr>
          <p:cNvPr id="144" name="Group 143">
            <a:extLst>
              <a:ext uri="{FF2B5EF4-FFF2-40B4-BE49-F238E27FC236}">
                <a16:creationId xmlns:a16="http://schemas.microsoft.com/office/drawing/2014/main" id="{4DA502C4-192D-F36B-86AB-6A86DD8DC77C}"/>
              </a:ext>
            </a:extLst>
          </p:cNvPr>
          <p:cNvGrpSpPr/>
          <p:nvPr/>
        </p:nvGrpSpPr>
        <p:grpSpPr>
          <a:xfrm>
            <a:off x="215986" y="2266536"/>
            <a:ext cx="3567814" cy="3567814"/>
            <a:chOff x="143551" y="10113119"/>
            <a:chExt cx="1625585" cy="1625585"/>
          </a:xfrm>
        </p:grpSpPr>
        <p:sp>
          <p:nvSpPr>
            <p:cNvPr id="97" name="object 97"/>
            <p:cNvSpPr/>
            <p:nvPr/>
          </p:nvSpPr>
          <p:spPr>
            <a:xfrm>
              <a:off x="834158" y="10988910"/>
              <a:ext cx="0" cy="177234"/>
            </a:xfrm>
            <a:custGeom>
              <a:avLst/>
              <a:gdLst/>
              <a:ahLst/>
              <a:cxnLst/>
              <a:rect l="l" t="t" r="r" b="b"/>
              <a:pathLst>
                <a:path h="99695">
                  <a:moveTo>
                    <a:pt x="0" y="0"/>
                  </a:moveTo>
                  <a:lnTo>
                    <a:pt x="0" y="99301"/>
                  </a:lnTo>
                </a:path>
              </a:pathLst>
            </a:custGeom>
            <a:solidFill>
              <a:srgbClr val="0979BF"/>
            </a:solidFill>
          </p:spPr>
          <p:txBody>
            <a:bodyPr wrap="square" lIns="0" tIns="0" rIns="0" bIns="0" rtlCol="0"/>
            <a:lstStyle/>
            <a:p>
              <a:endParaRPr/>
            </a:p>
          </p:txBody>
        </p:sp>
        <p:sp>
          <p:nvSpPr>
            <p:cNvPr id="98" name="object 98"/>
            <p:cNvSpPr/>
            <p:nvPr/>
          </p:nvSpPr>
          <p:spPr>
            <a:xfrm>
              <a:off x="834158" y="10988910"/>
              <a:ext cx="0" cy="177234"/>
            </a:xfrm>
            <a:custGeom>
              <a:avLst/>
              <a:gdLst/>
              <a:ahLst/>
              <a:cxnLst/>
              <a:rect l="l" t="t" r="r" b="b"/>
              <a:pathLst>
                <a:path h="99695">
                  <a:moveTo>
                    <a:pt x="0" y="0"/>
                  </a:moveTo>
                  <a:lnTo>
                    <a:pt x="0" y="99301"/>
                  </a:lnTo>
                </a:path>
              </a:pathLst>
            </a:custGeom>
            <a:ln w="32296">
              <a:solidFill>
                <a:srgbClr val="0979BF"/>
              </a:solidFill>
            </a:ln>
          </p:spPr>
          <p:txBody>
            <a:bodyPr wrap="square" lIns="0" tIns="0" rIns="0" bIns="0" rtlCol="0"/>
            <a:lstStyle/>
            <a:p>
              <a:endParaRPr/>
            </a:p>
          </p:txBody>
        </p:sp>
        <p:sp>
          <p:nvSpPr>
            <p:cNvPr id="99" name="object 99"/>
            <p:cNvSpPr/>
            <p:nvPr/>
          </p:nvSpPr>
          <p:spPr>
            <a:xfrm>
              <a:off x="365278" y="11141011"/>
              <a:ext cx="345437" cy="0"/>
            </a:xfrm>
            <a:custGeom>
              <a:avLst/>
              <a:gdLst/>
              <a:ahLst/>
              <a:cxnLst/>
              <a:rect l="l" t="t" r="r" b="b"/>
              <a:pathLst>
                <a:path w="194309">
                  <a:moveTo>
                    <a:pt x="0" y="0"/>
                  </a:moveTo>
                  <a:lnTo>
                    <a:pt x="193814" y="0"/>
                  </a:lnTo>
                </a:path>
              </a:pathLst>
            </a:custGeom>
            <a:ln w="127000">
              <a:solidFill>
                <a:srgbClr val="0979BF"/>
              </a:solidFill>
            </a:ln>
          </p:spPr>
          <p:txBody>
            <a:bodyPr wrap="square" lIns="0" tIns="0" rIns="0" bIns="0" rtlCol="0"/>
            <a:lstStyle/>
            <a:p>
              <a:endParaRPr/>
            </a:p>
          </p:txBody>
        </p:sp>
        <p:sp>
          <p:nvSpPr>
            <p:cNvPr id="100" name="object 100"/>
            <p:cNvSpPr/>
            <p:nvPr/>
          </p:nvSpPr>
          <p:spPr>
            <a:xfrm>
              <a:off x="595603" y="11154692"/>
              <a:ext cx="345437" cy="20831"/>
            </a:xfrm>
            <a:custGeom>
              <a:avLst/>
              <a:gdLst/>
              <a:ahLst/>
              <a:cxnLst/>
              <a:rect l="l" t="t" r="r" b="b"/>
              <a:pathLst>
                <a:path w="194309">
                  <a:moveTo>
                    <a:pt x="0" y="0"/>
                  </a:moveTo>
                  <a:lnTo>
                    <a:pt x="193814" y="0"/>
                  </a:lnTo>
                </a:path>
              </a:pathLst>
            </a:custGeom>
            <a:ln w="63500">
              <a:solidFill>
                <a:srgbClr val="0979BF"/>
              </a:solidFill>
            </a:ln>
          </p:spPr>
          <p:txBody>
            <a:bodyPr wrap="square" lIns="0" tIns="0" rIns="0" bIns="0" rtlCol="0"/>
            <a:lstStyle/>
            <a:p>
              <a:endParaRPr/>
            </a:p>
          </p:txBody>
        </p:sp>
        <p:sp>
          <p:nvSpPr>
            <p:cNvPr id="101" name="object 101"/>
            <p:cNvSpPr/>
            <p:nvPr/>
          </p:nvSpPr>
          <p:spPr>
            <a:xfrm>
              <a:off x="525766" y="10823017"/>
              <a:ext cx="0" cy="345437"/>
            </a:xfrm>
            <a:custGeom>
              <a:avLst/>
              <a:gdLst/>
              <a:ahLst/>
              <a:cxnLst/>
              <a:rect l="l" t="t" r="r" b="b"/>
              <a:pathLst>
                <a:path h="194309">
                  <a:moveTo>
                    <a:pt x="0" y="0"/>
                  </a:moveTo>
                  <a:lnTo>
                    <a:pt x="0" y="193814"/>
                  </a:lnTo>
                </a:path>
              </a:pathLst>
            </a:custGeom>
            <a:solidFill>
              <a:srgbClr val="0979BF"/>
            </a:solidFill>
          </p:spPr>
          <p:txBody>
            <a:bodyPr wrap="square" lIns="0" tIns="0" rIns="0" bIns="0" rtlCol="0"/>
            <a:lstStyle/>
            <a:p>
              <a:endParaRPr/>
            </a:p>
          </p:txBody>
        </p:sp>
        <p:sp>
          <p:nvSpPr>
            <p:cNvPr id="102" name="object 102"/>
            <p:cNvSpPr/>
            <p:nvPr/>
          </p:nvSpPr>
          <p:spPr>
            <a:xfrm>
              <a:off x="525766" y="10817873"/>
              <a:ext cx="0" cy="345437"/>
            </a:xfrm>
            <a:custGeom>
              <a:avLst/>
              <a:gdLst/>
              <a:ahLst/>
              <a:cxnLst/>
              <a:rect l="l" t="t" r="r" b="b"/>
              <a:pathLst>
                <a:path h="194309">
                  <a:moveTo>
                    <a:pt x="0" y="0"/>
                  </a:moveTo>
                  <a:lnTo>
                    <a:pt x="0" y="193814"/>
                  </a:lnTo>
                </a:path>
              </a:pathLst>
            </a:custGeom>
            <a:ln w="31750">
              <a:solidFill>
                <a:srgbClr val="0979BF"/>
              </a:solidFill>
            </a:ln>
          </p:spPr>
          <p:txBody>
            <a:bodyPr wrap="square" lIns="0" tIns="0" rIns="0" bIns="0" rtlCol="0"/>
            <a:lstStyle/>
            <a:p>
              <a:endParaRPr/>
            </a:p>
          </p:txBody>
        </p:sp>
        <p:sp>
          <p:nvSpPr>
            <p:cNvPr id="103" name="object 103"/>
            <p:cNvSpPr/>
            <p:nvPr/>
          </p:nvSpPr>
          <p:spPr>
            <a:xfrm>
              <a:off x="612905" y="10819930"/>
              <a:ext cx="0" cy="345437"/>
            </a:xfrm>
            <a:custGeom>
              <a:avLst/>
              <a:gdLst/>
              <a:ahLst/>
              <a:cxnLst/>
              <a:rect l="l" t="t" r="r" b="b"/>
              <a:pathLst>
                <a:path h="194309">
                  <a:moveTo>
                    <a:pt x="0" y="0"/>
                  </a:moveTo>
                  <a:lnTo>
                    <a:pt x="0" y="193814"/>
                  </a:lnTo>
                </a:path>
              </a:pathLst>
            </a:custGeom>
            <a:solidFill>
              <a:srgbClr val="0979BF"/>
            </a:solidFill>
          </p:spPr>
          <p:txBody>
            <a:bodyPr wrap="square" lIns="0" tIns="0" rIns="0" bIns="0" rtlCol="0"/>
            <a:lstStyle/>
            <a:p>
              <a:endParaRPr/>
            </a:p>
          </p:txBody>
        </p:sp>
        <p:sp>
          <p:nvSpPr>
            <p:cNvPr id="104" name="object 104"/>
            <p:cNvSpPr/>
            <p:nvPr/>
          </p:nvSpPr>
          <p:spPr>
            <a:xfrm>
              <a:off x="612905" y="10819930"/>
              <a:ext cx="0" cy="345437"/>
            </a:xfrm>
            <a:custGeom>
              <a:avLst/>
              <a:gdLst/>
              <a:ahLst/>
              <a:cxnLst/>
              <a:rect l="l" t="t" r="r" b="b"/>
              <a:pathLst>
                <a:path h="194309">
                  <a:moveTo>
                    <a:pt x="0" y="0"/>
                  </a:moveTo>
                  <a:lnTo>
                    <a:pt x="0" y="193814"/>
                  </a:lnTo>
                </a:path>
              </a:pathLst>
            </a:custGeom>
            <a:ln w="31750">
              <a:solidFill>
                <a:srgbClr val="0979BF"/>
              </a:solidFill>
            </a:ln>
          </p:spPr>
          <p:txBody>
            <a:bodyPr wrap="square" lIns="0" tIns="0" rIns="0" bIns="0" rtlCol="0"/>
            <a:lstStyle/>
            <a:p>
              <a:endParaRPr/>
            </a:p>
          </p:txBody>
        </p:sp>
        <p:sp>
          <p:nvSpPr>
            <p:cNvPr id="105" name="object 105"/>
            <p:cNvSpPr/>
            <p:nvPr/>
          </p:nvSpPr>
          <p:spPr>
            <a:xfrm>
              <a:off x="263664" y="11163310"/>
              <a:ext cx="772153" cy="0"/>
            </a:xfrm>
            <a:custGeom>
              <a:avLst/>
              <a:gdLst/>
              <a:ahLst/>
              <a:cxnLst/>
              <a:rect l="l" t="t" r="r" b="b"/>
              <a:pathLst>
                <a:path w="434340">
                  <a:moveTo>
                    <a:pt x="434162" y="0"/>
                  </a:moveTo>
                  <a:lnTo>
                    <a:pt x="0" y="0"/>
                  </a:lnTo>
                  <a:lnTo>
                    <a:pt x="434162" y="0"/>
                  </a:lnTo>
                  <a:close/>
                </a:path>
              </a:pathLst>
            </a:custGeom>
            <a:solidFill>
              <a:srgbClr val="0979BF"/>
            </a:solidFill>
          </p:spPr>
          <p:txBody>
            <a:bodyPr wrap="square" lIns="0" tIns="0" rIns="0" bIns="0" rtlCol="0"/>
            <a:lstStyle/>
            <a:p>
              <a:endParaRPr/>
            </a:p>
          </p:txBody>
        </p:sp>
        <p:sp>
          <p:nvSpPr>
            <p:cNvPr id="106" name="object 106"/>
            <p:cNvSpPr/>
            <p:nvPr/>
          </p:nvSpPr>
          <p:spPr>
            <a:xfrm>
              <a:off x="263664" y="11163310"/>
              <a:ext cx="772153" cy="0"/>
            </a:xfrm>
            <a:custGeom>
              <a:avLst/>
              <a:gdLst/>
              <a:ahLst/>
              <a:cxnLst/>
              <a:rect l="l" t="t" r="r" b="b"/>
              <a:pathLst>
                <a:path w="434340">
                  <a:moveTo>
                    <a:pt x="0" y="0"/>
                  </a:moveTo>
                  <a:lnTo>
                    <a:pt x="400507" y="0"/>
                  </a:lnTo>
                  <a:lnTo>
                    <a:pt x="434162" y="0"/>
                  </a:lnTo>
                </a:path>
              </a:pathLst>
            </a:custGeom>
            <a:ln w="13157">
              <a:solidFill>
                <a:srgbClr val="0979BF"/>
              </a:solidFill>
            </a:ln>
          </p:spPr>
          <p:txBody>
            <a:bodyPr wrap="square" lIns="0" tIns="0" rIns="0" bIns="0" rtlCol="0"/>
            <a:lstStyle/>
            <a:p>
              <a:endParaRPr/>
            </a:p>
          </p:txBody>
        </p:sp>
        <p:sp>
          <p:nvSpPr>
            <p:cNvPr id="107" name="object 107"/>
            <p:cNvSpPr/>
            <p:nvPr/>
          </p:nvSpPr>
          <p:spPr>
            <a:xfrm>
              <a:off x="611746" y="10675368"/>
              <a:ext cx="523800" cy="307055"/>
            </a:xfrm>
            <a:custGeom>
              <a:avLst/>
              <a:gdLst/>
              <a:ahLst/>
              <a:cxnLst/>
              <a:rect l="l" t="t" r="r" b="b"/>
              <a:pathLst>
                <a:path w="294640" h="172720">
                  <a:moveTo>
                    <a:pt x="172669" y="45300"/>
                  </a:moveTo>
                  <a:lnTo>
                    <a:pt x="151422" y="24295"/>
                  </a:lnTo>
                  <a:lnTo>
                    <a:pt x="149860" y="24295"/>
                  </a:lnTo>
                  <a:lnTo>
                    <a:pt x="148386" y="24447"/>
                  </a:lnTo>
                  <a:lnTo>
                    <a:pt x="146977" y="24688"/>
                  </a:lnTo>
                  <a:lnTo>
                    <a:pt x="145872" y="19608"/>
                  </a:lnTo>
                  <a:lnTo>
                    <a:pt x="144868" y="15024"/>
                  </a:lnTo>
                  <a:lnTo>
                    <a:pt x="139509" y="7188"/>
                  </a:lnTo>
                  <a:lnTo>
                    <a:pt x="131673" y="1930"/>
                  </a:lnTo>
                  <a:lnTo>
                    <a:pt x="122135" y="0"/>
                  </a:lnTo>
                  <a:lnTo>
                    <a:pt x="113690" y="1485"/>
                  </a:lnTo>
                  <a:lnTo>
                    <a:pt x="106489" y="5588"/>
                  </a:lnTo>
                  <a:lnTo>
                    <a:pt x="101041" y="11798"/>
                  </a:lnTo>
                  <a:lnTo>
                    <a:pt x="97853" y="19608"/>
                  </a:lnTo>
                  <a:lnTo>
                    <a:pt x="92849" y="12738"/>
                  </a:lnTo>
                  <a:lnTo>
                    <a:pt x="84734" y="8204"/>
                  </a:lnTo>
                  <a:lnTo>
                    <a:pt x="75514" y="8204"/>
                  </a:lnTo>
                  <a:lnTo>
                    <a:pt x="66217" y="9791"/>
                  </a:lnTo>
                  <a:lnTo>
                    <a:pt x="58267" y="14198"/>
                  </a:lnTo>
                  <a:lnTo>
                    <a:pt x="52209" y="20853"/>
                  </a:lnTo>
                  <a:lnTo>
                    <a:pt x="48577" y="29210"/>
                  </a:lnTo>
                  <a:lnTo>
                    <a:pt x="45135" y="27178"/>
                  </a:lnTo>
                  <a:lnTo>
                    <a:pt x="41071" y="26009"/>
                  </a:lnTo>
                  <a:lnTo>
                    <a:pt x="36703" y="26009"/>
                  </a:lnTo>
                  <a:lnTo>
                    <a:pt x="28003" y="27660"/>
                  </a:lnTo>
                  <a:lnTo>
                    <a:pt x="20904" y="32131"/>
                  </a:lnTo>
                  <a:lnTo>
                    <a:pt x="16129" y="38760"/>
                  </a:lnTo>
                  <a:lnTo>
                    <a:pt x="14363" y="46863"/>
                  </a:lnTo>
                  <a:lnTo>
                    <a:pt x="14363" y="49199"/>
                  </a:lnTo>
                  <a:lnTo>
                    <a:pt x="14757" y="51396"/>
                  </a:lnTo>
                  <a:lnTo>
                    <a:pt x="15532" y="53505"/>
                  </a:lnTo>
                  <a:lnTo>
                    <a:pt x="12877" y="54991"/>
                  </a:lnTo>
                  <a:lnTo>
                    <a:pt x="10223" y="57251"/>
                  </a:lnTo>
                  <a:lnTo>
                    <a:pt x="5689" y="63169"/>
                  </a:lnTo>
                  <a:lnTo>
                    <a:pt x="1955" y="68808"/>
                  </a:lnTo>
                  <a:lnTo>
                    <a:pt x="0" y="78955"/>
                  </a:lnTo>
                  <a:lnTo>
                    <a:pt x="37871" y="72923"/>
                  </a:lnTo>
                  <a:lnTo>
                    <a:pt x="56540" y="56311"/>
                  </a:lnTo>
                  <a:lnTo>
                    <a:pt x="61455" y="60998"/>
                  </a:lnTo>
                  <a:lnTo>
                    <a:pt x="68173" y="63804"/>
                  </a:lnTo>
                  <a:lnTo>
                    <a:pt x="79806" y="63804"/>
                  </a:lnTo>
                  <a:lnTo>
                    <a:pt x="83870" y="62788"/>
                  </a:lnTo>
                  <a:lnTo>
                    <a:pt x="87464" y="61074"/>
                  </a:lnTo>
                  <a:lnTo>
                    <a:pt x="90512" y="68389"/>
                  </a:lnTo>
                  <a:lnTo>
                    <a:pt x="95669" y="74206"/>
                  </a:lnTo>
                  <a:lnTo>
                    <a:pt x="102476" y="78041"/>
                  </a:lnTo>
                  <a:lnTo>
                    <a:pt x="110426" y="79425"/>
                  </a:lnTo>
                  <a:lnTo>
                    <a:pt x="119227" y="77711"/>
                  </a:lnTo>
                  <a:lnTo>
                    <a:pt x="126517" y="73012"/>
                  </a:lnTo>
                  <a:lnTo>
                    <a:pt x="131648" y="65989"/>
                  </a:lnTo>
                  <a:lnTo>
                    <a:pt x="132943" y="61074"/>
                  </a:lnTo>
                  <a:lnTo>
                    <a:pt x="133908" y="57442"/>
                  </a:lnTo>
                  <a:lnTo>
                    <a:pt x="133807" y="56629"/>
                  </a:lnTo>
                  <a:lnTo>
                    <a:pt x="133921" y="57251"/>
                  </a:lnTo>
                  <a:lnTo>
                    <a:pt x="134023" y="57442"/>
                  </a:lnTo>
                  <a:lnTo>
                    <a:pt x="137756" y="62788"/>
                  </a:lnTo>
                  <a:lnTo>
                    <a:pt x="144170" y="66382"/>
                  </a:lnTo>
                  <a:lnTo>
                    <a:pt x="151422" y="66382"/>
                  </a:lnTo>
                  <a:lnTo>
                    <a:pt x="159689" y="64731"/>
                  </a:lnTo>
                  <a:lnTo>
                    <a:pt x="166446" y="60210"/>
                  </a:lnTo>
                  <a:lnTo>
                    <a:pt x="168871" y="56629"/>
                  </a:lnTo>
                  <a:lnTo>
                    <a:pt x="169087" y="56311"/>
                  </a:lnTo>
                  <a:lnTo>
                    <a:pt x="171005" y="53505"/>
                  </a:lnTo>
                  <a:lnTo>
                    <a:pt x="172669" y="45300"/>
                  </a:lnTo>
                  <a:close/>
                </a:path>
                <a:path w="294640" h="172720">
                  <a:moveTo>
                    <a:pt x="294030" y="138404"/>
                  </a:moveTo>
                  <a:lnTo>
                    <a:pt x="272783" y="117398"/>
                  </a:lnTo>
                  <a:lnTo>
                    <a:pt x="271221" y="117398"/>
                  </a:lnTo>
                  <a:lnTo>
                    <a:pt x="269748" y="117551"/>
                  </a:lnTo>
                  <a:lnTo>
                    <a:pt x="268338" y="117792"/>
                  </a:lnTo>
                  <a:lnTo>
                    <a:pt x="267233" y="112712"/>
                  </a:lnTo>
                  <a:lnTo>
                    <a:pt x="266230" y="108140"/>
                  </a:lnTo>
                  <a:lnTo>
                    <a:pt x="260870" y="100291"/>
                  </a:lnTo>
                  <a:lnTo>
                    <a:pt x="253034" y="95034"/>
                  </a:lnTo>
                  <a:lnTo>
                    <a:pt x="243497" y="93103"/>
                  </a:lnTo>
                  <a:lnTo>
                    <a:pt x="235051" y="94589"/>
                  </a:lnTo>
                  <a:lnTo>
                    <a:pt x="227850" y="98691"/>
                  </a:lnTo>
                  <a:lnTo>
                    <a:pt x="222402" y="104902"/>
                  </a:lnTo>
                  <a:lnTo>
                    <a:pt x="219214" y="112712"/>
                  </a:lnTo>
                  <a:lnTo>
                    <a:pt x="214210" y="105841"/>
                  </a:lnTo>
                  <a:lnTo>
                    <a:pt x="206095" y="101307"/>
                  </a:lnTo>
                  <a:lnTo>
                    <a:pt x="196875" y="101307"/>
                  </a:lnTo>
                  <a:lnTo>
                    <a:pt x="187579" y="102895"/>
                  </a:lnTo>
                  <a:lnTo>
                    <a:pt x="179628" y="107302"/>
                  </a:lnTo>
                  <a:lnTo>
                    <a:pt x="173558" y="113957"/>
                  </a:lnTo>
                  <a:lnTo>
                    <a:pt x="169938" y="122313"/>
                  </a:lnTo>
                  <a:lnTo>
                    <a:pt x="166497" y="120281"/>
                  </a:lnTo>
                  <a:lnTo>
                    <a:pt x="162433" y="119113"/>
                  </a:lnTo>
                  <a:lnTo>
                    <a:pt x="158064" y="119113"/>
                  </a:lnTo>
                  <a:lnTo>
                    <a:pt x="149364" y="120764"/>
                  </a:lnTo>
                  <a:lnTo>
                    <a:pt x="142265" y="125234"/>
                  </a:lnTo>
                  <a:lnTo>
                    <a:pt x="137477" y="131864"/>
                  </a:lnTo>
                  <a:lnTo>
                    <a:pt x="135724" y="139966"/>
                  </a:lnTo>
                  <a:lnTo>
                    <a:pt x="135724" y="142303"/>
                  </a:lnTo>
                  <a:lnTo>
                    <a:pt x="136118" y="144500"/>
                  </a:lnTo>
                  <a:lnTo>
                    <a:pt x="136893" y="146608"/>
                  </a:lnTo>
                  <a:lnTo>
                    <a:pt x="134239" y="148094"/>
                  </a:lnTo>
                  <a:lnTo>
                    <a:pt x="131584" y="150355"/>
                  </a:lnTo>
                  <a:lnTo>
                    <a:pt x="127139" y="156133"/>
                  </a:lnTo>
                  <a:lnTo>
                    <a:pt x="123317" y="161912"/>
                  </a:lnTo>
                  <a:lnTo>
                    <a:pt x="121361" y="172059"/>
                  </a:lnTo>
                  <a:lnTo>
                    <a:pt x="128562" y="171259"/>
                  </a:lnTo>
                  <a:lnTo>
                    <a:pt x="166039" y="162763"/>
                  </a:lnTo>
                  <a:lnTo>
                    <a:pt x="174866" y="154559"/>
                  </a:lnTo>
                  <a:lnTo>
                    <a:pt x="177901" y="149415"/>
                  </a:lnTo>
                  <a:lnTo>
                    <a:pt x="182816" y="154101"/>
                  </a:lnTo>
                  <a:lnTo>
                    <a:pt x="189534" y="156908"/>
                  </a:lnTo>
                  <a:lnTo>
                    <a:pt x="201168" y="156908"/>
                  </a:lnTo>
                  <a:lnTo>
                    <a:pt x="205232" y="155892"/>
                  </a:lnTo>
                  <a:lnTo>
                    <a:pt x="208826" y="154178"/>
                  </a:lnTo>
                  <a:lnTo>
                    <a:pt x="211874" y="161493"/>
                  </a:lnTo>
                  <a:lnTo>
                    <a:pt x="217030" y="167309"/>
                  </a:lnTo>
                  <a:lnTo>
                    <a:pt x="223837" y="171145"/>
                  </a:lnTo>
                  <a:lnTo>
                    <a:pt x="231787" y="172529"/>
                  </a:lnTo>
                  <a:lnTo>
                    <a:pt x="240576" y="170815"/>
                  </a:lnTo>
                  <a:lnTo>
                    <a:pt x="247878" y="166116"/>
                  </a:lnTo>
                  <a:lnTo>
                    <a:pt x="253009" y="159092"/>
                  </a:lnTo>
                  <a:lnTo>
                    <a:pt x="254304" y="154178"/>
                  </a:lnTo>
                  <a:lnTo>
                    <a:pt x="255270" y="150545"/>
                  </a:lnTo>
                  <a:lnTo>
                    <a:pt x="255168" y="149733"/>
                  </a:lnTo>
                  <a:lnTo>
                    <a:pt x="255282" y="150355"/>
                  </a:lnTo>
                  <a:lnTo>
                    <a:pt x="255371" y="150545"/>
                  </a:lnTo>
                  <a:lnTo>
                    <a:pt x="259118" y="155892"/>
                  </a:lnTo>
                  <a:lnTo>
                    <a:pt x="265531" y="159486"/>
                  </a:lnTo>
                  <a:lnTo>
                    <a:pt x="272783" y="159486"/>
                  </a:lnTo>
                  <a:lnTo>
                    <a:pt x="281051" y="157835"/>
                  </a:lnTo>
                  <a:lnTo>
                    <a:pt x="287807" y="153314"/>
                  </a:lnTo>
                  <a:lnTo>
                    <a:pt x="290233" y="149733"/>
                  </a:lnTo>
                  <a:lnTo>
                    <a:pt x="290449" y="149415"/>
                  </a:lnTo>
                  <a:lnTo>
                    <a:pt x="292354" y="146608"/>
                  </a:lnTo>
                  <a:lnTo>
                    <a:pt x="294030" y="138404"/>
                  </a:lnTo>
                  <a:close/>
                </a:path>
              </a:pathLst>
            </a:custGeom>
            <a:solidFill>
              <a:srgbClr val="0979BF"/>
            </a:solidFill>
          </p:spPr>
          <p:txBody>
            <a:bodyPr wrap="square" lIns="0" tIns="0" rIns="0" bIns="0" rtlCol="0"/>
            <a:lstStyle/>
            <a:p>
              <a:endParaRPr/>
            </a:p>
          </p:txBody>
        </p:sp>
        <p:sp>
          <p:nvSpPr>
            <p:cNvPr id="108" name="object 108"/>
            <p:cNvSpPr/>
            <p:nvPr/>
          </p:nvSpPr>
          <p:spPr>
            <a:xfrm>
              <a:off x="985620" y="11139021"/>
              <a:ext cx="415426" cy="32737"/>
            </a:xfrm>
            <a:custGeom>
              <a:avLst/>
              <a:gdLst/>
              <a:ahLst/>
              <a:cxnLst/>
              <a:rect l="l" t="t" r="r" b="b"/>
              <a:pathLst>
                <a:path w="233680" h="18415">
                  <a:moveTo>
                    <a:pt x="0" y="13017"/>
                  </a:moveTo>
                  <a:lnTo>
                    <a:pt x="6223" y="13157"/>
                  </a:lnTo>
                  <a:lnTo>
                    <a:pt x="12433" y="13309"/>
                  </a:lnTo>
                  <a:lnTo>
                    <a:pt x="18656" y="13449"/>
                  </a:lnTo>
                  <a:lnTo>
                    <a:pt x="21691" y="13525"/>
                  </a:lnTo>
                  <a:lnTo>
                    <a:pt x="26263" y="13258"/>
                  </a:lnTo>
                  <a:lnTo>
                    <a:pt x="31242" y="11277"/>
                  </a:lnTo>
                  <a:lnTo>
                    <a:pt x="36423" y="9232"/>
                  </a:lnTo>
                  <a:lnTo>
                    <a:pt x="37071" y="7302"/>
                  </a:lnTo>
                  <a:lnTo>
                    <a:pt x="42951" y="4775"/>
                  </a:lnTo>
                  <a:lnTo>
                    <a:pt x="46342" y="3327"/>
                  </a:lnTo>
                  <a:lnTo>
                    <a:pt x="51104" y="1333"/>
                  </a:lnTo>
                  <a:lnTo>
                    <a:pt x="57277" y="1739"/>
                  </a:lnTo>
                  <a:lnTo>
                    <a:pt x="63512" y="2146"/>
                  </a:lnTo>
                  <a:lnTo>
                    <a:pt x="68059" y="4787"/>
                  </a:lnTo>
                  <a:lnTo>
                    <a:pt x="69418" y="5638"/>
                  </a:lnTo>
                  <a:lnTo>
                    <a:pt x="75907" y="9677"/>
                  </a:lnTo>
                  <a:lnTo>
                    <a:pt x="75209" y="13335"/>
                  </a:lnTo>
                  <a:lnTo>
                    <a:pt x="80695" y="15621"/>
                  </a:lnTo>
                  <a:lnTo>
                    <a:pt x="80962" y="15735"/>
                  </a:lnTo>
                  <a:lnTo>
                    <a:pt x="87122" y="18199"/>
                  </a:lnTo>
                  <a:lnTo>
                    <a:pt x="93281" y="15621"/>
                  </a:lnTo>
                  <a:lnTo>
                    <a:pt x="98323" y="13512"/>
                  </a:lnTo>
                  <a:lnTo>
                    <a:pt x="97688" y="10401"/>
                  </a:lnTo>
                  <a:lnTo>
                    <a:pt x="103695" y="6070"/>
                  </a:lnTo>
                  <a:lnTo>
                    <a:pt x="105752" y="4597"/>
                  </a:lnTo>
                  <a:lnTo>
                    <a:pt x="111074" y="863"/>
                  </a:lnTo>
                  <a:lnTo>
                    <a:pt x="118452" y="863"/>
                  </a:lnTo>
                  <a:lnTo>
                    <a:pt x="120383" y="863"/>
                  </a:lnTo>
                  <a:lnTo>
                    <a:pt x="125260" y="863"/>
                  </a:lnTo>
                  <a:lnTo>
                    <a:pt x="129730" y="3911"/>
                  </a:lnTo>
                  <a:lnTo>
                    <a:pt x="136525" y="8534"/>
                  </a:lnTo>
                  <a:lnTo>
                    <a:pt x="135382" y="15468"/>
                  </a:lnTo>
                  <a:lnTo>
                    <a:pt x="140576" y="16916"/>
                  </a:lnTo>
                  <a:lnTo>
                    <a:pt x="143408" y="17716"/>
                  </a:lnTo>
                  <a:lnTo>
                    <a:pt x="144424" y="15836"/>
                  </a:lnTo>
                  <a:lnTo>
                    <a:pt x="150558" y="14757"/>
                  </a:lnTo>
                  <a:lnTo>
                    <a:pt x="156146" y="13766"/>
                  </a:lnTo>
                  <a:lnTo>
                    <a:pt x="160159" y="14465"/>
                  </a:lnTo>
                  <a:lnTo>
                    <a:pt x="163131" y="14757"/>
                  </a:lnTo>
                  <a:lnTo>
                    <a:pt x="165704" y="14865"/>
                  </a:lnTo>
                  <a:lnTo>
                    <a:pt x="170464" y="14527"/>
                  </a:lnTo>
                  <a:lnTo>
                    <a:pt x="210073" y="6386"/>
                  </a:lnTo>
                  <a:lnTo>
                    <a:pt x="221170" y="3474"/>
                  </a:lnTo>
                  <a:lnTo>
                    <a:pt x="233426" y="0"/>
                  </a:lnTo>
                </a:path>
              </a:pathLst>
            </a:custGeom>
            <a:ln w="14693">
              <a:solidFill>
                <a:srgbClr val="0979BF"/>
              </a:solidFill>
            </a:ln>
          </p:spPr>
          <p:txBody>
            <a:bodyPr wrap="square" lIns="0" tIns="0" rIns="0" bIns="0" rtlCol="0"/>
            <a:lstStyle/>
            <a:p>
              <a:endParaRPr/>
            </a:p>
          </p:txBody>
        </p:sp>
        <p:sp>
          <p:nvSpPr>
            <p:cNvPr id="109" name="object 109"/>
            <p:cNvSpPr/>
            <p:nvPr/>
          </p:nvSpPr>
          <p:spPr>
            <a:xfrm>
              <a:off x="1244099" y="10971630"/>
              <a:ext cx="363499" cy="119661"/>
            </a:xfrm>
            <a:custGeom>
              <a:avLst/>
              <a:gdLst/>
              <a:ahLst/>
              <a:cxnLst/>
              <a:rect l="l" t="t" r="r" b="b"/>
              <a:pathLst>
                <a:path w="204469" h="67309">
                  <a:moveTo>
                    <a:pt x="13639" y="38658"/>
                  </a:moveTo>
                  <a:lnTo>
                    <a:pt x="0" y="38658"/>
                  </a:lnTo>
                  <a:lnTo>
                    <a:pt x="0" y="0"/>
                  </a:lnTo>
                  <a:lnTo>
                    <a:pt x="13639" y="0"/>
                  </a:lnTo>
                  <a:lnTo>
                    <a:pt x="13639" y="38658"/>
                  </a:lnTo>
                  <a:close/>
                </a:path>
                <a:path w="204469" h="67309">
                  <a:moveTo>
                    <a:pt x="156527" y="15735"/>
                  </a:moveTo>
                  <a:lnTo>
                    <a:pt x="123939" y="15735"/>
                  </a:lnTo>
                  <a:lnTo>
                    <a:pt x="123939" y="1333"/>
                  </a:lnTo>
                  <a:lnTo>
                    <a:pt x="156527" y="1333"/>
                  </a:lnTo>
                  <a:lnTo>
                    <a:pt x="156527" y="15735"/>
                  </a:lnTo>
                  <a:close/>
                </a:path>
                <a:path w="204469" h="67309">
                  <a:moveTo>
                    <a:pt x="140982" y="28232"/>
                  </a:moveTo>
                  <a:lnTo>
                    <a:pt x="108394" y="28232"/>
                  </a:lnTo>
                  <a:lnTo>
                    <a:pt x="108394" y="15722"/>
                  </a:lnTo>
                  <a:lnTo>
                    <a:pt x="140982" y="15722"/>
                  </a:lnTo>
                  <a:lnTo>
                    <a:pt x="140982" y="28232"/>
                  </a:lnTo>
                  <a:close/>
                </a:path>
                <a:path w="204469" h="67309">
                  <a:moveTo>
                    <a:pt x="174142" y="28232"/>
                  </a:moveTo>
                  <a:lnTo>
                    <a:pt x="141554" y="28232"/>
                  </a:lnTo>
                  <a:lnTo>
                    <a:pt x="141554" y="15722"/>
                  </a:lnTo>
                  <a:lnTo>
                    <a:pt x="174142" y="15722"/>
                  </a:lnTo>
                  <a:lnTo>
                    <a:pt x="174142" y="28232"/>
                  </a:lnTo>
                  <a:close/>
                </a:path>
                <a:path w="204469" h="67309">
                  <a:moveTo>
                    <a:pt x="124586" y="41122"/>
                  </a:moveTo>
                  <a:lnTo>
                    <a:pt x="91998" y="41122"/>
                  </a:lnTo>
                  <a:lnTo>
                    <a:pt x="91998" y="28613"/>
                  </a:lnTo>
                  <a:lnTo>
                    <a:pt x="124586" y="28613"/>
                  </a:lnTo>
                  <a:lnTo>
                    <a:pt x="124586" y="41122"/>
                  </a:lnTo>
                  <a:close/>
                </a:path>
                <a:path w="204469" h="67309">
                  <a:moveTo>
                    <a:pt x="157759" y="41122"/>
                  </a:moveTo>
                  <a:lnTo>
                    <a:pt x="125171" y="41122"/>
                  </a:lnTo>
                  <a:lnTo>
                    <a:pt x="125171" y="28613"/>
                  </a:lnTo>
                  <a:lnTo>
                    <a:pt x="157759" y="28613"/>
                  </a:lnTo>
                  <a:lnTo>
                    <a:pt x="157759" y="41122"/>
                  </a:lnTo>
                  <a:close/>
                </a:path>
                <a:path w="204469" h="67309">
                  <a:moveTo>
                    <a:pt x="189687" y="41122"/>
                  </a:moveTo>
                  <a:lnTo>
                    <a:pt x="157098" y="41122"/>
                  </a:lnTo>
                  <a:lnTo>
                    <a:pt x="157098" y="28613"/>
                  </a:lnTo>
                  <a:lnTo>
                    <a:pt x="189687" y="28613"/>
                  </a:lnTo>
                  <a:lnTo>
                    <a:pt x="189687" y="41122"/>
                  </a:lnTo>
                  <a:close/>
                </a:path>
                <a:path w="204469" h="67309">
                  <a:moveTo>
                    <a:pt x="105981" y="53632"/>
                  </a:moveTo>
                  <a:lnTo>
                    <a:pt x="73393" y="53632"/>
                  </a:lnTo>
                  <a:lnTo>
                    <a:pt x="73393" y="41122"/>
                  </a:lnTo>
                  <a:lnTo>
                    <a:pt x="105981" y="41122"/>
                  </a:lnTo>
                  <a:lnTo>
                    <a:pt x="105981" y="53632"/>
                  </a:lnTo>
                  <a:close/>
                </a:path>
                <a:path w="204469" h="67309">
                  <a:moveTo>
                    <a:pt x="139141" y="53632"/>
                  </a:moveTo>
                  <a:lnTo>
                    <a:pt x="106552" y="53632"/>
                  </a:lnTo>
                  <a:lnTo>
                    <a:pt x="106552" y="41122"/>
                  </a:lnTo>
                  <a:lnTo>
                    <a:pt x="139141" y="41122"/>
                  </a:lnTo>
                  <a:lnTo>
                    <a:pt x="139141" y="53632"/>
                  </a:lnTo>
                  <a:close/>
                </a:path>
                <a:path w="204469" h="67309">
                  <a:moveTo>
                    <a:pt x="171069" y="53632"/>
                  </a:moveTo>
                  <a:lnTo>
                    <a:pt x="138480" y="53632"/>
                  </a:lnTo>
                  <a:lnTo>
                    <a:pt x="138480" y="41122"/>
                  </a:lnTo>
                  <a:lnTo>
                    <a:pt x="171069" y="41122"/>
                  </a:lnTo>
                  <a:lnTo>
                    <a:pt x="171069" y="53632"/>
                  </a:lnTo>
                  <a:close/>
                </a:path>
                <a:path w="204469" h="67309">
                  <a:moveTo>
                    <a:pt x="204279" y="53632"/>
                  </a:moveTo>
                  <a:lnTo>
                    <a:pt x="171691" y="53632"/>
                  </a:lnTo>
                  <a:lnTo>
                    <a:pt x="171691" y="41122"/>
                  </a:lnTo>
                  <a:lnTo>
                    <a:pt x="204279" y="41122"/>
                  </a:lnTo>
                  <a:lnTo>
                    <a:pt x="204279" y="53632"/>
                  </a:lnTo>
                  <a:close/>
                </a:path>
                <a:path w="204469" h="67309">
                  <a:moveTo>
                    <a:pt x="121297" y="66890"/>
                  </a:moveTo>
                  <a:lnTo>
                    <a:pt x="88709" y="66890"/>
                  </a:lnTo>
                  <a:lnTo>
                    <a:pt x="88709" y="54381"/>
                  </a:lnTo>
                  <a:lnTo>
                    <a:pt x="121297" y="54381"/>
                  </a:lnTo>
                  <a:lnTo>
                    <a:pt x="121297" y="66890"/>
                  </a:lnTo>
                  <a:close/>
                </a:path>
                <a:path w="204469" h="67309">
                  <a:moveTo>
                    <a:pt x="154457" y="66890"/>
                  </a:moveTo>
                  <a:lnTo>
                    <a:pt x="121869" y="66890"/>
                  </a:lnTo>
                  <a:lnTo>
                    <a:pt x="121869" y="54381"/>
                  </a:lnTo>
                  <a:lnTo>
                    <a:pt x="154457" y="54381"/>
                  </a:lnTo>
                  <a:lnTo>
                    <a:pt x="154457" y="66890"/>
                  </a:lnTo>
                  <a:close/>
                </a:path>
                <a:path w="204469" h="67309">
                  <a:moveTo>
                    <a:pt x="186385" y="66890"/>
                  </a:moveTo>
                  <a:lnTo>
                    <a:pt x="153796" y="66890"/>
                  </a:lnTo>
                  <a:lnTo>
                    <a:pt x="153796" y="54381"/>
                  </a:lnTo>
                  <a:lnTo>
                    <a:pt x="186385" y="54381"/>
                  </a:lnTo>
                  <a:lnTo>
                    <a:pt x="186385" y="66890"/>
                  </a:lnTo>
                  <a:close/>
                </a:path>
              </a:pathLst>
            </a:custGeom>
            <a:ln w="5118">
              <a:solidFill>
                <a:srgbClr val="0979BF"/>
              </a:solidFill>
            </a:ln>
          </p:spPr>
          <p:txBody>
            <a:bodyPr wrap="square" lIns="0" tIns="0" rIns="0" bIns="0" rtlCol="0"/>
            <a:lstStyle/>
            <a:p>
              <a:endParaRPr/>
            </a:p>
          </p:txBody>
        </p:sp>
        <p:sp>
          <p:nvSpPr>
            <p:cNvPr id="110" name="object 110"/>
            <p:cNvSpPr/>
            <p:nvPr/>
          </p:nvSpPr>
          <p:spPr>
            <a:xfrm>
              <a:off x="1374484" y="11067971"/>
              <a:ext cx="233678" cy="22578"/>
            </a:xfrm>
            <a:custGeom>
              <a:avLst/>
              <a:gdLst/>
              <a:ahLst/>
              <a:cxnLst/>
              <a:rect l="l" t="t" r="r" b="b"/>
              <a:pathLst>
                <a:path w="131444" h="12700">
                  <a:moveTo>
                    <a:pt x="15722" y="12700"/>
                  </a:moveTo>
                  <a:lnTo>
                    <a:pt x="0" y="12700"/>
                  </a:lnTo>
                  <a:lnTo>
                    <a:pt x="0" y="0"/>
                  </a:lnTo>
                  <a:lnTo>
                    <a:pt x="15722" y="0"/>
                  </a:lnTo>
                  <a:lnTo>
                    <a:pt x="15722" y="12700"/>
                  </a:lnTo>
                  <a:close/>
                </a:path>
                <a:path w="131444" h="12700">
                  <a:moveTo>
                    <a:pt x="130937" y="12700"/>
                  </a:moveTo>
                  <a:lnTo>
                    <a:pt x="115214" y="12700"/>
                  </a:lnTo>
                  <a:lnTo>
                    <a:pt x="115214" y="0"/>
                  </a:lnTo>
                  <a:lnTo>
                    <a:pt x="130937" y="0"/>
                  </a:lnTo>
                  <a:lnTo>
                    <a:pt x="130937" y="12700"/>
                  </a:lnTo>
                  <a:close/>
                </a:path>
              </a:pathLst>
            </a:custGeom>
            <a:ln w="5156">
              <a:solidFill>
                <a:srgbClr val="0979BF"/>
              </a:solidFill>
            </a:ln>
          </p:spPr>
          <p:txBody>
            <a:bodyPr wrap="square" lIns="0" tIns="0" rIns="0" bIns="0" rtlCol="0"/>
            <a:lstStyle/>
            <a:p>
              <a:endParaRPr/>
            </a:p>
          </p:txBody>
        </p:sp>
        <p:sp>
          <p:nvSpPr>
            <p:cNvPr id="111" name="object 111"/>
            <p:cNvSpPr/>
            <p:nvPr/>
          </p:nvSpPr>
          <p:spPr>
            <a:xfrm>
              <a:off x="1212441" y="11068650"/>
              <a:ext cx="436876" cy="108372"/>
            </a:xfrm>
            <a:custGeom>
              <a:avLst/>
              <a:gdLst/>
              <a:ahLst/>
              <a:cxnLst/>
              <a:rect l="l" t="t" r="r" b="b"/>
              <a:pathLst>
                <a:path w="245744" h="60959">
                  <a:moveTo>
                    <a:pt x="245579" y="0"/>
                  </a:moveTo>
                  <a:lnTo>
                    <a:pt x="195554" y="0"/>
                  </a:lnTo>
                  <a:lnTo>
                    <a:pt x="190245" y="14401"/>
                  </a:lnTo>
                  <a:lnTo>
                    <a:pt x="69545" y="14401"/>
                  </a:lnTo>
                  <a:lnTo>
                    <a:pt x="66700" y="1523"/>
                  </a:lnTo>
                  <a:lnTo>
                    <a:pt x="0" y="1523"/>
                  </a:lnTo>
                  <a:lnTo>
                    <a:pt x="13639" y="60642"/>
                  </a:lnTo>
                  <a:lnTo>
                    <a:pt x="206921" y="60642"/>
                  </a:lnTo>
                  <a:lnTo>
                    <a:pt x="245579" y="0"/>
                  </a:lnTo>
                  <a:close/>
                </a:path>
              </a:pathLst>
            </a:custGeom>
            <a:solidFill>
              <a:srgbClr val="FFFFFF"/>
            </a:solidFill>
          </p:spPr>
          <p:txBody>
            <a:bodyPr wrap="square" lIns="0" tIns="0" rIns="0" bIns="0" rtlCol="0"/>
            <a:lstStyle/>
            <a:p>
              <a:endParaRPr/>
            </a:p>
          </p:txBody>
        </p:sp>
        <p:sp>
          <p:nvSpPr>
            <p:cNvPr id="112" name="object 112"/>
            <p:cNvSpPr/>
            <p:nvPr/>
          </p:nvSpPr>
          <p:spPr>
            <a:xfrm>
              <a:off x="1212441" y="11068650"/>
              <a:ext cx="436876" cy="108372"/>
            </a:xfrm>
            <a:custGeom>
              <a:avLst/>
              <a:gdLst/>
              <a:ahLst/>
              <a:cxnLst/>
              <a:rect l="l" t="t" r="r" b="b"/>
              <a:pathLst>
                <a:path w="245744" h="60959">
                  <a:moveTo>
                    <a:pt x="13639" y="60642"/>
                  </a:moveTo>
                  <a:lnTo>
                    <a:pt x="206921" y="60642"/>
                  </a:lnTo>
                  <a:lnTo>
                    <a:pt x="216586" y="45480"/>
                  </a:lnTo>
                  <a:lnTo>
                    <a:pt x="226250" y="30321"/>
                  </a:lnTo>
                  <a:lnTo>
                    <a:pt x="235914" y="15161"/>
                  </a:lnTo>
                  <a:lnTo>
                    <a:pt x="245579" y="0"/>
                  </a:lnTo>
                  <a:lnTo>
                    <a:pt x="195554" y="0"/>
                  </a:lnTo>
                  <a:lnTo>
                    <a:pt x="193789" y="4800"/>
                  </a:lnTo>
                  <a:lnTo>
                    <a:pt x="192011" y="9601"/>
                  </a:lnTo>
                  <a:lnTo>
                    <a:pt x="190245" y="14401"/>
                  </a:lnTo>
                  <a:lnTo>
                    <a:pt x="69545" y="14401"/>
                  </a:lnTo>
                  <a:lnTo>
                    <a:pt x="68592" y="10109"/>
                  </a:lnTo>
                  <a:lnTo>
                    <a:pt x="67640" y="5816"/>
                  </a:lnTo>
                  <a:lnTo>
                    <a:pt x="66700" y="1523"/>
                  </a:lnTo>
                  <a:lnTo>
                    <a:pt x="0" y="1523"/>
                  </a:lnTo>
                  <a:lnTo>
                    <a:pt x="3409" y="16304"/>
                  </a:lnTo>
                  <a:lnTo>
                    <a:pt x="6819" y="31083"/>
                  </a:lnTo>
                  <a:lnTo>
                    <a:pt x="10229" y="45861"/>
                  </a:lnTo>
                  <a:lnTo>
                    <a:pt x="13639" y="60642"/>
                  </a:lnTo>
                  <a:close/>
                </a:path>
              </a:pathLst>
            </a:custGeom>
            <a:ln w="5118">
              <a:solidFill>
                <a:srgbClr val="0979BF"/>
              </a:solidFill>
            </a:ln>
          </p:spPr>
          <p:txBody>
            <a:bodyPr wrap="square" lIns="0" tIns="0" rIns="0" bIns="0" rtlCol="0"/>
            <a:lstStyle/>
            <a:p>
              <a:endParaRPr/>
            </a:p>
          </p:txBody>
        </p:sp>
        <p:sp>
          <p:nvSpPr>
            <p:cNvPr id="113" name="object 113"/>
            <p:cNvSpPr/>
            <p:nvPr/>
          </p:nvSpPr>
          <p:spPr>
            <a:xfrm>
              <a:off x="1279809" y="11125250"/>
              <a:ext cx="88053" cy="0"/>
            </a:xfrm>
            <a:custGeom>
              <a:avLst/>
              <a:gdLst/>
              <a:ahLst/>
              <a:cxnLst/>
              <a:rect l="l" t="t" r="r" b="b"/>
              <a:pathLst>
                <a:path w="49530">
                  <a:moveTo>
                    <a:pt x="49263" y="0"/>
                  </a:moveTo>
                  <a:lnTo>
                    <a:pt x="0" y="0"/>
                  </a:lnTo>
                </a:path>
              </a:pathLst>
            </a:custGeom>
            <a:solidFill>
              <a:srgbClr val="FFFFFF"/>
            </a:solidFill>
          </p:spPr>
          <p:txBody>
            <a:bodyPr wrap="square" lIns="0" tIns="0" rIns="0" bIns="0" rtlCol="0"/>
            <a:lstStyle/>
            <a:p>
              <a:endParaRPr/>
            </a:p>
          </p:txBody>
        </p:sp>
        <p:sp>
          <p:nvSpPr>
            <p:cNvPr id="114" name="object 114"/>
            <p:cNvSpPr/>
            <p:nvPr/>
          </p:nvSpPr>
          <p:spPr>
            <a:xfrm>
              <a:off x="1279809" y="11125250"/>
              <a:ext cx="88053" cy="0"/>
            </a:xfrm>
            <a:custGeom>
              <a:avLst/>
              <a:gdLst/>
              <a:ahLst/>
              <a:cxnLst/>
              <a:rect l="l" t="t" r="r" b="b"/>
              <a:pathLst>
                <a:path w="49530">
                  <a:moveTo>
                    <a:pt x="0" y="0"/>
                  </a:moveTo>
                  <a:lnTo>
                    <a:pt x="49263" y="0"/>
                  </a:lnTo>
                </a:path>
              </a:pathLst>
            </a:custGeom>
            <a:ln w="5118">
              <a:solidFill>
                <a:srgbClr val="0979BF"/>
              </a:solidFill>
            </a:ln>
          </p:spPr>
          <p:txBody>
            <a:bodyPr wrap="square" lIns="0" tIns="0" rIns="0" bIns="0" rtlCol="0"/>
            <a:lstStyle/>
            <a:p>
              <a:endParaRPr/>
            </a:p>
          </p:txBody>
        </p:sp>
        <p:sp>
          <p:nvSpPr>
            <p:cNvPr id="115" name="object 115"/>
            <p:cNvSpPr/>
            <p:nvPr/>
          </p:nvSpPr>
          <p:spPr>
            <a:xfrm>
              <a:off x="1278462" y="11152201"/>
              <a:ext cx="173847" cy="0"/>
            </a:xfrm>
            <a:custGeom>
              <a:avLst/>
              <a:gdLst/>
              <a:ahLst/>
              <a:cxnLst/>
              <a:rect l="l" t="t" r="r" b="b"/>
              <a:pathLst>
                <a:path w="97790">
                  <a:moveTo>
                    <a:pt x="97777" y="0"/>
                  </a:moveTo>
                  <a:lnTo>
                    <a:pt x="0" y="0"/>
                  </a:lnTo>
                </a:path>
              </a:pathLst>
            </a:custGeom>
            <a:solidFill>
              <a:srgbClr val="FFFFFF"/>
            </a:solidFill>
          </p:spPr>
          <p:txBody>
            <a:bodyPr wrap="square" lIns="0" tIns="0" rIns="0" bIns="0" rtlCol="0"/>
            <a:lstStyle/>
            <a:p>
              <a:endParaRPr/>
            </a:p>
          </p:txBody>
        </p:sp>
        <p:sp>
          <p:nvSpPr>
            <p:cNvPr id="116" name="object 116"/>
            <p:cNvSpPr/>
            <p:nvPr/>
          </p:nvSpPr>
          <p:spPr>
            <a:xfrm>
              <a:off x="1278462" y="11152201"/>
              <a:ext cx="173847" cy="0"/>
            </a:xfrm>
            <a:custGeom>
              <a:avLst/>
              <a:gdLst/>
              <a:ahLst/>
              <a:cxnLst/>
              <a:rect l="l" t="t" r="r" b="b"/>
              <a:pathLst>
                <a:path w="97790">
                  <a:moveTo>
                    <a:pt x="0" y="0"/>
                  </a:moveTo>
                  <a:lnTo>
                    <a:pt x="97777" y="0"/>
                  </a:lnTo>
                </a:path>
              </a:pathLst>
            </a:custGeom>
            <a:ln w="5118">
              <a:solidFill>
                <a:srgbClr val="0979BF"/>
              </a:solidFill>
            </a:ln>
          </p:spPr>
          <p:txBody>
            <a:bodyPr wrap="square" lIns="0" tIns="0" rIns="0" bIns="0" rtlCol="0"/>
            <a:lstStyle/>
            <a:p>
              <a:endParaRPr/>
            </a:p>
          </p:txBody>
        </p:sp>
        <p:sp>
          <p:nvSpPr>
            <p:cNvPr id="117" name="object 117"/>
            <p:cNvSpPr/>
            <p:nvPr/>
          </p:nvSpPr>
          <p:spPr>
            <a:xfrm>
              <a:off x="1234007" y="11030243"/>
              <a:ext cx="75635" cy="39511"/>
            </a:xfrm>
            <a:custGeom>
              <a:avLst/>
              <a:gdLst/>
              <a:ahLst/>
              <a:cxnLst/>
              <a:rect l="l" t="t" r="r" b="b"/>
              <a:pathLst>
                <a:path w="42545" h="22225">
                  <a:moveTo>
                    <a:pt x="42062" y="0"/>
                  </a:moveTo>
                  <a:lnTo>
                    <a:pt x="0" y="0"/>
                  </a:lnTo>
                  <a:lnTo>
                    <a:pt x="0" y="21602"/>
                  </a:lnTo>
                  <a:lnTo>
                    <a:pt x="42062" y="21602"/>
                  </a:lnTo>
                  <a:lnTo>
                    <a:pt x="42062" y="0"/>
                  </a:lnTo>
                  <a:close/>
                </a:path>
              </a:pathLst>
            </a:custGeom>
            <a:solidFill>
              <a:srgbClr val="FFFFFF"/>
            </a:solidFill>
          </p:spPr>
          <p:txBody>
            <a:bodyPr wrap="square" lIns="0" tIns="0" rIns="0" bIns="0" rtlCol="0"/>
            <a:lstStyle/>
            <a:p>
              <a:endParaRPr/>
            </a:p>
          </p:txBody>
        </p:sp>
        <p:sp>
          <p:nvSpPr>
            <p:cNvPr id="118" name="object 118"/>
            <p:cNvSpPr/>
            <p:nvPr/>
          </p:nvSpPr>
          <p:spPr>
            <a:xfrm>
              <a:off x="1234007" y="11030243"/>
              <a:ext cx="75635" cy="39511"/>
            </a:xfrm>
            <a:custGeom>
              <a:avLst/>
              <a:gdLst/>
              <a:ahLst/>
              <a:cxnLst/>
              <a:rect l="l" t="t" r="r" b="b"/>
              <a:pathLst>
                <a:path w="42545" h="22225">
                  <a:moveTo>
                    <a:pt x="42062" y="21602"/>
                  </a:moveTo>
                  <a:lnTo>
                    <a:pt x="0" y="21602"/>
                  </a:lnTo>
                  <a:lnTo>
                    <a:pt x="0" y="0"/>
                  </a:lnTo>
                  <a:lnTo>
                    <a:pt x="42062" y="0"/>
                  </a:lnTo>
                  <a:lnTo>
                    <a:pt x="42062" y="21602"/>
                  </a:lnTo>
                  <a:close/>
                </a:path>
              </a:pathLst>
            </a:custGeom>
            <a:ln w="5118">
              <a:solidFill>
                <a:srgbClr val="0979BF"/>
              </a:solidFill>
            </a:ln>
          </p:spPr>
          <p:txBody>
            <a:bodyPr wrap="square" lIns="0" tIns="0" rIns="0" bIns="0" rtlCol="0"/>
            <a:lstStyle/>
            <a:p>
              <a:endParaRPr/>
            </a:p>
          </p:txBody>
        </p:sp>
        <p:sp>
          <p:nvSpPr>
            <p:cNvPr id="119" name="object 119"/>
            <p:cNvSpPr/>
            <p:nvPr/>
          </p:nvSpPr>
          <p:spPr>
            <a:xfrm>
              <a:off x="1248142" y="11049077"/>
              <a:ext cx="14675" cy="0"/>
            </a:xfrm>
            <a:custGeom>
              <a:avLst/>
              <a:gdLst/>
              <a:ahLst/>
              <a:cxnLst/>
              <a:rect l="l" t="t" r="r" b="b"/>
              <a:pathLst>
                <a:path w="8254">
                  <a:moveTo>
                    <a:pt x="0" y="0"/>
                  </a:moveTo>
                  <a:lnTo>
                    <a:pt x="7670" y="0"/>
                  </a:lnTo>
                </a:path>
              </a:pathLst>
            </a:custGeom>
            <a:ln w="4203">
              <a:solidFill>
                <a:srgbClr val="0979BF"/>
              </a:solidFill>
            </a:ln>
          </p:spPr>
          <p:txBody>
            <a:bodyPr wrap="square" lIns="0" tIns="0" rIns="0" bIns="0" rtlCol="0"/>
            <a:lstStyle/>
            <a:p>
              <a:endParaRPr/>
            </a:p>
          </p:txBody>
        </p:sp>
        <p:sp>
          <p:nvSpPr>
            <p:cNvPr id="120" name="object 120"/>
            <p:cNvSpPr/>
            <p:nvPr/>
          </p:nvSpPr>
          <p:spPr>
            <a:xfrm>
              <a:off x="1278968" y="11049077"/>
              <a:ext cx="14675" cy="0"/>
            </a:xfrm>
            <a:custGeom>
              <a:avLst/>
              <a:gdLst/>
              <a:ahLst/>
              <a:cxnLst/>
              <a:rect l="l" t="t" r="r" b="b"/>
              <a:pathLst>
                <a:path w="8254">
                  <a:moveTo>
                    <a:pt x="0" y="0"/>
                  </a:moveTo>
                  <a:lnTo>
                    <a:pt x="7670" y="0"/>
                  </a:lnTo>
                </a:path>
              </a:pathLst>
            </a:custGeom>
            <a:ln w="4203">
              <a:solidFill>
                <a:srgbClr val="0979BF"/>
              </a:solidFill>
            </a:ln>
          </p:spPr>
          <p:txBody>
            <a:bodyPr wrap="square" lIns="0" tIns="0" rIns="0" bIns="0" rtlCol="0"/>
            <a:lstStyle/>
            <a:p>
              <a:endParaRPr/>
            </a:p>
          </p:txBody>
        </p:sp>
        <p:sp>
          <p:nvSpPr>
            <p:cNvPr id="121" name="object 121"/>
            <p:cNvSpPr/>
            <p:nvPr/>
          </p:nvSpPr>
          <p:spPr>
            <a:xfrm>
              <a:off x="1172347" y="10944431"/>
              <a:ext cx="84666" cy="21449"/>
            </a:xfrm>
            <a:custGeom>
              <a:avLst/>
              <a:gdLst/>
              <a:ahLst/>
              <a:cxnLst/>
              <a:rect l="l" t="t" r="r" b="b"/>
              <a:pathLst>
                <a:path w="47625" h="12065">
                  <a:moveTo>
                    <a:pt x="0" y="5638"/>
                  </a:moveTo>
                  <a:lnTo>
                    <a:pt x="5372" y="10883"/>
                  </a:lnTo>
                  <a:lnTo>
                    <a:pt x="9728" y="11620"/>
                  </a:lnTo>
                  <a:lnTo>
                    <a:pt x="12217" y="11607"/>
                  </a:lnTo>
                  <a:lnTo>
                    <a:pt x="15557" y="11595"/>
                  </a:lnTo>
                  <a:lnTo>
                    <a:pt x="19037" y="9702"/>
                  </a:lnTo>
                  <a:lnTo>
                    <a:pt x="25869" y="5918"/>
                  </a:lnTo>
                  <a:lnTo>
                    <a:pt x="33439" y="1727"/>
                  </a:lnTo>
                  <a:lnTo>
                    <a:pt x="34988" y="0"/>
                  </a:lnTo>
                  <a:lnTo>
                    <a:pt x="38087" y="241"/>
                  </a:lnTo>
                  <a:lnTo>
                    <a:pt x="42151" y="546"/>
                  </a:lnTo>
                  <a:lnTo>
                    <a:pt x="45224" y="3949"/>
                  </a:lnTo>
                  <a:lnTo>
                    <a:pt x="47180" y="6781"/>
                  </a:lnTo>
                </a:path>
              </a:pathLst>
            </a:custGeom>
            <a:ln w="5118">
              <a:solidFill>
                <a:srgbClr val="0979BF"/>
              </a:solidFill>
            </a:ln>
          </p:spPr>
          <p:txBody>
            <a:bodyPr wrap="square" lIns="0" tIns="0" rIns="0" bIns="0" rtlCol="0"/>
            <a:lstStyle/>
            <a:p>
              <a:endParaRPr/>
            </a:p>
          </p:txBody>
        </p:sp>
        <p:sp>
          <p:nvSpPr>
            <p:cNvPr id="122" name="object 122"/>
            <p:cNvSpPr/>
            <p:nvPr/>
          </p:nvSpPr>
          <p:spPr>
            <a:xfrm>
              <a:off x="1175885" y="10919672"/>
              <a:ext cx="84666" cy="21449"/>
            </a:xfrm>
            <a:custGeom>
              <a:avLst/>
              <a:gdLst/>
              <a:ahLst/>
              <a:cxnLst/>
              <a:rect l="l" t="t" r="r" b="b"/>
              <a:pathLst>
                <a:path w="47625" h="12065">
                  <a:moveTo>
                    <a:pt x="0" y="5638"/>
                  </a:moveTo>
                  <a:lnTo>
                    <a:pt x="5372" y="10883"/>
                  </a:lnTo>
                  <a:lnTo>
                    <a:pt x="9728" y="11620"/>
                  </a:lnTo>
                  <a:lnTo>
                    <a:pt x="12217" y="11607"/>
                  </a:lnTo>
                  <a:lnTo>
                    <a:pt x="15557" y="11595"/>
                  </a:lnTo>
                  <a:lnTo>
                    <a:pt x="19037" y="9702"/>
                  </a:lnTo>
                  <a:lnTo>
                    <a:pt x="25869" y="5918"/>
                  </a:lnTo>
                  <a:lnTo>
                    <a:pt x="33439" y="1727"/>
                  </a:lnTo>
                  <a:lnTo>
                    <a:pt x="34988" y="0"/>
                  </a:lnTo>
                  <a:lnTo>
                    <a:pt x="38087" y="241"/>
                  </a:lnTo>
                  <a:lnTo>
                    <a:pt x="42151" y="546"/>
                  </a:lnTo>
                  <a:lnTo>
                    <a:pt x="45224" y="3949"/>
                  </a:lnTo>
                  <a:lnTo>
                    <a:pt x="47180" y="6781"/>
                  </a:lnTo>
                </a:path>
              </a:pathLst>
            </a:custGeom>
            <a:ln w="5118">
              <a:solidFill>
                <a:srgbClr val="0979BF"/>
              </a:solidFill>
            </a:ln>
          </p:spPr>
          <p:txBody>
            <a:bodyPr wrap="square" lIns="0" tIns="0" rIns="0" bIns="0" rtlCol="0"/>
            <a:lstStyle/>
            <a:p>
              <a:endParaRPr/>
            </a:p>
          </p:txBody>
        </p:sp>
        <p:sp>
          <p:nvSpPr>
            <p:cNvPr id="123" name="object 123"/>
            <p:cNvSpPr/>
            <p:nvPr/>
          </p:nvSpPr>
          <p:spPr>
            <a:xfrm>
              <a:off x="143551" y="10113119"/>
              <a:ext cx="1625585" cy="1625585"/>
            </a:xfrm>
            <a:custGeom>
              <a:avLst/>
              <a:gdLst/>
              <a:ahLst/>
              <a:cxnLst/>
              <a:rect l="l" t="t" r="r" b="b"/>
              <a:pathLst>
                <a:path w="914400" h="914400">
                  <a:moveTo>
                    <a:pt x="914400" y="457199"/>
                  </a:moveTo>
                  <a:lnTo>
                    <a:pt x="912039" y="503945"/>
                  </a:lnTo>
                  <a:lnTo>
                    <a:pt x="905111" y="549340"/>
                  </a:lnTo>
                  <a:lnTo>
                    <a:pt x="893844" y="593156"/>
                  </a:lnTo>
                  <a:lnTo>
                    <a:pt x="878470" y="635161"/>
                  </a:lnTo>
                  <a:lnTo>
                    <a:pt x="859217" y="675127"/>
                  </a:lnTo>
                  <a:lnTo>
                    <a:pt x="836316" y="712823"/>
                  </a:lnTo>
                  <a:lnTo>
                    <a:pt x="809996" y="748020"/>
                  </a:lnTo>
                  <a:lnTo>
                    <a:pt x="780488" y="780488"/>
                  </a:lnTo>
                  <a:lnTo>
                    <a:pt x="748020" y="809996"/>
                  </a:lnTo>
                  <a:lnTo>
                    <a:pt x="712823" y="836316"/>
                  </a:lnTo>
                  <a:lnTo>
                    <a:pt x="675127" y="859217"/>
                  </a:lnTo>
                  <a:lnTo>
                    <a:pt x="635161" y="878470"/>
                  </a:lnTo>
                  <a:lnTo>
                    <a:pt x="593156" y="893844"/>
                  </a:lnTo>
                  <a:lnTo>
                    <a:pt x="549340" y="905111"/>
                  </a:lnTo>
                  <a:lnTo>
                    <a:pt x="503945" y="912039"/>
                  </a:lnTo>
                  <a:lnTo>
                    <a:pt x="457200" y="914399"/>
                  </a:lnTo>
                  <a:lnTo>
                    <a:pt x="410454" y="912039"/>
                  </a:lnTo>
                  <a:lnTo>
                    <a:pt x="365059" y="905111"/>
                  </a:lnTo>
                  <a:lnTo>
                    <a:pt x="321243" y="893844"/>
                  </a:lnTo>
                  <a:lnTo>
                    <a:pt x="279238" y="878470"/>
                  </a:lnTo>
                  <a:lnTo>
                    <a:pt x="239272" y="859217"/>
                  </a:lnTo>
                  <a:lnTo>
                    <a:pt x="201576" y="836316"/>
                  </a:lnTo>
                  <a:lnTo>
                    <a:pt x="166379" y="809996"/>
                  </a:lnTo>
                  <a:lnTo>
                    <a:pt x="133911" y="780488"/>
                  </a:lnTo>
                  <a:lnTo>
                    <a:pt x="104403" y="748020"/>
                  </a:lnTo>
                  <a:lnTo>
                    <a:pt x="78083" y="712823"/>
                  </a:lnTo>
                  <a:lnTo>
                    <a:pt x="55182" y="675127"/>
                  </a:lnTo>
                  <a:lnTo>
                    <a:pt x="35929" y="635161"/>
                  </a:lnTo>
                  <a:lnTo>
                    <a:pt x="20555" y="593156"/>
                  </a:lnTo>
                  <a:lnTo>
                    <a:pt x="9288" y="549340"/>
                  </a:lnTo>
                  <a:lnTo>
                    <a:pt x="2360" y="503945"/>
                  </a:lnTo>
                  <a:lnTo>
                    <a:pt x="0" y="457199"/>
                  </a:lnTo>
                  <a:lnTo>
                    <a:pt x="2360" y="410454"/>
                  </a:lnTo>
                  <a:lnTo>
                    <a:pt x="9288" y="365059"/>
                  </a:lnTo>
                  <a:lnTo>
                    <a:pt x="20555" y="321243"/>
                  </a:lnTo>
                  <a:lnTo>
                    <a:pt x="35929" y="279238"/>
                  </a:lnTo>
                  <a:lnTo>
                    <a:pt x="55182" y="239272"/>
                  </a:lnTo>
                  <a:lnTo>
                    <a:pt x="78083" y="201576"/>
                  </a:lnTo>
                  <a:lnTo>
                    <a:pt x="104403" y="166379"/>
                  </a:lnTo>
                  <a:lnTo>
                    <a:pt x="133911" y="133911"/>
                  </a:lnTo>
                  <a:lnTo>
                    <a:pt x="166379" y="104403"/>
                  </a:lnTo>
                  <a:lnTo>
                    <a:pt x="201576" y="78083"/>
                  </a:lnTo>
                  <a:lnTo>
                    <a:pt x="239272" y="55182"/>
                  </a:lnTo>
                  <a:lnTo>
                    <a:pt x="279238" y="35929"/>
                  </a:lnTo>
                  <a:lnTo>
                    <a:pt x="321243" y="20555"/>
                  </a:lnTo>
                  <a:lnTo>
                    <a:pt x="365059" y="9288"/>
                  </a:lnTo>
                  <a:lnTo>
                    <a:pt x="410454" y="2360"/>
                  </a:lnTo>
                  <a:lnTo>
                    <a:pt x="457200" y="0"/>
                  </a:lnTo>
                  <a:lnTo>
                    <a:pt x="503945" y="2360"/>
                  </a:lnTo>
                  <a:lnTo>
                    <a:pt x="549340" y="9288"/>
                  </a:lnTo>
                  <a:lnTo>
                    <a:pt x="593156" y="20555"/>
                  </a:lnTo>
                  <a:lnTo>
                    <a:pt x="635161" y="35929"/>
                  </a:lnTo>
                  <a:lnTo>
                    <a:pt x="675127" y="55182"/>
                  </a:lnTo>
                  <a:lnTo>
                    <a:pt x="712823" y="78083"/>
                  </a:lnTo>
                  <a:lnTo>
                    <a:pt x="748020" y="104403"/>
                  </a:lnTo>
                  <a:lnTo>
                    <a:pt x="780488" y="133911"/>
                  </a:lnTo>
                  <a:lnTo>
                    <a:pt x="809996" y="166379"/>
                  </a:lnTo>
                  <a:lnTo>
                    <a:pt x="836316" y="201576"/>
                  </a:lnTo>
                  <a:lnTo>
                    <a:pt x="859217" y="239272"/>
                  </a:lnTo>
                  <a:lnTo>
                    <a:pt x="878470" y="279238"/>
                  </a:lnTo>
                  <a:lnTo>
                    <a:pt x="893844" y="321243"/>
                  </a:lnTo>
                  <a:lnTo>
                    <a:pt x="905111" y="365059"/>
                  </a:lnTo>
                  <a:lnTo>
                    <a:pt x="912039" y="410454"/>
                  </a:lnTo>
                  <a:lnTo>
                    <a:pt x="914400" y="457199"/>
                  </a:lnTo>
                  <a:close/>
                </a:path>
              </a:pathLst>
            </a:custGeom>
            <a:ln w="12700">
              <a:solidFill>
                <a:srgbClr val="0979BF"/>
              </a:solidFill>
            </a:ln>
          </p:spPr>
          <p:txBody>
            <a:bodyPr wrap="square" lIns="0" tIns="0" rIns="0" bIns="0" rtlCol="0"/>
            <a:lstStyle/>
            <a:p>
              <a:endParaRPr/>
            </a:p>
          </p:txBody>
        </p:sp>
      </p:grpSp>
      <p:grpSp>
        <p:nvGrpSpPr>
          <p:cNvPr id="22" name="Group 21">
            <a:extLst>
              <a:ext uri="{FF2B5EF4-FFF2-40B4-BE49-F238E27FC236}">
                <a16:creationId xmlns:a16="http://schemas.microsoft.com/office/drawing/2014/main" id="{4BAF2D42-4D55-5588-3C2A-765DF6A4B86C}"/>
              </a:ext>
            </a:extLst>
          </p:cNvPr>
          <p:cNvGrpSpPr/>
          <p:nvPr/>
        </p:nvGrpSpPr>
        <p:grpSpPr>
          <a:xfrm>
            <a:off x="748369" y="6787429"/>
            <a:ext cx="17590386" cy="3048000"/>
            <a:chOff x="633108" y="5346700"/>
            <a:chExt cx="17590386" cy="3048000"/>
          </a:xfrm>
        </p:grpSpPr>
        <p:pic>
          <p:nvPicPr>
            <p:cNvPr id="27" name="Picture 26">
              <a:extLst>
                <a:ext uri="{FF2B5EF4-FFF2-40B4-BE49-F238E27FC236}">
                  <a16:creationId xmlns:a16="http://schemas.microsoft.com/office/drawing/2014/main" id="{B9FE0245-5B89-687C-FC79-D45402F4DE9C}"/>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33108" y="6108724"/>
              <a:ext cx="8739311" cy="2285976"/>
            </a:xfrm>
            <a:prstGeom prst="rect">
              <a:avLst/>
            </a:prstGeom>
          </p:spPr>
        </p:pic>
        <p:pic>
          <p:nvPicPr>
            <p:cNvPr id="3" name="Picture 2">
              <a:extLst>
                <a:ext uri="{FF2B5EF4-FFF2-40B4-BE49-F238E27FC236}">
                  <a16:creationId xmlns:a16="http://schemas.microsoft.com/office/drawing/2014/main" id="{A6D5CA63-AC8D-C94F-34C7-8F0CBC67F480}"/>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998685" y="5346700"/>
              <a:ext cx="8739310" cy="547401"/>
            </a:xfrm>
            <a:prstGeom prst="rect">
              <a:avLst/>
            </a:prstGeom>
          </p:spPr>
        </p:pic>
        <p:pic>
          <p:nvPicPr>
            <p:cNvPr id="20" name="Picture 19">
              <a:extLst>
                <a:ext uri="{FF2B5EF4-FFF2-40B4-BE49-F238E27FC236}">
                  <a16:creationId xmlns:a16="http://schemas.microsoft.com/office/drawing/2014/main" id="{EF7A1575-7FE7-63B9-0D5F-357D3E6BB7DD}"/>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9484183" y="6108724"/>
              <a:ext cx="8739311" cy="2285976"/>
            </a:xfrm>
            <a:prstGeom prst="rect">
              <a:avLst/>
            </a:prstGeom>
          </p:spPr>
        </p:pic>
      </p:grpSp>
      <p:sp>
        <p:nvSpPr>
          <p:cNvPr id="26" name="Rectangle 25">
            <a:extLst>
              <a:ext uri="{FF2B5EF4-FFF2-40B4-BE49-F238E27FC236}">
                <a16:creationId xmlns:a16="http://schemas.microsoft.com/office/drawing/2014/main" id="{6D8D725C-C3B0-BF03-AD66-6964921FA9BE}"/>
              </a:ext>
            </a:extLst>
          </p:cNvPr>
          <p:cNvSpPr/>
          <p:nvPr/>
        </p:nvSpPr>
        <p:spPr>
          <a:xfrm>
            <a:off x="-4" y="14905"/>
            <a:ext cx="19010313" cy="148810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Calibri" panose="020F0502020204030204" pitchFamily="34" charset="0"/>
            </a:endParaRPr>
          </a:p>
        </p:txBody>
      </p:sp>
      <p:sp>
        <p:nvSpPr>
          <p:cNvPr id="31" name="Title 1">
            <a:extLst>
              <a:ext uri="{FF2B5EF4-FFF2-40B4-BE49-F238E27FC236}">
                <a16:creationId xmlns:a16="http://schemas.microsoft.com/office/drawing/2014/main" id="{D5230A26-6AD5-7F23-1499-09980663D5B2}"/>
              </a:ext>
            </a:extLst>
          </p:cNvPr>
          <p:cNvSpPr txBox="1">
            <a:spLocks/>
          </p:cNvSpPr>
          <p:nvPr/>
        </p:nvSpPr>
        <p:spPr>
          <a:xfrm>
            <a:off x="-172244" y="-101650"/>
            <a:ext cx="14257734" cy="1794890"/>
          </a:xfrm>
          <a:prstGeom prst="rect">
            <a:avLst/>
          </a:prstGeom>
        </p:spPr>
        <p:txBody>
          <a:bodyPr vert="horz" lIns="142577" tIns="71289" rIns="142577" bIns="71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1425732"/>
            <a:r>
              <a:rPr lang="en-US" sz="4800" b="1">
                <a:solidFill>
                  <a:prstClr val="white"/>
                </a:solidFill>
                <a:latin typeface="Calibri" panose="020F0502020204030204" pitchFamily="34" charset="0"/>
                <a:ea typeface="Calibri" panose="020F0502020204030204" pitchFamily="34" charset="0"/>
                <a:cs typeface="Calibri" panose="020F0502020204030204" pitchFamily="34" charset="0"/>
              </a:rPr>
              <a:t>Fast Fashion Project - Discover </a:t>
            </a:r>
            <a:endParaRPr lang="en-IE" sz="4800" b="1">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pic>
        <p:nvPicPr>
          <p:cNvPr id="33" name="Picture 32" descr="A logo of a person with flowers and open book&#10;&#10;Description automatically generated">
            <a:extLst>
              <a:ext uri="{FF2B5EF4-FFF2-40B4-BE49-F238E27FC236}">
                <a16:creationId xmlns:a16="http://schemas.microsoft.com/office/drawing/2014/main" id="{9E7BC77A-D6B6-80C1-D48D-853DD81152B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573684" y="58043"/>
            <a:ext cx="1159499" cy="1420877"/>
          </a:xfrm>
          <a:prstGeom prst="rect">
            <a:avLst/>
          </a:prstGeom>
        </p:spPr>
      </p:pic>
    </p:spTree>
    <p:extLst>
      <p:ext uri="{BB962C8B-B14F-4D97-AF65-F5344CB8AC3E}">
        <p14:creationId xmlns:p14="http://schemas.microsoft.com/office/powerpoint/2010/main" val="3649173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775F1-9683-0152-2706-7084C4224D9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2216E30-81E0-D4D5-814D-B00A0DF9BF2C}"/>
              </a:ext>
            </a:extLst>
          </p:cNvPr>
          <p:cNvSpPr/>
          <p:nvPr/>
        </p:nvSpPr>
        <p:spPr>
          <a:xfrm>
            <a:off x="-4" y="14904"/>
            <a:ext cx="19010313" cy="201935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Aptos" panose="02110004020202020204"/>
            </a:endParaRPr>
          </a:p>
        </p:txBody>
      </p:sp>
      <p:sp>
        <p:nvSpPr>
          <p:cNvPr id="16" name="Rectangle 15">
            <a:extLst>
              <a:ext uri="{FF2B5EF4-FFF2-40B4-BE49-F238E27FC236}">
                <a16:creationId xmlns:a16="http://schemas.microsoft.com/office/drawing/2014/main" id="{3247FA8A-2399-2C80-1736-97853CE4E4B5}"/>
              </a:ext>
            </a:extLst>
          </p:cNvPr>
          <p:cNvSpPr/>
          <p:nvPr/>
        </p:nvSpPr>
        <p:spPr>
          <a:xfrm>
            <a:off x="-1" y="10186410"/>
            <a:ext cx="19010313" cy="487783"/>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Aptos" panose="02110004020202020204"/>
            </a:endParaRPr>
          </a:p>
        </p:txBody>
      </p:sp>
      <p:pic>
        <p:nvPicPr>
          <p:cNvPr id="3" name="Picture 2" descr="A logo of a person with flowers and open book&#10;&#10;Description automatically generated">
            <a:extLst>
              <a:ext uri="{FF2B5EF4-FFF2-40B4-BE49-F238E27FC236}">
                <a16:creationId xmlns:a16="http://schemas.microsoft.com/office/drawing/2014/main" id="{3B34D11E-F282-044F-4F27-B942110F4B2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290980" y="136959"/>
            <a:ext cx="1372924" cy="1682413"/>
          </a:xfrm>
          <a:prstGeom prst="rect">
            <a:avLst/>
          </a:prstGeom>
        </p:spPr>
      </p:pic>
      <p:sp>
        <p:nvSpPr>
          <p:cNvPr id="12" name="TextBox 11">
            <a:extLst>
              <a:ext uri="{FF2B5EF4-FFF2-40B4-BE49-F238E27FC236}">
                <a16:creationId xmlns:a16="http://schemas.microsoft.com/office/drawing/2014/main" id="{4816154E-1FDC-A937-3ABA-E0D5384FBF1D}"/>
              </a:ext>
            </a:extLst>
          </p:cNvPr>
          <p:cNvSpPr txBox="1"/>
          <p:nvPr/>
        </p:nvSpPr>
        <p:spPr>
          <a:xfrm>
            <a:off x="3327176" y="2583700"/>
            <a:ext cx="11639337" cy="668196"/>
          </a:xfrm>
          <a:prstGeom prst="rect">
            <a:avLst/>
          </a:prstGeom>
          <a:noFill/>
        </p:spPr>
        <p:txBody>
          <a:bodyPr wrap="square">
            <a:spAutoFit/>
          </a:bodyPr>
          <a:lstStyle/>
          <a:p>
            <a:pPr algn="l" defTabSz="1425732" rtl="0"/>
            <a:r>
              <a:rPr lang="en-US" sz="3742" b="1" kern="1200">
                <a:solidFill>
                  <a:srgbClr val="00B050"/>
                </a:solidFill>
                <a:latin typeface="Tahoma" panose="020B0604030504040204" pitchFamily="34" charset="0"/>
                <a:ea typeface="Tahoma" panose="020B0604030504040204" pitchFamily="34" charset="0"/>
                <a:cs typeface="Tahoma" panose="020B0604030504040204" pitchFamily="34" charset="0"/>
              </a:rPr>
              <a:t>Module 2 - </a:t>
            </a:r>
            <a:r>
              <a:rPr lang="en-IE" sz="3742" b="1" kern="1200">
                <a:solidFill>
                  <a:prstClr val="black"/>
                </a:solidFill>
                <a:latin typeface="Aptos" panose="02110004020202020204"/>
                <a:ea typeface="+mn-ea"/>
                <a:cs typeface="+mn-cs"/>
              </a:rPr>
              <a:t>Choose and get to know your character</a:t>
            </a:r>
            <a:endParaRPr lang="en-US" sz="3742" b="1" kern="1200">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
        <p:nvSpPr>
          <p:cNvPr id="6" name="Title 1">
            <a:extLst>
              <a:ext uri="{FF2B5EF4-FFF2-40B4-BE49-F238E27FC236}">
                <a16:creationId xmlns:a16="http://schemas.microsoft.com/office/drawing/2014/main" id="{26F378DA-FC38-A056-92AA-E6A5C9A9B146}"/>
              </a:ext>
            </a:extLst>
          </p:cNvPr>
          <p:cNvSpPr txBox="1">
            <a:spLocks/>
          </p:cNvSpPr>
          <p:nvPr/>
        </p:nvSpPr>
        <p:spPr>
          <a:xfrm>
            <a:off x="1729938" y="51"/>
            <a:ext cx="14257734" cy="2019351"/>
          </a:xfrm>
          <a:prstGeom prst="rect">
            <a:avLst/>
          </a:prstGeom>
        </p:spPr>
        <p:txBody>
          <a:bodyPr vert="horz" lIns="142577" tIns="71289" rIns="142577" bIns="71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1425732"/>
            <a:r>
              <a:rPr lang="en-US" sz="6860" b="1">
                <a:solidFill>
                  <a:prstClr val="white"/>
                </a:solidFill>
                <a:latin typeface="Tahoma" panose="020B0604030504040204" pitchFamily="34" charset="0"/>
                <a:ea typeface="Tahoma" panose="020B0604030504040204" pitchFamily="34" charset="0"/>
                <a:cs typeface="Tahoma" panose="020B0604030504040204" pitchFamily="34" charset="0"/>
              </a:rPr>
              <a:t>Fast Fashion Project</a:t>
            </a:r>
            <a:endParaRPr lang="en-IE" sz="6860" b="1">
              <a:solidFill>
                <a:prstClr val="white"/>
              </a:solidFill>
              <a:latin typeface="Tahoma" panose="020B0604030504040204" pitchFamily="34" charset="0"/>
              <a:ea typeface="Tahoma" panose="020B0604030504040204" pitchFamily="34" charset="0"/>
              <a:cs typeface="Tahoma" panose="020B0604030504040204" pitchFamily="34" charset="0"/>
            </a:endParaRPr>
          </a:p>
        </p:txBody>
      </p:sp>
      <p:pic>
        <p:nvPicPr>
          <p:cNvPr id="8" name="Picture 7">
            <a:extLst>
              <a:ext uri="{FF2B5EF4-FFF2-40B4-BE49-F238E27FC236}">
                <a16:creationId xmlns:a16="http://schemas.microsoft.com/office/drawing/2014/main" id="{891567B6-C8C5-87D0-6528-9A3BC65D38E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38122" y="3955536"/>
            <a:ext cx="5641365" cy="5641365"/>
          </a:xfrm>
          <a:prstGeom prst="rect">
            <a:avLst/>
          </a:prstGeom>
        </p:spPr>
      </p:pic>
    </p:spTree>
    <p:extLst>
      <p:ext uri="{BB962C8B-B14F-4D97-AF65-F5344CB8AC3E}">
        <p14:creationId xmlns:p14="http://schemas.microsoft.com/office/powerpoint/2010/main" val="2714330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object 10">
            <a:extLst>
              <a:ext uri="{FF2B5EF4-FFF2-40B4-BE49-F238E27FC236}">
                <a16:creationId xmlns:a16="http://schemas.microsoft.com/office/drawing/2014/main" id="{8B7BBA08-61C1-45C9-81B3-02B938183AA4}"/>
              </a:ext>
            </a:extLst>
          </p:cNvPr>
          <p:cNvGrpSpPr/>
          <p:nvPr/>
        </p:nvGrpSpPr>
        <p:grpSpPr>
          <a:xfrm>
            <a:off x="-19844" y="-121383"/>
            <a:ext cx="19008055" cy="1643647"/>
            <a:chOff x="0" y="1473"/>
            <a:chExt cx="10692130" cy="924560"/>
          </a:xfrm>
        </p:grpSpPr>
        <p:sp>
          <p:nvSpPr>
            <p:cNvPr id="39" name="object 11">
              <a:extLst>
                <a:ext uri="{FF2B5EF4-FFF2-40B4-BE49-F238E27FC236}">
                  <a16:creationId xmlns:a16="http://schemas.microsoft.com/office/drawing/2014/main" id="{A5C67BEA-E4B4-BAFE-248B-6549487FD586}"/>
                </a:ext>
              </a:extLst>
            </p:cNvPr>
            <p:cNvSpPr/>
            <p:nvPr/>
          </p:nvSpPr>
          <p:spPr>
            <a:xfrm>
              <a:off x="0" y="1473"/>
              <a:ext cx="10692130" cy="924560"/>
            </a:xfrm>
            <a:custGeom>
              <a:avLst/>
              <a:gdLst/>
              <a:ahLst/>
              <a:cxnLst/>
              <a:rect l="l" t="t" r="r" b="b"/>
              <a:pathLst>
                <a:path w="10692130" h="924560">
                  <a:moveTo>
                    <a:pt x="0" y="0"/>
                  </a:moveTo>
                  <a:lnTo>
                    <a:pt x="0" y="923937"/>
                  </a:lnTo>
                  <a:lnTo>
                    <a:pt x="10692003" y="923937"/>
                  </a:lnTo>
                  <a:lnTo>
                    <a:pt x="10692003" y="0"/>
                  </a:lnTo>
                  <a:lnTo>
                    <a:pt x="0" y="0"/>
                  </a:lnTo>
                  <a:close/>
                </a:path>
              </a:pathLst>
            </a:custGeom>
            <a:solidFill>
              <a:srgbClr val="05B259"/>
            </a:solidFill>
          </p:spPr>
          <p:txBody>
            <a:bodyPr wrap="square" lIns="0" tIns="0" rIns="0" bIns="0" rtlCol="0"/>
            <a:lstStyle/>
            <a:p>
              <a:endParaRPr sz="2400"/>
            </a:p>
          </p:txBody>
        </p:sp>
        <p:pic>
          <p:nvPicPr>
            <p:cNvPr id="40" name="object 12">
              <a:extLst>
                <a:ext uri="{FF2B5EF4-FFF2-40B4-BE49-F238E27FC236}">
                  <a16:creationId xmlns:a16="http://schemas.microsoft.com/office/drawing/2014/main" id="{8A0DBA07-7C51-5F29-4F48-2B57A59D543F}"/>
                </a:ext>
              </a:extLst>
            </p:cNvPr>
            <p:cNvPicPr/>
            <p:nvPr/>
          </p:nvPicPr>
          <p:blipFill>
            <a:blip r:embed="rId2" cstate="email">
              <a:extLst>
                <a:ext uri="{28A0092B-C50C-407E-A947-70E740481C1C}">
                  <a14:useLocalDpi xmlns:a14="http://schemas.microsoft.com/office/drawing/2010/main"/>
                </a:ext>
              </a:extLst>
            </a:blip>
            <a:stretch>
              <a:fillRect/>
            </a:stretch>
          </p:blipFill>
          <p:spPr>
            <a:xfrm>
              <a:off x="10113573" y="143522"/>
              <a:ext cx="410365" cy="598563"/>
            </a:xfrm>
            <a:prstGeom prst="rect">
              <a:avLst/>
            </a:prstGeom>
          </p:spPr>
        </p:pic>
      </p:grpSp>
      <p:pic>
        <p:nvPicPr>
          <p:cNvPr id="34" name="Picture 33">
            <a:extLst>
              <a:ext uri="{FF2B5EF4-FFF2-40B4-BE49-F238E27FC236}">
                <a16:creationId xmlns:a16="http://schemas.microsoft.com/office/drawing/2014/main" id="{B8DC7791-F8D7-560D-3981-39BBABF02E5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3176" y="185935"/>
            <a:ext cx="19010313" cy="950224"/>
          </a:xfrm>
          <a:prstGeom prst="rect">
            <a:avLst/>
          </a:prstGeom>
        </p:spPr>
      </p:pic>
      <p:pic>
        <p:nvPicPr>
          <p:cNvPr id="3" name="Picture 2">
            <a:extLst>
              <a:ext uri="{FF2B5EF4-FFF2-40B4-BE49-F238E27FC236}">
                <a16:creationId xmlns:a16="http://schemas.microsoft.com/office/drawing/2014/main" id="{DB48A794-170D-7A9C-076B-1BF0667BAD9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414353" y="1577053"/>
            <a:ext cx="15468600" cy="9042275"/>
          </a:xfrm>
          <a:prstGeom prst="rect">
            <a:avLst/>
          </a:prstGeom>
        </p:spPr>
      </p:pic>
    </p:spTree>
    <p:extLst>
      <p:ext uri="{BB962C8B-B14F-4D97-AF65-F5344CB8AC3E}">
        <p14:creationId xmlns:p14="http://schemas.microsoft.com/office/powerpoint/2010/main" val="1680186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object 10">
            <a:extLst>
              <a:ext uri="{FF2B5EF4-FFF2-40B4-BE49-F238E27FC236}">
                <a16:creationId xmlns:a16="http://schemas.microsoft.com/office/drawing/2014/main" id="{7D380423-2529-A0D5-8698-C22CE9CFE8FB}"/>
              </a:ext>
            </a:extLst>
          </p:cNvPr>
          <p:cNvGrpSpPr/>
          <p:nvPr/>
        </p:nvGrpSpPr>
        <p:grpSpPr>
          <a:xfrm>
            <a:off x="-19844" y="-121383"/>
            <a:ext cx="19008055" cy="1643647"/>
            <a:chOff x="0" y="1473"/>
            <a:chExt cx="10692130" cy="924560"/>
          </a:xfrm>
        </p:grpSpPr>
        <p:sp>
          <p:nvSpPr>
            <p:cNvPr id="74" name="object 11">
              <a:extLst>
                <a:ext uri="{FF2B5EF4-FFF2-40B4-BE49-F238E27FC236}">
                  <a16:creationId xmlns:a16="http://schemas.microsoft.com/office/drawing/2014/main" id="{8C1A0F52-4CF5-47A3-8879-1FAF75943AB8}"/>
                </a:ext>
              </a:extLst>
            </p:cNvPr>
            <p:cNvSpPr/>
            <p:nvPr/>
          </p:nvSpPr>
          <p:spPr>
            <a:xfrm>
              <a:off x="0" y="1473"/>
              <a:ext cx="10692130" cy="924560"/>
            </a:xfrm>
            <a:custGeom>
              <a:avLst/>
              <a:gdLst/>
              <a:ahLst/>
              <a:cxnLst/>
              <a:rect l="l" t="t" r="r" b="b"/>
              <a:pathLst>
                <a:path w="10692130" h="924560">
                  <a:moveTo>
                    <a:pt x="0" y="0"/>
                  </a:moveTo>
                  <a:lnTo>
                    <a:pt x="0" y="923937"/>
                  </a:lnTo>
                  <a:lnTo>
                    <a:pt x="10692003" y="923937"/>
                  </a:lnTo>
                  <a:lnTo>
                    <a:pt x="10692003" y="0"/>
                  </a:lnTo>
                  <a:lnTo>
                    <a:pt x="0" y="0"/>
                  </a:lnTo>
                  <a:close/>
                </a:path>
              </a:pathLst>
            </a:custGeom>
            <a:solidFill>
              <a:srgbClr val="05B259"/>
            </a:solidFill>
          </p:spPr>
          <p:txBody>
            <a:bodyPr wrap="square" lIns="0" tIns="0" rIns="0" bIns="0" rtlCol="0"/>
            <a:lstStyle/>
            <a:p>
              <a:endParaRPr/>
            </a:p>
          </p:txBody>
        </p:sp>
        <p:pic>
          <p:nvPicPr>
            <p:cNvPr id="75" name="object 12">
              <a:extLst>
                <a:ext uri="{FF2B5EF4-FFF2-40B4-BE49-F238E27FC236}">
                  <a16:creationId xmlns:a16="http://schemas.microsoft.com/office/drawing/2014/main" id="{9AAF7141-3FCF-2878-6F8C-34C2B82341CE}"/>
                </a:ext>
              </a:extLst>
            </p:cNvPr>
            <p:cNvPicPr/>
            <p:nvPr/>
          </p:nvPicPr>
          <p:blipFill>
            <a:blip r:embed="rId3" cstate="email">
              <a:extLst>
                <a:ext uri="{28A0092B-C50C-407E-A947-70E740481C1C}">
                  <a14:useLocalDpi xmlns:a14="http://schemas.microsoft.com/office/drawing/2010/main"/>
                </a:ext>
              </a:extLst>
            </a:blip>
            <a:stretch>
              <a:fillRect/>
            </a:stretch>
          </p:blipFill>
          <p:spPr>
            <a:xfrm>
              <a:off x="10113573" y="143522"/>
              <a:ext cx="410365" cy="598563"/>
            </a:xfrm>
            <a:prstGeom prst="rect">
              <a:avLst/>
            </a:prstGeom>
          </p:spPr>
        </p:pic>
      </p:grpSp>
      <p:sp>
        <p:nvSpPr>
          <p:cNvPr id="3" name="Rectangle 2">
            <a:extLst>
              <a:ext uri="{FF2B5EF4-FFF2-40B4-BE49-F238E27FC236}">
                <a16:creationId xmlns:a16="http://schemas.microsoft.com/office/drawing/2014/main" id="{4F9E7C53-8FFD-6698-4EA2-6D905C3F3D7C}"/>
              </a:ext>
            </a:extLst>
          </p:cNvPr>
          <p:cNvSpPr/>
          <p:nvPr/>
        </p:nvSpPr>
        <p:spPr>
          <a:xfrm>
            <a:off x="-4" y="14905"/>
            <a:ext cx="19010313" cy="148810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Aptos" panose="02110004020202020204"/>
            </a:endParaRPr>
          </a:p>
        </p:txBody>
      </p:sp>
      <p:sp>
        <p:nvSpPr>
          <p:cNvPr id="5" name="Title 1">
            <a:extLst>
              <a:ext uri="{FF2B5EF4-FFF2-40B4-BE49-F238E27FC236}">
                <a16:creationId xmlns:a16="http://schemas.microsoft.com/office/drawing/2014/main" id="{DE0A26D8-D512-D807-6978-3B6234C7DB13}"/>
              </a:ext>
            </a:extLst>
          </p:cNvPr>
          <p:cNvSpPr txBox="1">
            <a:spLocks/>
          </p:cNvSpPr>
          <p:nvPr/>
        </p:nvSpPr>
        <p:spPr>
          <a:xfrm>
            <a:off x="0" y="-134959"/>
            <a:ext cx="17573684" cy="1794890"/>
          </a:xfrm>
          <a:prstGeom prst="rect">
            <a:avLst/>
          </a:prstGeom>
        </p:spPr>
        <p:txBody>
          <a:bodyPr vert="horz" lIns="142577" tIns="71289" rIns="142577" bIns="71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1425732"/>
            <a:r>
              <a:rPr lang="en-US" sz="4800" b="1">
                <a:solidFill>
                  <a:prstClr val="white"/>
                </a:solidFill>
                <a:latin typeface="Tahoma" panose="020B0604030504040204" pitchFamily="34" charset="0"/>
                <a:ea typeface="Tahoma" panose="020B0604030504040204" pitchFamily="34" charset="0"/>
                <a:cs typeface="Tahoma" panose="020B0604030504040204" pitchFamily="34" charset="0"/>
              </a:rPr>
              <a:t>Fast Fashion Project – 	</a:t>
            </a:r>
            <a:r>
              <a:rPr lang="en-US" sz="3200">
                <a:solidFill>
                  <a:prstClr val="white"/>
                </a:solidFill>
                <a:latin typeface="Tahoma" panose="020B0604030504040204" pitchFamily="34" charset="0"/>
                <a:ea typeface="Tahoma" panose="020B0604030504040204" pitchFamily="34" charset="0"/>
                <a:cs typeface="Tahoma" panose="020B0604030504040204" pitchFamily="34" charset="0"/>
              </a:rPr>
              <a:t>For which of these characters are we solving a problem?</a:t>
            </a:r>
            <a:endParaRPr lang="en-IE" sz="320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pic>
        <p:nvPicPr>
          <p:cNvPr id="7" name="Picture 6" descr="A logo of a person with flowers and open book&#10;&#10;Description automatically generated">
            <a:extLst>
              <a:ext uri="{FF2B5EF4-FFF2-40B4-BE49-F238E27FC236}">
                <a16:creationId xmlns:a16="http://schemas.microsoft.com/office/drawing/2014/main" id="{59A21A87-DFB4-752E-9F21-BD07F2FF834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573684" y="58043"/>
            <a:ext cx="1159499" cy="1420877"/>
          </a:xfrm>
          <a:prstGeom prst="rect">
            <a:avLst/>
          </a:prstGeom>
        </p:spPr>
      </p:pic>
      <p:pic>
        <p:nvPicPr>
          <p:cNvPr id="9" name="Picture 8">
            <a:extLst>
              <a:ext uri="{FF2B5EF4-FFF2-40B4-BE49-F238E27FC236}">
                <a16:creationId xmlns:a16="http://schemas.microsoft.com/office/drawing/2014/main" id="{D9703A3D-31AF-4905-1E04-9BBBD8048DAE}"/>
              </a:ext>
            </a:extLst>
          </p:cNvPr>
          <p:cNvPicPr>
            <a:picLocks noChangeAspect="1"/>
          </p:cNvPicPr>
          <p:nvPr/>
        </p:nvPicPr>
        <p:blipFill>
          <a:blip r:embed="rId5"/>
          <a:stretch>
            <a:fillRect/>
          </a:stretch>
        </p:blipFill>
        <p:spPr>
          <a:xfrm>
            <a:off x="1699557" y="1761622"/>
            <a:ext cx="15055109" cy="8798901"/>
          </a:xfrm>
          <a:prstGeom prst="rect">
            <a:avLst/>
          </a:prstGeom>
        </p:spPr>
      </p:pic>
    </p:spTree>
    <p:extLst>
      <p:ext uri="{BB962C8B-B14F-4D97-AF65-F5344CB8AC3E}">
        <p14:creationId xmlns:p14="http://schemas.microsoft.com/office/powerpoint/2010/main" val="2158377274"/>
      </p:ext>
    </p:extLst>
  </p:cSld>
  <p:clrMapOvr>
    <a:masterClrMapping/>
  </p:clrMapOvr>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object 10">
            <a:extLst>
              <a:ext uri="{FF2B5EF4-FFF2-40B4-BE49-F238E27FC236}">
                <a16:creationId xmlns:a16="http://schemas.microsoft.com/office/drawing/2014/main" id="{2E636D2C-28CC-875E-18C2-7150C88B9832}"/>
              </a:ext>
            </a:extLst>
          </p:cNvPr>
          <p:cNvGrpSpPr/>
          <p:nvPr/>
        </p:nvGrpSpPr>
        <p:grpSpPr>
          <a:xfrm>
            <a:off x="-19754" y="-121331"/>
            <a:ext cx="19007879" cy="1643631"/>
            <a:chOff x="0" y="1473"/>
            <a:chExt cx="10692130" cy="924560"/>
          </a:xfrm>
        </p:grpSpPr>
        <p:sp>
          <p:nvSpPr>
            <p:cNvPr id="6" name="object 11">
              <a:extLst>
                <a:ext uri="{FF2B5EF4-FFF2-40B4-BE49-F238E27FC236}">
                  <a16:creationId xmlns:a16="http://schemas.microsoft.com/office/drawing/2014/main" id="{B7EB9B4E-6711-5323-CEFC-2F90AA6DC68F}"/>
                </a:ext>
              </a:extLst>
            </p:cNvPr>
            <p:cNvSpPr/>
            <p:nvPr/>
          </p:nvSpPr>
          <p:spPr>
            <a:xfrm>
              <a:off x="0" y="1473"/>
              <a:ext cx="10692130" cy="924560"/>
            </a:xfrm>
            <a:custGeom>
              <a:avLst/>
              <a:gdLst/>
              <a:ahLst/>
              <a:cxnLst/>
              <a:rect l="l" t="t" r="r" b="b"/>
              <a:pathLst>
                <a:path w="10692130" h="924560">
                  <a:moveTo>
                    <a:pt x="0" y="0"/>
                  </a:moveTo>
                  <a:lnTo>
                    <a:pt x="0" y="923937"/>
                  </a:lnTo>
                  <a:lnTo>
                    <a:pt x="10692003" y="923937"/>
                  </a:lnTo>
                  <a:lnTo>
                    <a:pt x="10692003" y="0"/>
                  </a:lnTo>
                  <a:lnTo>
                    <a:pt x="0" y="0"/>
                  </a:lnTo>
                  <a:close/>
                </a:path>
              </a:pathLst>
            </a:custGeom>
            <a:solidFill>
              <a:srgbClr val="05B259"/>
            </a:solidFill>
          </p:spPr>
          <p:txBody>
            <a:bodyPr wrap="square" lIns="0" tIns="0" rIns="0" bIns="0" rtlCol="0"/>
            <a:lstStyle/>
            <a:p>
              <a:endParaRPr sz="1799"/>
            </a:p>
          </p:txBody>
        </p:sp>
        <p:pic>
          <p:nvPicPr>
            <p:cNvPr id="7" name="object 12">
              <a:extLst>
                <a:ext uri="{FF2B5EF4-FFF2-40B4-BE49-F238E27FC236}">
                  <a16:creationId xmlns:a16="http://schemas.microsoft.com/office/drawing/2014/main" id="{6928C27E-DC59-64D8-1FAE-5B2487229FDD}"/>
                </a:ext>
              </a:extLst>
            </p:cNvPr>
            <p:cNvPicPr/>
            <p:nvPr/>
          </p:nvPicPr>
          <p:blipFill>
            <a:blip r:embed="rId2" cstate="email">
              <a:extLst>
                <a:ext uri="{28A0092B-C50C-407E-A947-70E740481C1C}">
                  <a14:useLocalDpi xmlns:a14="http://schemas.microsoft.com/office/drawing/2010/main"/>
                </a:ext>
              </a:extLst>
            </a:blip>
            <a:stretch>
              <a:fillRect/>
            </a:stretch>
          </p:blipFill>
          <p:spPr>
            <a:xfrm>
              <a:off x="10113573" y="143522"/>
              <a:ext cx="410365" cy="598563"/>
            </a:xfrm>
            <a:prstGeom prst="rect">
              <a:avLst/>
            </a:prstGeom>
          </p:spPr>
        </p:pic>
      </p:grpSp>
      <p:pic>
        <p:nvPicPr>
          <p:cNvPr id="3" name="Picture 2">
            <a:extLst>
              <a:ext uri="{FF2B5EF4-FFF2-40B4-BE49-F238E27FC236}">
                <a16:creationId xmlns:a16="http://schemas.microsoft.com/office/drawing/2014/main" id="{1F64C735-D55A-5C07-64E4-7733E5743281}"/>
              </a:ext>
            </a:extLst>
          </p:cNvPr>
          <p:cNvPicPr>
            <a:picLocks noChangeAspect="1"/>
          </p:cNvPicPr>
          <p:nvPr/>
        </p:nvPicPr>
        <p:blipFill>
          <a:blip r:embed="rId3"/>
          <a:stretch>
            <a:fillRect/>
          </a:stretch>
        </p:blipFill>
        <p:spPr>
          <a:xfrm>
            <a:off x="1717205" y="1555489"/>
            <a:ext cx="15575903" cy="9137862"/>
          </a:xfrm>
          <a:prstGeom prst="rect">
            <a:avLst/>
          </a:prstGeom>
        </p:spPr>
      </p:pic>
      <p:sp>
        <p:nvSpPr>
          <p:cNvPr id="10" name="TextBox 9">
            <a:extLst>
              <a:ext uri="{FF2B5EF4-FFF2-40B4-BE49-F238E27FC236}">
                <a16:creationId xmlns:a16="http://schemas.microsoft.com/office/drawing/2014/main" id="{7360C5BC-56E5-4193-3F29-98F57414BB0E}"/>
              </a:ext>
            </a:extLst>
          </p:cNvPr>
          <p:cNvSpPr txBox="1"/>
          <p:nvPr/>
        </p:nvSpPr>
        <p:spPr>
          <a:xfrm>
            <a:off x="403520" y="349768"/>
            <a:ext cx="15575903" cy="584775"/>
          </a:xfrm>
          <a:prstGeom prst="rect">
            <a:avLst/>
          </a:prstGeom>
          <a:noFill/>
        </p:spPr>
        <p:txBody>
          <a:bodyPr wrap="square" rtlCol="0">
            <a:spAutoFit/>
          </a:bodyPr>
          <a:lstStyle/>
          <a:p>
            <a:r>
              <a:rPr lang="en-IE" sz="3200" b="1">
                <a:solidFill>
                  <a:schemeClr val="bg1"/>
                </a:solidFill>
                <a:latin typeface="Tahoma" panose="020B0604030504040204" pitchFamily="34" charset="0"/>
                <a:ea typeface="Tahoma" panose="020B0604030504040204" pitchFamily="34" charset="0"/>
                <a:cs typeface="Tahoma" panose="020B0604030504040204" pitchFamily="34" charset="0"/>
              </a:rPr>
              <a:t>Who is your Character?</a:t>
            </a:r>
          </a:p>
        </p:txBody>
      </p:sp>
    </p:spTree>
    <p:extLst>
      <p:ext uri="{BB962C8B-B14F-4D97-AF65-F5344CB8AC3E}">
        <p14:creationId xmlns:p14="http://schemas.microsoft.com/office/powerpoint/2010/main" val="2242432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object 4"/>
          <p:cNvGrpSpPr/>
          <p:nvPr/>
        </p:nvGrpSpPr>
        <p:grpSpPr>
          <a:xfrm>
            <a:off x="0" y="0"/>
            <a:ext cx="19003999" cy="2527300"/>
            <a:chOff x="0" y="0"/>
            <a:chExt cx="7560309" cy="925194"/>
          </a:xfrm>
        </p:grpSpPr>
        <p:sp>
          <p:nvSpPr>
            <p:cNvPr id="5" name="object 5"/>
            <p:cNvSpPr/>
            <p:nvPr/>
          </p:nvSpPr>
          <p:spPr>
            <a:xfrm>
              <a:off x="0" y="0"/>
              <a:ext cx="7560309" cy="925194"/>
            </a:xfrm>
            <a:custGeom>
              <a:avLst/>
              <a:gdLst/>
              <a:ahLst/>
              <a:cxnLst/>
              <a:rect l="l" t="t" r="r" b="b"/>
              <a:pathLst>
                <a:path w="7560309" h="925194">
                  <a:moveTo>
                    <a:pt x="7559992" y="0"/>
                  </a:moveTo>
                  <a:lnTo>
                    <a:pt x="0" y="0"/>
                  </a:lnTo>
                  <a:lnTo>
                    <a:pt x="0" y="924585"/>
                  </a:lnTo>
                  <a:lnTo>
                    <a:pt x="7559992" y="924585"/>
                  </a:lnTo>
                  <a:lnTo>
                    <a:pt x="7559992" y="0"/>
                  </a:lnTo>
                  <a:close/>
                </a:path>
              </a:pathLst>
            </a:custGeom>
            <a:solidFill>
              <a:srgbClr val="05B259"/>
            </a:solidFill>
          </p:spPr>
          <p:txBody>
            <a:bodyPr wrap="square" lIns="0" tIns="0" rIns="0" bIns="0" rtlCol="0"/>
            <a:lstStyle/>
            <a:p>
              <a:endParaRPr/>
            </a:p>
          </p:txBody>
        </p:sp>
        <p:pic>
          <p:nvPicPr>
            <p:cNvPr id="6" name="object 6"/>
            <p:cNvPicPr/>
            <p:nvPr/>
          </p:nvPicPr>
          <p:blipFill>
            <a:blip r:embed="rId3" cstate="email">
              <a:extLst>
                <a:ext uri="{28A0092B-C50C-407E-A947-70E740481C1C}">
                  <a14:useLocalDpi xmlns:a14="http://schemas.microsoft.com/office/drawing/2010/main"/>
                </a:ext>
              </a:extLst>
            </a:blip>
            <a:stretch>
              <a:fillRect/>
            </a:stretch>
          </p:blipFill>
          <p:spPr>
            <a:xfrm>
              <a:off x="6944693" y="135073"/>
              <a:ext cx="410365" cy="598577"/>
            </a:xfrm>
            <a:prstGeom prst="rect">
              <a:avLst/>
            </a:prstGeom>
          </p:spPr>
        </p:pic>
      </p:grpSp>
      <p:sp>
        <p:nvSpPr>
          <p:cNvPr id="14" name="object 14"/>
          <p:cNvSpPr txBox="1"/>
          <p:nvPr/>
        </p:nvSpPr>
        <p:spPr>
          <a:xfrm>
            <a:off x="1916834" y="645622"/>
            <a:ext cx="4803378" cy="570000"/>
          </a:xfrm>
          <a:prstGeom prst="rect">
            <a:avLst/>
          </a:prstGeom>
        </p:spPr>
        <p:txBody>
          <a:bodyPr vert="horz" wrap="square" lIns="0" tIns="22578" rIns="0" bIns="0" rtlCol="0">
            <a:spAutoFit/>
          </a:bodyPr>
          <a:lstStyle/>
          <a:p>
            <a:pPr marL="22578">
              <a:spcBef>
                <a:spcPts val="178"/>
              </a:spcBef>
            </a:pPr>
            <a:r>
              <a:rPr sz="3556" spc="-18">
                <a:solidFill>
                  <a:srgbClr val="FFFFFF"/>
                </a:solidFill>
                <a:latin typeface="Tahoma"/>
                <a:cs typeface="Tahoma"/>
              </a:rPr>
              <a:t>Character</a:t>
            </a:r>
            <a:r>
              <a:rPr sz="3556" spc="-133">
                <a:solidFill>
                  <a:srgbClr val="FFFFFF"/>
                </a:solidFill>
                <a:latin typeface="Tahoma"/>
                <a:cs typeface="Tahoma"/>
              </a:rPr>
              <a:t> </a:t>
            </a:r>
            <a:r>
              <a:rPr sz="3556">
                <a:solidFill>
                  <a:srgbClr val="FFFFFF"/>
                </a:solidFill>
                <a:latin typeface="Tahoma"/>
                <a:cs typeface="Tahoma"/>
              </a:rPr>
              <a:t>Profile</a:t>
            </a:r>
            <a:r>
              <a:rPr sz="3556" spc="-133">
                <a:solidFill>
                  <a:srgbClr val="FFFFFF"/>
                </a:solidFill>
                <a:latin typeface="Tahoma"/>
                <a:cs typeface="Tahoma"/>
              </a:rPr>
              <a:t> </a:t>
            </a:r>
            <a:r>
              <a:rPr sz="3556" spc="-18">
                <a:solidFill>
                  <a:srgbClr val="FFFFFF"/>
                </a:solidFill>
                <a:latin typeface="Tahoma"/>
                <a:cs typeface="Tahoma"/>
              </a:rPr>
              <a:t>Sketch</a:t>
            </a:r>
            <a:endParaRPr sz="3556">
              <a:latin typeface="Tahoma"/>
              <a:cs typeface="Tahoma"/>
            </a:endParaRPr>
          </a:p>
        </p:txBody>
      </p:sp>
      <p:pic>
        <p:nvPicPr>
          <p:cNvPr id="15" name="object 15"/>
          <p:cNvPicPr/>
          <p:nvPr/>
        </p:nvPicPr>
        <p:blipFill rotWithShape="1">
          <a:blip r:embed="rId4" cstate="email">
            <a:extLst>
              <a:ext uri="{28A0092B-C50C-407E-A947-70E740481C1C}">
                <a14:useLocalDpi xmlns:a14="http://schemas.microsoft.com/office/drawing/2010/main"/>
              </a:ext>
            </a:extLst>
          </a:blip>
          <a:srcRect/>
          <a:stretch/>
        </p:blipFill>
        <p:spPr>
          <a:xfrm>
            <a:off x="2025742" y="2973552"/>
            <a:ext cx="15197291" cy="77089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5CCB1-C5A1-254E-4A4F-547B8DF9BD2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7198311-A289-A2B4-A4B3-676858646CCD}"/>
              </a:ext>
            </a:extLst>
          </p:cNvPr>
          <p:cNvSpPr/>
          <p:nvPr/>
        </p:nvSpPr>
        <p:spPr>
          <a:xfrm>
            <a:off x="-4" y="14904"/>
            <a:ext cx="19010313" cy="201935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Aptos" panose="02110004020202020204"/>
            </a:endParaRPr>
          </a:p>
        </p:txBody>
      </p:sp>
      <p:sp>
        <p:nvSpPr>
          <p:cNvPr id="16" name="Rectangle 15">
            <a:extLst>
              <a:ext uri="{FF2B5EF4-FFF2-40B4-BE49-F238E27FC236}">
                <a16:creationId xmlns:a16="http://schemas.microsoft.com/office/drawing/2014/main" id="{7E747C78-2B0D-9603-CFCA-CB9141658556}"/>
              </a:ext>
            </a:extLst>
          </p:cNvPr>
          <p:cNvSpPr/>
          <p:nvPr/>
        </p:nvSpPr>
        <p:spPr>
          <a:xfrm>
            <a:off x="-1" y="10186410"/>
            <a:ext cx="19010313" cy="487783"/>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Aptos" panose="02110004020202020204"/>
            </a:endParaRPr>
          </a:p>
        </p:txBody>
      </p:sp>
      <p:pic>
        <p:nvPicPr>
          <p:cNvPr id="3" name="Picture 2" descr="A logo of a person with flowers and open book&#10;&#10;Description automatically generated">
            <a:extLst>
              <a:ext uri="{FF2B5EF4-FFF2-40B4-BE49-F238E27FC236}">
                <a16:creationId xmlns:a16="http://schemas.microsoft.com/office/drawing/2014/main" id="{6A659419-8A8F-9951-F614-4FE01EFFC3D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290980" y="136959"/>
            <a:ext cx="1372924" cy="1682413"/>
          </a:xfrm>
          <a:prstGeom prst="rect">
            <a:avLst/>
          </a:prstGeom>
        </p:spPr>
      </p:pic>
      <p:sp>
        <p:nvSpPr>
          <p:cNvPr id="12" name="TextBox 11">
            <a:extLst>
              <a:ext uri="{FF2B5EF4-FFF2-40B4-BE49-F238E27FC236}">
                <a16:creationId xmlns:a16="http://schemas.microsoft.com/office/drawing/2014/main" id="{2ADCD995-FB07-5C4B-E172-A92E9E2013BC}"/>
              </a:ext>
            </a:extLst>
          </p:cNvPr>
          <p:cNvSpPr txBox="1"/>
          <p:nvPr/>
        </p:nvSpPr>
        <p:spPr>
          <a:xfrm>
            <a:off x="4743607" y="2697831"/>
            <a:ext cx="9523091" cy="668196"/>
          </a:xfrm>
          <a:prstGeom prst="rect">
            <a:avLst/>
          </a:prstGeom>
          <a:noFill/>
        </p:spPr>
        <p:txBody>
          <a:bodyPr wrap="square">
            <a:spAutoFit/>
          </a:bodyPr>
          <a:lstStyle/>
          <a:p>
            <a:pPr algn="l" defTabSz="1425732" rtl="0"/>
            <a:r>
              <a:rPr lang="en-US" sz="3742" b="1" kern="1200">
                <a:solidFill>
                  <a:srgbClr val="00B050"/>
                </a:solidFill>
                <a:latin typeface="Tahoma" panose="020B0604030504040204" pitchFamily="34" charset="0"/>
                <a:ea typeface="Tahoma" panose="020B0604030504040204" pitchFamily="34" charset="0"/>
                <a:cs typeface="Tahoma" panose="020B0604030504040204" pitchFamily="34" charset="0"/>
              </a:rPr>
              <a:t>Module 3 – </a:t>
            </a:r>
            <a:r>
              <a:rPr lang="en-IE" sz="3742" b="1" kern="1200">
                <a:solidFill>
                  <a:prstClr val="black"/>
                </a:solidFill>
                <a:latin typeface="Aptos" panose="02110004020202020204"/>
                <a:ea typeface="+mn-ea"/>
                <a:cs typeface="+mn-cs"/>
              </a:rPr>
              <a:t>Define the problem</a:t>
            </a:r>
            <a:endParaRPr lang="en-US" sz="3742" b="1" kern="1200">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
        <p:nvSpPr>
          <p:cNvPr id="6" name="Title 1">
            <a:extLst>
              <a:ext uri="{FF2B5EF4-FFF2-40B4-BE49-F238E27FC236}">
                <a16:creationId xmlns:a16="http://schemas.microsoft.com/office/drawing/2014/main" id="{4CADB32B-ACBA-455D-BBD4-0BF56E31527A}"/>
              </a:ext>
            </a:extLst>
          </p:cNvPr>
          <p:cNvSpPr txBox="1">
            <a:spLocks/>
          </p:cNvSpPr>
          <p:nvPr/>
        </p:nvSpPr>
        <p:spPr>
          <a:xfrm>
            <a:off x="1729938" y="51"/>
            <a:ext cx="14257734" cy="2019351"/>
          </a:xfrm>
          <a:prstGeom prst="rect">
            <a:avLst/>
          </a:prstGeom>
        </p:spPr>
        <p:txBody>
          <a:bodyPr vert="horz" lIns="142577" tIns="71289" rIns="142577" bIns="71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1425732"/>
            <a:r>
              <a:rPr lang="en-US" sz="6860" b="1">
                <a:solidFill>
                  <a:prstClr val="white"/>
                </a:solidFill>
                <a:latin typeface="Tahoma" panose="020B0604030504040204" pitchFamily="34" charset="0"/>
                <a:ea typeface="Tahoma" panose="020B0604030504040204" pitchFamily="34" charset="0"/>
                <a:cs typeface="Tahoma" panose="020B0604030504040204" pitchFamily="34" charset="0"/>
              </a:rPr>
              <a:t>Fast Fashion Project</a:t>
            </a:r>
            <a:endParaRPr lang="en-IE" sz="6860" b="1">
              <a:solidFill>
                <a:prstClr val="white"/>
              </a:solidFill>
              <a:latin typeface="Tahoma" panose="020B0604030504040204" pitchFamily="34" charset="0"/>
              <a:ea typeface="Tahoma" panose="020B0604030504040204" pitchFamily="34" charset="0"/>
              <a:cs typeface="Tahoma" panose="020B0604030504040204" pitchFamily="34" charset="0"/>
            </a:endParaRPr>
          </a:p>
        </p:txBody>
      </p:sp>
      <p:pic>
        <p:nvPicPr>
          <p:cNvPr id="8" name="Picture 7">
            <a:extLst>
              <a:ext uri="{FF2B5EF4-FFF2-40B4-BE49-F238E27FC236}">
                <a16:creationId xmlns:a16="http://schemas.microsoft.com/office/drawing/2014/main" id="{EFFCE641-3A86-2547-180E-7C7712E74DC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38122" y="3955536"/>
            <a:ext cx="5641365" cy="5641365"/>
          </a:xfrm>
          <a:prstGeom prst="rect">
            <a:avLst/>
          </a:prstGeom>
        </p:spPr>
      </p:pic>
    </p:spTree>
    <p:extLst>
      <p:ext uri="{BB962C8B-B14F-4D97-AF65-F5344CB8AC3E}">
        <p14:creationId xmlns:p14="http://schemas.microsoft.com/office/powerpoint/2010/main" val="370947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9" y="4866"/>
            <a:ext cx="19007879" cy="1555824"/>
          </a:xfrm>
          <a:custGeom>
            <a:avLst/>
            <a:gdLst/>
            <a:ahLst/>
            <a:cxnLst/>
            <a:rect l="l" t="t" r="r" b="b"/>
            <a:pathLst>
              <a:path w="10692130" h="913765">
                <a:moveTo>
                  <a:pt x="10692003" y="0"/>
                </a:moveTo>
                <a:lnTo>
                  <a:pt x="0" y="0"/>
                </a:lnTo>
                <a:lnTo>
                  <a:pt x="0" y="913155"/>
                </a:lnTo>
                <a:lnTo>
                  <a:pt x="10692003" y="913155"/>
                </a:lnTo>
                <a:lnTo>
                  <a:pt x="10692003" y="0"/>
                </a:lnTo>
                <a:close/>
              </a:path>
            </a:pathLst>
          </a:custGeom>
          <a:solidFill>
            <a:srgbClr val="05B259"/>
          </a:solidFill>
        </p:spPr>
        <p:txBody>
          <a:bodyPr wrap="square" lIns="0" tIns="0" rIns="0" bIns="0" rtlCol="0"/>
          <a:lstStyle/>
          <a:p>
            <a:endParaRPr sz="1799"/>
          </a:p>
        </p:txBody>
      </p:sp>
      <p:sp>
        <p:nvSpPr>
          <p:cNvPr id="9" name="object 9"/>
          <p:cNvSpPr txBox="1">
            <a:spLocks noGrp="1"/>
          </p:cNvSpPr>
          <p:nvPr>
            <p:ph type="title"/>
          </p:nvPr>
        </p:nvSpPr>
        <p:spPr>
          <a:xfrm>
            <a:off x="1625699" y="244888"/>
            <a:ext cx="19709347" cy="1048720"/>
          </a:xfrm>
          <a:prstGeom prst="rect">
            <a:avLst/>
          </a:prstGeom>
        </p:spPr>
        <p:txBody>
          <a:bodyPr vert="horz" wrap="square" lIns="0" tIns="22578" rIns="0" bIns="0" rtlCol="0" anchor="ctr">
            <a:spAutoFit/>
          </a:bodyPr>
          <a:lstStyle/>
          <a:p>
            <a:pPr marL="22576">
              <a:lnSpc>
                <a:spcPts val="4230"/>
              </a:lnSpc>
              <a:spcBef>
                <a:spcPts val="178"/>
              </a:spcBef>
            </a:pPr>
            <a:r>
              <a:rPr sz="4989" b="1">
                <a:solidFill>
                  <a:schemeClr val="bg1"/>
                </a:solidFill>
                <a:latin typeface="Tahoma" panose="020B0604030504040204" pitchFamily="34" charset="0"/>
                <a:ea typeface="Tahoma" panose="020B0604030504040204" pitchFamily="34" charset="0"/>
                <a:cs typeface="Tahoma" panose="020B0604030504040204" pitchFamily="34" charset="0"/>
              </a:rPr>
              <a:t>What’s</a:t>
            </a:r>
            <a:r>
              <a:rPr sz="4989" b="1" spc="-133">
                <a:solidFill>
                  <a:schemeClr val="bg1"/>
                </a:solidFill>
                <a:latin typeface="Tahoma" panose="020B0604030504040204" pitchFamily="34" charset="0"/>
                <a:ea typeface="Tahoma" panose="020B0604030504040204" pitchFamily="34" charset="0"/>
                <a:cs typeface="Tahoma" panose="020B0604030504040204" pitchFamily="34" charset="0"/>
              </a:rPr>
              <a:t> </a:t>
            </a:r>
            <a:r>
              <a:rPr sz="4989" b="1">
                <a:solidFill>
                  <a:schemeClr val="bg1"/>
                </a:solidFill>
                <a:latin typeface="Tahoma" panose="020B0604030504040204" pitchFamily="34" charset="0"/>
                <a:ea typeface="Tahoma" panose="020B0604030504040204" pitchFamily="34" charset="0"/>
                <a:cs typeface="Tahoma" panose="020B0604030504040204" pitchFamily="34" charset="0"/>
              </a:rPr>
              <a:t>your</a:t>
            </a:r>
            <a:r>
              <a:rPr sz="4989" b="1" spc="-125">
                <a:solidFill>
                  <a:schemeClr val="bg1"/>
                </a:solidFill>
                <a:latin typeface="Tahoma" panose="020B0604030504040204" pitchFamily="34" charset="0"/>
                <a:ea typeface="Tahoma" panose="020B0604030504040204" pitchFamily="34" charset="0"/>
                <a:cs typeface="Tahoma" panose="020B0604030504040204" pitchFamily="34" charset="0"/>
              </a:rPr>
              <a:t> </a:t>
            </a:r>
            <a:r>
              <a:rPr sz="4989" b="1" spc="-19">
                <a:solidFill>
                  <a:schemeClr val="bg1"/>
                </a:solidFill>
                <a:latin typeface="Tahoma" panose="020B0604030504040204" pitchFamily="34" charset="0"/>
                <a:ea typeface="Tahoma" panose="020B0604030504040204" pitchFamily="34" charset="0"/>
                <a:cs typeface="Tahoma" panose="020B0604030504040204" pitchFamily="34" charset="0"/>
              </a:rPr>
              <a:t>problem?</a:t>
            </a:r>
          </a:p>
          <a:p>
            <a:pPr marL="22576">
              <a:lnSpc>
                <a:spcPts val="3804"/>
              </a:lnSpc>
            </a:pPr>
            <a:r>
              <a:rPr sz="3199" spc="-36">
                <a:solidFill>
                  <a:schemeClr val="bg1"/>
                </a:solidFill>
                <a:latin typeface="Tahoma" panose="020B0604030504040204" pitchFamily="34" charset="0"/>
                <a:ea typeface="Tahoma" panose="020B0604030504040204" pitchFamily="34" charset="0"/>
                <a:cs typeface="Tahoma" panose="020B0604030504040204" pitchFamily="34" charset="0"/>
              </a:rPr>
              <a:t>Tell</a:t>
            </a:r>
            <a:r>
              <a:rPr sz="3199" spc="-98">
                <a:solidFill>
                  <a:schemeClr val="bg1"/>
                </a:solidFill>
                <a:latin typeface="Tahoma" panose="020B0604030504040204" pitchFamily="34" charset="0"/>
                <a:ea typeface="Tahoma" panose="020B0604030504040204" pitchFamily="34" charset="0"/>
                <a:cs typeface="Tahoma" panose="020B0604030504040204" pitchFamily="34" charset="0"/>
              </a:rPr>
              <a:t> </a:t>
            </a:r>
            <a:r>
              <a:rPr sz="3199">
                <a:solidFill>
                  <a:schemeClr val="bg1"/>
                </a:solidFill>
                <a:latin typeface="Tahoma" panose="020B0604030504040204" pitchFamily="34" charset="0"/>
                <a:ea typeface="Tahoma" panose="020B0604030504040204" pitchFamily="34" charset="0"/>
                <a:cs typeface="Tahoma" panose="020B0604030504040204" pitchFamily="34" charset="0"/>
              </a:rPr>
              <a:t>your</a:t>
            </a:r>
            <a:r>
              <a:rPr sz="3199" spc="-98">
                <a:solidFill>
                  <a:schemeClr val="bg1"/>
                </a:solidFill>
                <a:latin typeface="Tahoma" panose="020B0604030504040204" pitchFamily="34" charset="0"/>
                <a:ea typeface="Tahoma" panose="020B0604030504040204" pitchFamily="34" charset="0"/>
                <a:cs typeface="Tahoma" panose="020B0604030504040204" pitchFamily="34" charset="0"/>
              </a:rPr>
              <a:t> </a:t>
            </a:r>
            <a:r>
              <a:rPr sz="3199" spc="-19">
                <a:solidFill>
                  <a:schemeClr val="bg1"/>
                </a:solidFill>
                <a:latin typeface="Tahoma" panose="020B0604030504040204" pitchFamily="34" charset="0"/>
                <a:ea typeface="Tahoma" panose="020B0604030504040204" pitchFamily="34" charset="0"/>
                <a:cs typeface="Tahoma" panose="020B0604030504040204" pitchFamily="34" charset="0"/>
              </a:rPr>
              <a:t>character’s</a:t>
            </a:r>
            <a:r>
              <a:rPr sz="3199" spc="-89">
                <a:solidFill>
                  <a:schemeClr val="bg1"/>
                </a:solidFill>
                <a:latin typeface="Tahoma" panose="020B0604030504040204" pitchFamily="34" charset="0"/>
                <a:ea typeface="Tahoma" panose="020B0604030504040204" pitchFamily="34" charset="0"/>
                <a:cs typeface="Tahoma" panose="020B0604030504040204" pitchFamily="34" charset="0"/>
              </a:rPr>
              <a:t> </a:t>
            </a:r>
            <a:r>
              <a:rPr sz="3199">
                <a:solidFill>
                  <a:schemeClr val="bg1"/>
                </a:solidFill>
                <a:latin typeface="Tahoma" panose="020B0604030504040204" pitchFamily="34" charset="0"/>
                <a:ea typeface="Tahoma" panose="020B0604030504040204" pitchFamily="34" charset="0"/>
                <a:cs typeface="Tahoma" panose="020B0604030504040204" pitchFamily="34" charset="0"/>
              </a:rPr>
              <a:t>story</a:t>
            </a:r>
            <a:r>
              <a:rPr sz="3199" spc="-98">
                <a:solidFill>
                  <a:schemeClr val="bg1"/>
                </a:solidFill>
                <a:latin typeface="Tahoma" panose="020B0604030504040204" pitchFamily="34" charset="0"/>
                <a:ea typeface="Tahoma" panose="020B0604030504040204" pitchFamily="34" charset="0"/>
                <a:cs typeface="Tahoma" panose="020B0604030504040204" pitchFamily="34" charset="0"/>
              </a:rPr>
              <a:t> </a:t>
            </a:r>
            <a:r>
              <a:rPr lang="en-IE" sz="3199">
                <a:solidFill>
                  <a:schemeClr val="bg1"/>
                </a:solidFill>
                <a:latin typeface="Tahoma" panose="020B0604030504040204" pitchFamily="34" charset="0"/>
                <a:ea typeface="Tahoma" panose="020B0604030504040204" pitchFamily="34" charset="0"/>
                <a:cs typeface="Tahoma" panose="020B0604030504040204" pitchFamily="34" charset="0"/>
              </a:rPr>
              <a:t>and discover what their exact problem is!</a:t>
            </a:r>
            <a:endParaRPr sz="3199">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descr="A logo of a person with flowers and open book&#10;&#10;Description automatically generated">
            <a:extLst>
              <a:ext uri="{FF2B5EF4-FFF2-40B4-BE49-F238E27FC236}">
                <a16:creationId xmlns:a16="http://schemas.microsoft.com/office/drawing/2014/main" id="{ED7C471C-F295-E48A-3888-B0414532EDD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561101" y="136960"/>
            <a:ext cx="1102802" cy="1351399"/>
          </a:xfrm>
          <a:prstGeom prst="rect">
            <a:avLst/>
          </a:prstGeom>
        </p:spPr>
      </p:pic>
      <p:pic>
        <p:nvPicPr>
          <p:cNvPr id="6" name="Picture 5">
            <a:extLst>
              <a:ext uri="{FF2B5EF4-FFF2-40B4-BE49-F238E27FC236}">
                <a16:creationId xmlns:a16="http://schemas.microsoft.com/office/drawing/2014/main" id="{97B63863-40C7-7694-CBF4-959CDF582532}"/>
              </a:ext>
            </a:extLst>
          </p:cNvPr>
          <p:cNvPicPr>
            <a:picLocks noChangeAspect="1"/>
          </p:cNvPicPr>
          <p:nvPr/>
        </p:nvPicPr>
        <p:blipFill>
          <a:blip r:embed="rId4"/>
          <a:stretch>
            <a:fillRect/>
          </a:stretch>
        </p:blipFill>
        <p:spPr>
          <a:xfrm>
            <a:off x="2144563" y="1723558"/>
            <a:ext cx="14718929" cy="872188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154A6-258D-61E2-EE59-90830FD3C1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8617521-EBD7-7982-6267-2ADEDAA97397}"/>
              </a:ext>
            </a:extLst>
          </p:cNvPr>
          <p:cNvSpPr/>
          <p:nvPr/>
        </p:nvSpPr>
        <p:spPr>
          <a:xfrm>
            <a:off x="-4" y="14904"/>
            <a:ext cx="19010313" cy="201935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Aptos" panose="02110004020202020204"/>
            </a:endParaRPr>
          </a:p>
        </p:txBody>
      </p:sp>
      <p:sp>
        <p:nvSpPr>
          <p:cNvPr id="16" name="Rectangle 15">
            <a:extLst>
              <a:ext uri="{FF2B5EF4-FFF2-40B4-BE49-F238E27FC236}">
                <a16:creationId xmlns:a16="http://schemas.microsoft.com/office/drawing/2014/main" id="{0C9F356D-BF0D-9710-0AC8-C8B68C8F00E9}"/>
              </a:ext>
            </a:extLst>
          </p:cNvPr>
          <p:cNvSpPr/>
          <p:nvPr/>
        </p:nvSpPr>
        <p:spPr>
          <a:xfrm>
            <a:off x="-1" y="10186410"/>
            <a:ext cx="19010313" cy="487783"/>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Aptos" panose="02110004020202020204"/>
            </a:endParaRPr>
          </a:p>
        </p:txBody>
      </p:sp>
      <p:pic>
        <p:nvPicPr>
          <p:cNvPr id="3" name="Picture 2" descr="A logo of a person with flowers and open book&#10;&#10;Description automatically generated">
            <a:extLst>
              <a:ext uri="{FF2B5EF4-FFF2-40B4-BE49-F238E27FC236}">
                <a16:creationId xmlns:a16="http://schemas.microsoft.com/office/drawing/2014/main" id="{ED12166C-3CB3-D331-D354-711D54C6DB0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290980" y="136959"/>
            <a:ext cx="1372924" cy="1682413"/>
          </a:xfrm>
          <a:prstGeom prst="rect">
            <a:avLst/>
          </a:prstGeom>
        </p:spPr>
      </p:pic>
      <p:sp>
        <p:nvSpPr>
          <p:cNvPr id="12" name="TextBox 11">
            <a:extLst>
              <a:ext uri="{FF2B5EF4-FFF2-40B4-BE49-F238E27FC236}">
                <a16:creationId xmlns:a16="http://schemas.microsoft.com/office/drawing/2014/main" id="{3477FBF9-F857-F21B-E209-690C2D0029C0}"/>
              </a:ext>
            </a:extLst>
          </p:cNvPr>
          <p:cNvSpPr txBox="1"/>
          <p:nvPr/>
        </p:nvSpPr>
        <p:spPr>
          <a:xfrm>
            <a:off x="4196611" y="2583700"/>
            <a:ext cx="10617083" cy="668196"/>
          </a:xfrm>
          <a:prstGeom prst="rect">
            <a:avLst/>
          </a:prstGeom>
          <a:noFill/>
        </p:spPr>
        <p:txBody>
          <a:bodyPr wrap="square">
            <a:spAutoFit/>
          </a:bodyPr>
          <a:lstStyle/>
          <a:p>
            <a:pPr algn="l" defTabSz="1425732" rtl="0"/>
            <a:r>
              <a:rPr lang="en-US" sz="3742" b="1" kern="1200">
                <a:solidFill>
                  <a:srgbClr val="00B050"/>
                </a:solidFill>
                <a:latin typeface="Tahoma" panose="020B0604030504040204" pitchFamily="34" charset="0"/>
                <a:ea typeface="Tahoma" panose="020B0604030504040204" pitchFamily="34" charset="0"/>
                <a:cs typeface="Tahoma" panose="020B0604030504040204" pitchFamily="34" charset="0"/>
              </a:rPr>
              <a:t>Module 4 – </a:t>
            </a:r>
            <a:r>
              <a:rPr lang="en-IE" sz="3742" b="1" kern="1200">
                <a:solidFill>
                  <a:prstClr val="black"/>
                </a:solidFill>
                <a:latin typeface="Aptos" panose="02110004020202020204"/>
                <a:ea typeface="+mn-ea"/>
                <a:cs typeface="+mn-cs"/>
              </a:rPr>
              <a:t>Generate and choose a Solution</a:t>
            </a:r>
            <a:endParaRPr lang="en-US" sz="3742" b="1" kern="1200">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
        <p:nvSpPr>
          <p:cNvPr id="6" name="Title 1">
            <a:extLst>
              <a:ext uri="{FF2B5EF4-FFF2-40B4-BE49-F238E27FC236}">
                <a16:creationId xmlns:a16="http://schemas.microsoft.com/office/drawing/2014/main" id="{B9B54C57-BBBF-C807-288A-E8B2B6582E40}"/>
              </a:ext>
            </a:extLst>
          </p:cNvPr>
          <p:cNvSpPr txBox="1">
            <a:spLocks/>
          </p:cNvSpPr>
          <p:nvPr/>
        </p:nvSpPr>
        <p:spPr>
          <a:xfrm>
            <a:off x="1729938" y="51"/>
            <a:ext cx="14257734" cy="2019351"/>
          </a:xfrm>
          <a:prstGeom prst="rect">
            <a:avLst/>
          </a:prstGeom>
        </p:spPr>
        <p:txBody>
          <a:bodyPr vert="horz" lIns="142577" tIns="71289" rIns="142577" bIns="71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1425732"/>
            <a:r>
              <a:rPr lang="en-US" sz="6860" b="1">
                <a:solidFill>
                  <a:prstClr val="white"/>
                </a:solidFill>
                <a:latin typeface="Tahoma" panose="020B0604030504040204" pitchFamily="34" charset="0"/>
                <a:ea typeface="Tahoma" panose="020B0604030504040204" pitchFamily="34" charset="0"/>
                <a:cs typeface="Tahoma" panose="020B0604030504040204" pitchFamily="34" charset="0"/>
              </a:rPr>
              <a:t>Fast Fashion Project</a:t>
            </a:r>
            <a:endParaRPr lang="en-IE" sz="6860" b="1">
              <a:solidFill>
                <a:prstClr val="white"/>
              </a:solidFill>
              <a:latin typeface="Tahoma" panose="020B0604030504040204" pitchFamily="34" charset="0"/>
              <a:ea typeface="Tahoma" panose="020B0604030504040204" pitchFamily="34" charset="0"/>
              <a:cs typeface="Tahoma" panose="020B0604030504040204" pitchFamily="34" charset="0"/>
            </a:endParaRPr>
          </a:p>
        </p:txBody>
      </p:sp>
      <p:pic>
        <p:nvPicPr>
          <p:cNvPr id="8" name="Picture 7">
            <a:extLst>
              <a:ext uri="{FF2B5EF4-FFF2-40B4-BE49-F238E27FC236}">
                <a16:creationId xmlns:a16="http://schemas.microsoft.com/office/drawing/2014/main" id="{B55BC128-0C15-090C-C49C-6E4A2ABED9F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38122" y="3955536"/>
            <a:ext cx="5641365" cy="5641365"/>
          </a:xfrm>
          <a:prstGeom prst="rect">
            <a:avLst/>
          </a:prstGeom>
        </p:spPr>
      </p:pic>
    </p:spTree>
    <p:extLst>
      <p:ext uri="{BB962C8B-B14F-4D97-AF65-F5344CB8AC3E}">
        <p14:creationId xmlns:p14="http://schemas.microsoft.com/office/powerpoint/2010/main" val="1671561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10">
            <a:extLst>
              <a:ext uri="{FF2B5EF4-FFF2-40B4-BE49-F238E27FC236}">
                <a16:creationId xmlns:a16="http://schemas.microsoft.com/office/drawing/2014/main" id="{063FD7DF-7B04-38C5-212C-B366E8FFA23C}"/>
              </a:ext>
            </a:extLst>
          </p:cNvPr>
          <p:cNvGrpSpPr/>
          <p:nvPr/>
        </p:nvGrpSpPr>
        <p:grpSpPr>
          <a:xfrm>
            <a:off x="0" y="0"/>
            <a:ext cx="19008055" cy="1643647"/>
            <a:chOff x="0" y="1473"/>
            <a:chExt cx="10692130" cy="924560"/>
          </a:xfrm>
        </p:grpSpPr>
        <p:sp>
          <p:nvSpPr>
            <p:cNvPr id="15" name="object 11">
              <a:extLst>
                <a:ext uri="{FF2B5EF4-FFF2-40B4-BE49-F238E27FC236}">
                  <a16:creationId xmlns:a16="http://schemas.microsoft.com/office/drawing/2014/main" id="{2691E252-6A93-D1AC-E040-1EF4C51D7116}"/>
                </a:ext>
              </a:extLst>
            </p:cNvPr>
            <p:cNvSpPr/>
            <p:nvPr/>
          </p:nvSpPr>
          <p:spPr>
            <a:xfrm>
              <a:off x="0" y="1473"/>
              <a:ext cx="10692130" cy="924560"/>
            </a:xfrm>
            <a:custGeom>
              <a:avLst/>
              <a:gdLst/>
              <a:ahLst/>
              <a:cxnLst/>
              <a:rect l="l" t="t" r="r" b="b"/>
              <a:pathLst>
                <a:path w="10692130" h="924560">
                  <a:moveTo>
                    <a:pt x="0" y="0"/>
                  </a:moveTo>
                  <a:lnTo>
                    <a:pt x="0" y="923937"/>
                  </a:lnTo>
                  <a:lnTo>
                    <a:pt x="10692003" y="923937"/>
                  </a:lnTo>
                  <a:lnTo>
                    <a:pt x="10692003" y="0"/>
                  </a:lnTo>
                  <a:lnTo>
                    <a:pt x="0" y="0"/>
                  </a:lnTo>
                  <a:close/>
                </a:path>
              </a:pathLst>
            </a:custGeom>
            <a:solidFill>
              <a:srgbClr val="05B259"/>
            </a:solidFill>
          </p:spPr>
          <p:txBody>
            <a:bodyPr wrap="square" lIns="0" tIns="0" rIns="0" bIns="0" rtlCol="0"/>
            <a:lstStyle/>
            <a:p>
              <a:endParaRPr/>
            </a:p>
          </p:txBody>
        </p:sp>
        <p:pic>
          <p:nvPicPr>
            <p:cNvPr id="16" name="object 12">
              <a:extLst>
                <a:ext uri="{FF2B5EF4-FFF2-40B4-BE49-F238E27FC236}">
                  <a16:creationId xmlns:a16="http://schemas.microsoft.com/office/drawing/2014/main" id="{023D3513-D821-525B-5C85-3BBA5E5E19EF}"/>
                </a:ext>
              </a:extLst>
            </p:cNvPr>
            <p:cNvPicPr/>
            <p:nvPr/>
          </p:nvPicPr>
          <p:blipFill>
            <a:blip r:embed="rId2" cstate="email">
              <a:extLst>
                <a:ext uri="{28A0092B-C50C-407E-A947-70E740481C1C}">
                  <a14:useLocalDpi xmlns:a14="http://schemas.microsoft.com/office/drawing/2010/main"/>
                </a:ext>
              </a:extLst>
            </a:blip>
            <a:stretch>
              <a:fillRect/>
            </a:stretch>
          </p:blipFill>
          <p:spPr>
            <a:xfrm>
              <a:off x="10113573" y="143522"/>
              <a:ext cx="410365" cy="598563"/>
            </a:xfrm>
            <a:prstGeom prst="rect">
              <a:avLst/>
            </a:prstGeom>
          </p:spPr>
        </p:pic>
      </p:grpSp>
      <p:grpSp>
        <p:nvGrpSpPr>
          <p:cNvPr id="5" name="object 15">
            <a:extLst>
              <a:ext uri="{FF2B5EF4-FFF2-40B4-BE49-F238E27FC236}">
                <a16:creationId xmlns:a16="http://schemas.microsoft.com/office/drawing/2014/main" id="{AE71D3EB-5B14-3516-48DE-E2893DCF7FEE}"/>
              </a:ext>
            </a:extLst>
          </p:cNvPr>
          <p:cNvGrpSpPr/>
          <p:nvPr/>
        </p:nvGrpSpPr>
        <p:grpSpPr>
          <a:xfrm>
            <a:off x="375579" y="279509"/>
            <a:ext cx="1318187" cy="1120976"/>
            <a:chOff x="906430" y="142380"/>
            <a:chExt cx="741487" cy="630555"/>
          </a:xfrm>
        </p:grpSpPr>
        <p:sp>
          <p:nvSpPr>
            <p:cNvPr id="7" name="object 17">
              <a:extLst>
                <a:ext uri="{FF2B5EF4-FFF2-40B4-BE49-F238E27FC236}">
                  <a16:creationId xmlns:a16="http://schemas.microsoft.com/office/drawing/2014/main" id="{1ECF0230-FF9A-D4B6-05F4-B6E0FDB3D4D6}"/>
                </a:ext>
              </a:extLst>
            </p:cNvPr>
            <p:cNvSpPr/>
            <p:nvPr/>
          </p:nvSpPr>
          <p:spPr>
            <a:xfrm>
              <a:off x="1019902" y="142380"/>
              <a:ext cx="628015" cy="630555"/>
            </a:xfrm>
            <a:custGeom>
              <a:avLst/>
              <a:gdLst/>
              <a:ahLst/>
              <a:cxnLst/>
              <a:rect l="l" t="t" r="r" b="b"/>
              <a:pathLst>
                <a:path w="628014" h="630555">
                  <a:moveTo>
                    <a:pt x="57645" y="383667"/>
                  </a:moveTo>
                  <a:lnTo>
                    <a:pt x="43233" y="408891"/>
                  </a:lnTo>
                  <a:lnTo>
                    <a:pt x="28822" y="434117"/>
                  </a:lnTo>
                  <a:lnTo>
                    <a:pt x="14411" y="459344"/>
                  </a:lnTo>
                  <a:lnTo>
                    <a:pt x="0" y="484568"/>
                  </a:lnTo>
                  <a:lnTo>
                    <a:pt x="302691" y="630313"/>
                  </a:lnTo>
                  <a:lnTo>
                    <a:pt x="448437" y="316407"/>
                  </a:lnTo>
                  <a:lnTo>
                    <a:pt x="504494" y="417309"/>
                  </a:lnTo>
                  <a:lnTo>
                    <a:pt x="627824" y="350037"/>
                  </a:lnTo>
                  <a:lnTo>
                    <a:pt x="603478" y="305438"/>
                  </a:lnTo>
                  <a:lnTo>
                    <a:pt x="579132" y="260842"/>
                  </a:lnTo>
                  <a:lnTo>
                    <a:pt x="554786" y="216246"/>
                  </a:lnTo>
                  <a:lnTo>
                    <a:pt x="530440" y="171649"/>
                  </a:lnTo>
                  <a:lnTo>
                    <a:pt x="506095" y="127050"/>
                  </a:lnTo>
                  <a:lnTo>
                    <a:pt x="495919" y="135474"/>
                  </a:lnTo>
                  <a:lnTo>
                    <a:pt x="481628" y="144887"/>
                  </a:lnTo>
                  <a:lnTo>
                    <a:pt x="463375" y="153482"/>
                  </a:lnTo>
                  <a:lnTo>
                    <a:pt x="441312" y="159448"/>
                  </a:lnTo>
                  <a:lnTo>
                    <a:pt x="400187" y="159288"/>
                  </a:lnTo>
                  <a:lnTo>
                    <a:pt x="361548" y="146405"/>
                  </a:lnTo>
                  <a:lnTo>
                    <a:pt x="328135" y="123226"/>
                  </a:lnTo>
                  <a:lnTo>
                    <a:pt x="302691" y="92176"/>
                  </a:lnTo>
                  <a:lnTo>
                    <a:pt x="284289" y="37872"/>
                  </a:lnTo>
                  <a:lnTo>
                    <a:pt x="283214" y="15775"/>
                  </a:lnTo>
                  <a:lnTo>
                    <a:pt x="284365" y="0"/>
                  </a:lnTo>
                  <a:lnTo>
                    <a:pt x="236458" y="4983"/>
                  </a:lnTo>
                  <a:lnTo>
                    <a:pt x="188552" y="9966"/>
                  </a:lnTo>
                  <a:lnTo>
                    <a:pt x="140647" y="14950"/>
                  </a:lnTo>
                  <a:lnTo>
                    <a:pt x="92744" y="19933"/>
                  </a:lnTo>
                  <a:lnTo>
                    <a:pt x="44843" y="24917"/>
                  </a:lnTo>
                  <a:lnTo>
                    <a:pt x="89687" y="148234"/>
                  </a:lnTo>
                  <a:lnTo>
                    <a:pt x="190588" y="148234"/>
                  </a:lnTo>
                  <a:lnTo>
                    <a:pt x="176036" y="170968"/>
                  </a:lnTo>
                  <a:lnTo>
                    <a:pt x="161486" y="193700"/>
                  </a:lnTo>
                  <a:lnTo>
                    <a:pt x="146937" y="216432"/>
                  </a:lnTo>
                  <a:lnTo>
                    <a:pt x="132384" y="239166"/>
                  </a:lnTo>
                </a:path>
              </a:pathLst>
            </a:custGeom>
            <a:ln w="22428">
              <a:solidFill>
                <a:srgbClr val="FFFFFF"/>
              </a:solidFill>
            </a:ln>
          </p:spPr>
          <p:txBody>
            <a:bodyPr wrap="square" lIns="0" tIns="0" rIns="0" bIns="0" rtlCol="0"/>
            <a:lstStyle/>
            <a:p>
              <a:endParaRPr/>
            </a:p>
          </p:txBody>
        </p:sp>
        <p:sp>
          <p:nvSpPr>
            <p:cNvPr id="8" name="object 18">
              <a:extLst>
                <a:ext uri="{FF2B5EF4-FFF2-40B4-BE49-F238E27FC236}">
                  <a16:creationId xmlns:a16="http://schemas.microsoft.com/office/drawing/2014/main" id="{877C458D-4633-D351-3696-11E64F5E47A2}"/>
                </a:ext>
              </a:extLst>
            </p:cNvPr>
            <p:cNvSpPr/>
            <p:nvPr/>
          </p:nvSpPr>
          <p:spPr>
            <a:xfrm>
              <a:off x="1052634" y="408612"/>
              <a:ext cx="222250" cy="3175"/>
            </a:xfrm>
            <a:custGeom>
              <a:avLst/>
              <a:gdLst/>
              <a:ahLst/>
              <a:cxnLst/>
              <a:rect l="l" t="t" r="r" b="b"/>
              <a:pathLst>
                <a:path w="222250" h="3175">
                  <a:moveTo>
                    <a:pt x="0" y="2832"/>
                  </a:moveTo>
                  <a:lnTo>
                    <a:pt x="221678" y="0"/>
                  </a:lnTo>
                </a:path>
              </a:pathLst>
            </a:custGeom>
            <a:ln w="22428">
              <a:solidFill>
                <a:srgbClr val="FFFFFF"/>
              </a:solidFill>
            </a:ln>
          </p:spPr>
          <p:txBody>
            <a:bodyPr wrap="square" lIns="0" tIns="0" rIns="0" bIns="0" rtlCol="0"/>
            <a:lstStyle/>
            <a:p>
              <a:endParaRPr/>
            </a:p>
          </p:txBody>
        </p:sp>
        <p:sp>
          <p:nvSpPr>
            <p:cNvPr id="9" name="object 19">
              <a:extLst>
                <a:ext uri="{FF2B5EF4-FFF2-40B4-BE49-F238E27FC236}">
                  <a16:creationId xmlns:a16="http://schemas.microsoft.com/office/drawing/2014/main" id="{3BA2E077-5F3B-F889-76EB-B520B74D9CBB}"/>
                </a:ext>
              </a:extLst>
            </p:cNvPr>
            <p:cNvSpPr/>
            <p:nvPr/>
          </p:nvSpPr>
          <p:spPr>
            <a:xfrm>
              <a:off x="1107443" y="491167"/>
              <a:ext cx="204470" cy="2540"/>
            </a:xfrm>
            <a:custGeom>
              <a:avLst/>
              <a:gdLst/>
              <a:ahLst/>
              <a:cxnLst/>
              <a:rect l="l" t="t" r="r" b="b"/>
              <a:pathLst>
                <a:path w="204469" h="2540">
                  <a:moveTo>
                    <a:pt x="0" y="0"/>
                  </a:moveTo>
                  <a:lnTo>
                    <a:pt x="204266" y="2324"/>
                  </a:lnTo>
                </a:path>
              </a:pathLst>
            </a:custGeom>
            <a:ln w="22428">
              <a:solidFill>
                <a:srgbClr val="FFFFFF"/>
              </a:solidFill>
            </a:ln>
          </p:spPr>
          <p:txBody>
            <a:bodyPr wrap="square" lIns="0" tIns="0" rIns="0" bIns="0" rtlCol="0"/>
            <a:lstStyle/>
            <a:p>
              <a:endParaRPr/>
            </a:p>
          </p:txBody>
        </p:sp>
        <p:sp>
          <p:nvSpPr>
            <p:cNvPr id="10" name="object 20">
              <a:extLst>
                <a:ext uri="{FF2B5EF4-FFF2-40B4-BE49-F238E27FC236}">
                  <a16:creationId xmlns:a16="http://schemas.microsoft.com/office/drawing/2014/main" id="{E9E2DE9F-F241-0BDA-95E3-7327D85B03D8}"/>
                </a:ext>
              </a:extLst>
            </p:cNvPr>
            <p:cNvSpPr/>
            <p:nvPr/>
          </p:nvSpPr>
          <p:spPr>
            <a:xfrm>
              <a:off x="1127375" y="451140"/>
              <a:ext cx="147320" cy="635"/>
            </a:xfrm>
            <a:custGeom>
              <a:avLst/>
              <a:gdLst/>
              <a:ahLst/>
              <a:cxnLst/>
              <a:rect l="l" t="t" r="r" b="b"/>
              <a:pathLst>
                <a:path w="147319" h="634">
                  <a:moveTo>
                    <a:pt x="0" y="165"/>
                  </a:moveTo>
                  <a:lnTo>
                    <a:pt x="146964" y="0"/>
                  </a:lnTo>
                </a:path>
              </a:pathLst>
            </a:custGeom>
            <a:ln w="22428">
              <a:solidFill>
                <a:srgbClr val="FFFFFF"/>
              </a:solidFill>
            </a:ln>
          </p:spPr>
          <p:txBody>
            <a:bodyPr wrap="square" lIns="0" tIns="0" rIns="0" bIns="0" rtlCol="0"/>
            <a:lstStyle/>
            <a:p>
              <a:endParaRPr/>
            </a:p>
          </p:txBody>
        </p:sp>
        <p:sp>
          <p:nvSpPr>
            <p:cNvPr id="11" name="object 21">
              <a:extLst>
                <a:ext uri="{FF2B5EF4-FFF2-40B4-BE49-F238E27FC236}">
                  <a16:creationId xmlns:a16="http://schemas.microsoft.com/office/drawing/2014/main" id="{80378772-E879-B4AD-8BA3-D18F9CA06384}"/>
                </a:ext>
              </a:extLst>
            </p:cNvPr>
            <p:cNvSpPr/>
            <p:nvPr/>
          </p:nvSpPr>
          <p:spPr>
            <a:xfrm>
              <a:off x="1020262" y="450067"/>
              <a:ext cx="71120" cy="635"/>
            </a:xfrm>
            <a:custGeom>
              <a:avLst/>
              <a:gdLst/>
              <a:ahLst/>
              <a:cxnLst/>
              <a:rect l="l" t="t" r="r" b="b"/>
              <a:pathLst>
                <a:path w="71119" h="634">
                  <a:moveTo>
                    <a:pt x="0" y="76"/>
                  </a:moveTo>
                  <a:lnTo>
                    <a:pt x="70675" y="0"/>
                  </a:lnTo>
                </a:path>
              </a:pathLst>
            </a:custGeom>
            <a:ln w="22428">
              <a:solidFill>
                <a:srgbClr val="FFFFFF"/>
              </a:solidFill>
            </a:ln>
          </p:spPr>
          <p:txBody>
            <a:bodyPr wrap="square" lIns="0" tIns="0" rIns="0" bIns="0" rtlCol="0"/>
            <a:lstStyle/>
            <a:p>
              <a:endParaRPr/>
            </a:p>
          </p:txBody>
        </p:sp>
        <p:sp>
          <p:nvSpPr>
            <p:cNvPr id="12" name="object 22">
              <a:extLst>
                <a:ext uri="{FF2B5EF4-FFF2-40B4-BE49-F238E27FC236}">
                  <a16:creationId xmlns:a16="http://schemas.microsoft.com/office/drawing/2014/main" id="{0C4764C3-F2D9-B9A4-5905-3A7E38A25A9F}"/>
                </a:ext>
              </a:extLst>
            </p:cNvPr>
            <p:cNvSpPr/>
            <p:nvPr/>
          </p:nvSpPr>
          <p:spPr>
            <a:xfrm>
              <a:off x="998611" y="492377"/>
              <a:ext cx="71120" cy="635"/>
            </a:xfrm>
            <a:custGeom>
              <a:avLst/>
              <a:gdLst/>
              <a:ahLst/>
              <a:cxnLst/>
              <a:rect l="l" t="t" r="r" b="b"/>
              <a:pathLst>
                <a:path w="71119" h="634">
                  <a:moveTo>
                    <a:pt x="0" y="76"/>
                  </a:moveTo>
                  <a:lnTo>
                    <a:pt x="70675" y="0"/>
                  </a:lnTo>
                </a:path>
              </a:pathLst>
            </a:custGeom>
            <a:ln w="22428">
              <a:solidFill>
                <a:srgbClr val="FFFFFF"/>
              </a:solidFill>
            </a:ln>
          </p:spPr>
          <p:txBody>
            <a:bodyPr wrap="square" lIns="0" tIns="0" rIns="0" bIns="0" rtlCol="0"/>
            <a:lstStyle/>
            <a:p>
              <a:endParaRPr/>
            </a:p>
          </p:txBody>
        </p:sp>
        <p:sp>
          <p:nvSpPr>
            <p:cNvPr id="13" name="object 23">
              <a:extLst>
                <a:ext uri="{FF2B5EF4-FFF2-40B4-BE49-F238E27FC236}">
                  <a16:creationId xmlns:a16="http://schemas.microsoft.com/office/drawing/2014/main" id="{6052E5A8-A498-AE59-5309-EBAE9865021E}"/>
                </a:ext>
              </a:extLst>
            </p:cNvPr>
            <p:cNvSpPr/>
            <p:nvPr/>
          </p:nvSpPr>
          <p:spPr>
            <a:xfrm>
              <a:off x="906430" y="450024"/>
              <a:ext cx="71120" cy="635"/>
            </a:xfrm>
            <a:custGeom>
              <a:avLst/>
              <a:gdLst/>
              <a:ahLst/>
              <a:cxnLst/>
              <a:rect l="l" t="t" r="r" b="b"/>
              <a:pathLst>
                <a:path w="71119" h="634">
                  <a:moveTo>
                    <a:pt x="0" y="76"/>
                  </a:moveTo>
                  <a:lnTo>
                    <a:pt x="70675" y="0"/>
                  </a:lnTo>
                </a:path>
              </a:pathLst>
            </a:custGeom>
            <a:ln w="22428">
              <a:solidFill>
                <a:srgbClr val="FFFFFF"/>
              </a:solidFill>
            </a:ln>
          </p:spPr>
          <p:txBody>
            <a:bodyPr wrap="square" lIns="0" tIns="0" rIns="0" bIns="0" rtlCol="0"/>
            <a:lstStyle/>
            <a:p>
              <a:endParaRPr/>
            </a:p>
          </p:txBody>
        </p:sp>
        <p:sp>
          <p:nvSpPr>
            <p:cNvPr id="14" name="object 24">
              <a:extLst>
                <a:ext uri="{FF2B5EF4-FFF2-40B4-BE49-F238E27FC236}">
                  <a16:creationId xmlns:a16="http://schemas.microsoft.com/office/drawing/2014/main" id="{A201A8A2-B629-5EAF-BC51-D123D40F00FB}"/>
                </a:ext>
              </a:extLst>
            </p:cNvPr>
            <p:cNvSpPr/>
            <p:nvPr/>
          </p:nvSpPr>
          <p:spPr>
            <a:xfrm>
              <a:off x="973068" y="412654"/>
              <a:ext cx="41910" cy="1905"/>
            </a:xfrm>
            <a:custGeom>
              <a:avLst/>
              <a:gdLst/>
              <a:ahLst/>
              <a:cxnLst/>
              <a:rect l="l" t="t" r="r" b="b"/>
              <a:pathLst>
                <a:path w="41909" h="1904">
                  <a:moveTo>
                    <a:pt x="0" y="1638"/>
                  </a:moveTo>
                  <a:lnTo>
                    <a:pt x="41402" y="0"/>
                  </a:lnTo>
                </a:path>
              </a:pathLst>
            </a:custGeom>
            <a:ln w="22428">
              <a:solidFill>
                <a:srgbClr val="FFFFFF"/>
              </a:solidFill>
            </a:ln>
          </p:spPr>
          <p:txBody>
            <a:bodyPr wrap="square" lIns="0" tIns="0" rIns="0" bIns="0" rtlCol="0"/>
            <a:lstStyle/>
            <a:p>
              <a:endParaRPr/>
            </a:p>
          </p:txBody>
        </p:sp>
      </p:grpSp>
      <p:sp>
        <p:nvSpPr>
          <p:cNvPr id="2" name="Google Shape;537;p97">
            <a:extLst>
              <a:ext uri="{FF2B5EF4-FFF2-40B4-BE49-F238E27FC236}">
                <a16:creationId xmlns:a16="http://schemas.microsoft.com/office/drawing/2014/main" id="{C1189C4A-624A-E29A-8DB0-EFECD9C9ADCC}"/>
              </a:ext>
            </a:extLst>
          </p:cNvPr>
          <p:cNvSpPr txBox="1"/>
          <p:nvPr/>
        </p:nvSpPr>
        <p:spPr>
          <a:xfrm>
            <a:off x="463621" y="3018312"/>
            <a:ext cx="9144000" cy="1177215"/>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3600" b="1">
                <a:solidFill>
                  <a:schemeClr val="tx1"/>
                </a:solidFill>
                <a:latin typeface="+mj-lt"/>
                <a:ea typeface="Avenir"/>
                <a:cs typeface="Avenir"/>
                <a:sym typeface="Avenir"/>
              </a:rPr>
              <a:t>Upcycle or repair</a:t>
            </a:r>
            <a:endParaRPr sz="3600" b="1" i="0" u="none" strike="noStrike" cap="none">
              <a:solidFill>
                <a:schemeClr val="tx1"/>
              </a:solidFill>
              <a:latin typeface="+mj-lt"/>
              <a:ea typeface="Avenir"/>
              <a:cs typeface="Avenir"/>
              <a:sym typeface="Avenir"/>
            </a:endParaRPr>
          </a:p>
          <a:p>
            <a:pPr marL="0" marR="0" lvl="0" indent="0" algn="l" rtl="0">
              <a:lnSpc>
                <a:spcPct val="100000"/>
              </a:lnSpc>
              <a:spcBef>
                <a:spcPts val="0"/>
              </a:spcBef>
              <a:spcAft>
                <a:spcPts val="0"/>
              </a:spcAft>
              <a:buClr>
                <a:srgbClr val="000000"/>
              </a:buClr>
              <a:buSzPts val="1100"/>
              <a:buFont typeface="Arial"/>
              <a:buNone/>
            </a:pPr>
            <a:r>
              <a:rPr lang="en" sz="3600" b="1">
                <a:solidFill>
                  <a:schemeClr val="tx1"/>
                </a:solidFill>
                <a:latin typeface="+mj-lt"/>
                <a:ea typeface="Avenir"/>
                <a:cs typeface="Avenir"/>
                <a:sym typeface="Avenir"/>
              </a:rPr>
              <a:t>Give clothing a new, longer life!</a:t>
            </a:r>
            <a:endParaRPr sz="3600" b="1" i="0" u="none" strike="noStrike" cap="none">
              <a:solidFill>
                <a:schemeClr val="tx1"/>
              </a:solidFill>
              <a:latin typeface="+mj-lt"/>
              <a:ea typeface="Avenir"/>
              <a:cs typeface="Avenir"/>
              <a:sym typeface="Avenir"/>
            </a:endParaRPr>
          </a:p>
        </p:txBody>
      </p:sp>
      <p:pic>
        <p:nvPicPr>
          <p:cNvPr id="31" name="Picture 30" descr="A doll on a chair&#10;&#10;Description automatically generated">
            <a:extLst>
              <a:ext uri="{FF2B5EF4-FFF2-40B4-BE49-F238E27FC236}">
                <a16:creationId xmlns:a16="http://schemas.microsoft.com/office/drawing/2014/main" id="{75C31ADF-F0AF-36EE-C18F-C5D1A85B6E12}"/>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5400000">
            <a:off x="8250331" y="2035782"/>
            <a:ext cx="4035217" cy="3672550"/>
          </a:xfrm>
          <a:prstGeom prst="rect">
            <a:avLst/>
          </a:prstGeom>
        </p:spPr>
      </p:pic>
      <p:sp>
        <p:nvSpPr>
          <p:cNvPr id="34" name="TextBox 33">
            <a:extLst>
              <a:ext uri="{FF2B5EF4-FFF2-40B4-BE49-F238E27FC236}">
                <a16:creationId xmlns:a16="http://schemas.microsoft.com/office/drawing/2014/main" id="{2D3A51AB-3848-7D7C-005E-43EC35D2EBB2}"/>
              </a:ext>
            </a:extLst>
          </p:cNvPr>
          <p:cNvSpPr txBox="1"/>
          <p:nvPr/>
        </p:nvSpPr>
        <p:spPr>
          <a:xfrm>
            <a:off x="2079745" y="252529"/>
            <a:ext cx="7543800" cy="1015663"/>
          </a:xfrm>
          <a:prstGeom prst="rect">
            <a:avLst/>
          </a:prstGeom>
          <a:noFill/>
        </p:spPr>
        <p:txBody>
          <a:bodyPr wrap="square" rtlCol="0">
            <a:spAutoFit/>
          </a:bodyPr>
          <a:lstStyle/>
          <a:p>
            <a:r>
              <a:rPr lang="en-IE" sz="6000">
                <a:solidFill>
                  <a:schemeClr val="bg1"/>
                </a:solidFill>
                <a:latin typeface="Calibri" panose="020F0502020204030204" pitchFamily="34" charset="0"/>
                <a:ea typeface="Calibri" panose="020F0502020204030204" pitchFamily="34" charset="0"/>
                <a:cs typeface="Calibri" panose="020F0502020204030204" pitchFamily="34" charset="0"/>
              </a:rPr>
              <a:t>Inspiration</a:t>
            </a:r>
            <a:endParaRPr lang="en-IE" sz="54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F7571EAF-2AE0-9C16-80FD-F47BB30F5B4F}"/>
              </a:ext>
            </a:extLst>
          </p:cNvPr>
          <p:cNvSpPr txBox="1"/>
          <p:nvPr/>
        </p:nvSpPr>
        <p:spPr>
          <a:xfrm>
            <a:off x="8362941" y="5908496"/>
            <a:ext cx="3809999" cy="646331"/>
          </a:xfrm>
          <a:prstGeom prst="rect">
            <a:avLst/>
          </a:prstGeom>
          <a:noFill/>
        </p:spPr>
        <p:txBody>
          <a:bodyPr wrap="square" rtlCol="0">
            <a:spAutoFit/>
          </a:bodyPr>
          <a:lstStyle/>
          <a:p>
            <a:pPr algn="ctr"/>
            <a:r>
              <a:rPr lang="en-IE" b="1">
                <a:latin typeface="Calibri" panose="020F0502020204030204" pitchFamily="34" charset="0"/>
                <a:ea typeface="Calibri" panose="020F0502020204030204" pitchFamily="34" charset="0"/>
                <a:cs typeface="Calibri" panose="020F0502020204030204" pitchFamily="34" charset="0"/>
              </a:rPr>
              <a:t>Beanie made from old T-Shirts for pre-mature babies</a:t>
            </a:r>
          </a:p>
        </p:txBody>
      </p:sp>
      <p:grpSp>
        <p:nvGrpSpPr>
          <p:cNvPr id="24" name="Group 23">
            <a:extLst>
              <a:ext uri="{FF2B5EF4-FFF2-40B4-BE49-F238E27FC236}">
                <a16:creationId xmlns:a16="http://schemas.microsoft.com/office/drawing/2014/main" id="{300A6E9E-EEE9-BD49-F31D-1C2D58DB9C77}"/>
              </a:ext>
            </a:extLst>
          </p:cNvPr>
          <p:cNvGrpSpPr/>
          <p:nvPr/>
        </p:nvGrpSpPr>
        <p:grpSpPr>
          <a:xfrm>
            <a:off x="360027" y="5809593"/>
            <a:ext cx="18267287" cy="4874103"/>
            <a:chOff x="360027" y="5809593"/>
            <a:chExt cx="18267287" cy="4874103"/>
          </a:xfrm>
        </p:grpSpPr>
        <p:grpSp>
          <p:nvGrpSpPr>
            <p:cNvPr id="21" name="Group 20">
              <a:extLst>
                <a:ext uri="{FF2B5EF4-FFF2-40B4-BE49-F238E27FC236}">
                  <a16:creationId xmlns:a16="http://schemas.microsoft.com/office/drawing/2014/main" id="{936DD8E5-2BAE-FCF3-351C-6490EE5671F2}"/>
                </a:ext>
              </a:extLst>
            </p:cNvPr>
            <p:cNvGrpSpPr/>
            <p:nvPr/>
          </p:nvGrpSpPr>
          <p:grpSpPr>
            <a:xfrm>
              <a:off x="360027" y="5809593"/>
              <a:ext cx="18267287" cy="4874103"/>
              <a:chOff x="715780" y="2597880"/>
              <a:chExt cx="16048427" cy="4282064"/>
            </a:xfrm>
          </p:grpSpPr>
          <p:pic>
            <p:nvPicPr>
              <p:cNvPr id="18" name="Picture 17">
                <a:extLst>
                  <a:ext uri="{FF2B5EF4-FFF2-40B4-BE49-F238E27FC236}">
                    <a16:creationId xmlns:a16="http://schemas.microsoft.com/office/drawing/2014/main" id="{6303F6D3-1A8E-41B3-E832-97089844CA6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5780" y="2597880"/>
                <a:ext cx="3124200" cy="4165600"/>
              </a:xfrm>
              <a:prstGeom prst="rect">
                <a:avLst/>
              </a:prstGeom>
            </p:spPr>
          </p:pic>
          <p:grpSp>
            <p:nvGrpSpPr>
              <p:cNvPr id="20" name="Group 19">
                <a:extLst>
                  <a:ext uri="{FF2B5EF4-FFF2-40B4-BE49-F238E27FC236}">
                    <a16:creationId xmlns:a16="http://schemas.microsoft.com/office/drawing/2014/main" id="{24BBD743-5448-1B55-0BED-9A53EA679393}"/>
                  </a:ext>
                </a:extLst>
              </p:cNvPr>
              <p:cNvGrpSpPr/>
              <p:nvPr/>
            </p:nvGrpSpPr>
            <p:grpSpPr>
              <a:xfrm>
                <a:off x="7358815" y="3292144"/>
                <a:ext cx="9405392" cy="3587800"/>
                <a:chOff x="8285464" y="3370221"/>
                <a:chExt cx="9405392" cy="3587800"/>
              </a:xfrm>
            </p:grpSpPr>
            <p:pic>
              <p:nvPicPr>
                <p:cNvPr id="19" name="Picture 18">
                  <a:extLst>
                    <a:ext uri="{FF2B5EF4-FFF2-40B4-BE49-F238E27FC236}">
                      <a16:creationId xmlns:a16="http://schemas.microsoft.com/office/drawing/2014/main" id="{B6C4CA31-7E7F-3C26-CF6D-7C80295C9B25}"/>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8285464" y="3556289"/>
                  <a:ext cx="4715933" cy="3401732"/>
                </a:xfrm>
                <a:prstGeom prst="rect">
                  <a:avLst/>
                </a:prstGeom>
              </p:spPr>
            </p:pic>
            <p:pic>
              <p:nvPicPr>
                <p:cNvPr id="33" name="Picture 32" descr="A group of people in a room&#10;&#10;Description automatically generated">
                  <a:extLst>
                    <a:ext uri="{FF2B5EF4-FFF2-40B4-BE49-F238E27FC236}">
                      <a16:creationId xmlns:a16="http://schemas.microsoft.com/office/drawing/2014/main" id="{E197A969-9001-C90D-B7F2-CFD24C709F5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2974923" y="3370221"/>
                  <a:ext cx="4715933" cy="3536950"/>
                </a:xfrm>
                <a:prstGeom prst="rect">
                  <a:avLst/>
                </a:prstGeom>
              </p:spPr>
            </p:pic>
          </p:grpSp>
        </p:grpSp>
        <p:pic>
          <p:nvPicPr>
            <p:cNvPr id="23" name="Picture 22" descr="Fixing Your Clothes: How To Repair &amp; Mend Almost Anything - Moral Fibres">
              <a:extLst>
                <a:ext uri="{FF2B5EF4-FFF2-40B4-BE49-F238E27FC236}">
                  <a16:creationId xmlns:a16="http://schemas.microsoft.com/office/drawing/2014/main" id="{23560C44-C9DB-03D5-5BF0-DA1CB558FA5C}"/>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3993846" y="6287967"/>
              <a:ext cx="3927684" cy="4337411"/>
            </a:xfrm>
            <a:prstGeom prst="rect">
              <a:avLst/>
            </a:prstGeom>
          </p:spPr>
        </p:pic>
      </p:grpSp>
    </p:spTree>
    <p:extLst>
      <p:ext uri="{BB962C8B-B14F-4D97-AF65-F5344CB8AC3E}">
        <p14:creationId xmlns:p14="http://schemas.microsoft.com/office/powerpoint/2010/main" val="2529892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10">
            <a:extLst>
              <a:ext uri="{FF2B5EF4-FFF2-40B4-BE49-F238E27FC236}">
                <a16:creationId xmlns:a16="http://schemas.microsoft.com/office/drawing/2014/main" id="{00C46A2B-9D22-8535-CE87-5948D5F9BA4F}"/>
              </a:ext>
            </a:extLst>
          </p:cNvPr>
          <p:cNvGrpSpPr/>
          <p:nvPr/>
        </p:nvGrpSpPr>
        <p:grpSpPr>
          <a:xfrm>
            <a:off x="-25099" y="-11701"/>
            <a:ext cx="19008055" cy="1643647"/>
            <a:chOff x="0" y="1473"/>
            <a:chExt cx="10692130" cy="924560"/>
          </a:xfrm>
        </p:grpSpPr>
        <p:sp>
          <p:nvSpPr>
            <p:cNvPr id="3" name="object 11">
              <a:extLst>
                <a:ext uri="{FF2B5EF4-FFF2-40B4-BE49-F238E27FC236}">
                  <a16:creationId xmlns:a16="http://schemas.microsoft.com/office/drawing/2014/main" id="{3C575FE4-B884-4974-10EC-E29709F3F1DD}"/>
                </a:ext>
              </a:extLst>
            </p:cNvPr>
            <p:cNvSpPr/>
            <p:nvPr/>
          </p:nvSpPr>
          <p:spPr>
            <a:xfrm>
              <a:off x="0" y="1473"/>
              <a:ext cx="10692130" cy="924560"/>
            </a:xfrm>
            <a:custGeom>
              <a:avLst/>
              <a:gdLst/>
              <a:ahLst/>
              <a:cxnLst/>
              <a:rect l="l" t="t" r="r" b="b"/>
              <a:pathLst>
                <a:path w="10692130" h="924560">
                  <a:moveTo>
                    <a:pt x="0" y="0"/>
                  </a:moveTo>
                  <a:lnTo>
                    <a:pt x="0" y="923937"/>
                  </a:lnTo>
                  <a:lnTo>
                    <a:pt x="10692003" y="923937"/>
                  </a:lnTo>
                  <a:lnTo>
                    <a:pt x="10692003" y="0"/>
                  </a:lnTo>
                  <a:lnTo>
                    <a:pt x="0" y="0"/>
                  </a:lnTo>
                  <a:close/>
                </a:path>
              </a:pathLst>
            </a:custGeom>
            <a:solidFill>
              <a:srgbClr val="05B259"/>
            </a:solidFill>
          </p:spPr>
          <p:txBody>
            <a:bodyPr wrap="square" lIns="0" tIns="0" rIns="0" bIns="0" rtlCol="0"/>
            <a:lstStyle/>
            <a:p>
              <a:endParaRPr/>
            </a:p>
          </p:txBody>
        </p:sp>
        <p:pic>
          <p:nvPicPr>
            <p:cNvPr id="4" name="object 12">
              <a:extLst>
                <a:ext uri="{FF2B5EF4-FFF2-40B4-BE49-F238E27FC236}">
                  <a16:creationId xmlns:a16="http://schemas.microsoft.com/office/drawing/2014/main" id="{D78F4A61-0B4F-ED68-6B8D-0EB43716BD6C}"/>
                </a:ext>
              </a:extLst>
            </p:cNvPr>
            <p:cNvPicPr/>
            <p:nvPr/>
          </p:nvPicPr>
          <p:blipFill>
            <a:blip r:embed="rId2" cstate="email">
              <a:extLst>
                <a:ext uri="{28A0092B-C50C-407E-A947-70E740481C1C}">
                  <a14:useLocalDpi xmlns:a14="http://schemas.microsoft.com/office/drawing/2010/main"/>
                </a:ext>
              </a:extLst>
            </a:blip>
            <a:stretch>
              <a:fillRect/>
            </a:stretch>
          </p:blipFill>
          <p:spPr>
            <a:xfrm>
              <a:off x="10113573" y="143522"/>
              <a:ext cx="410365" cy="598563"/>
            </a:xfrm>
            <a:prstGeom prst="rect">
              <a:avLst/>
            </a:prstGeom>
          </p:spPr>
        </p:pic>
      </p:grpSp>
      <p:grpSp>
        <p:nvGrpSpPr>
          <p:cNvPr id="7" name="object 15">
            <a:extLst>
              <a:ext uri="{FF2B5EF4-FFF2-40B4-BE49-F238E27FC236}">
                <a16:creationId xmlns:a16="http://schemas.microsoft.com/office/drawing/2014/main" id="{C8832204-C833-C7A3-FDEF-0712EC715026}"/>
              </a:ext>
            </a:extLst>
          </p:cNvPr>
          <p:cNvGrpSpPr/>
          <p:nvPr/>
        </p:nvGrpSpPr>
        <p:grpSpPr>
          <a:xfrm>
            <a:off x="470191" y="263206"/>
            <a:ext cx="1318187" cy="1120976"/>
            <a:chOff x="906430" y="142380"/>
            <a:chExt cx="741487" cy="630555"/>
          </a:xfrm>
        </p:grpSpPr>
        <p:sp>
          <p:nvSpPr>
            <p:cNvPr id="9" name="object 17">
              <a:extLst>
                <a:ext uri="{FF2B5EF4-FFF2-40B4-BE49-F238E27FC236}">
                  <a16:creationId xmlns:a16="http://schemas.microsoft.com/office/drawing/2014/main" id="{0DA2F3F6-EB9B-D134-CCA0-CB955D0FE450}"/>
                </a:ext>
              </a:extLst>
            </p:cNvPr>
            <p:cNvSpPr/>
            <p:nvPr/>
          </p:nvSpPr>
          <p:spPr>
            <a:xfrm>
              <a:off x="1019902" y="142380"/>
              <a:ext cx="628015" cy="630555"/>
            </a:xfrm>
            <a:custGeom>
              <a:avLst/>
              <a:gdLst/>
              <a:ahLst/>
              <a:cxnLst/>
              <a:rect l="l" t="t" r="r" b="b"/>
              <a:pathLst>
                <a:path w="628014" h="630555">
                  <a:moveTo>
                    <a:pt x="57645" y="383667"/>
                  </a:moveTo>
                  <a:lnTo>
                    <a:pt x="43233" y="408891"/>
                  </a:lnTo>
                  <a:lnTo>
                    <a:pt x="28822" y="434117"/>
                  </a:lnTo>
                  <a:lnTo>
                    <a:pt x="14411" y="459344"/>
                  </a:lnTo>
                  <a:lnTo>
                    <a:pt x="0" y="484568"/>
                  </a:lnTo>
                  <a:lnTo>
                    <a:pt x="302691" y="630313"/>
                  </a:lnTo>
                  <a:lnTo>
                    <a:pt x="448437" y="316407"/>
                  </a:lnTo>
                  <a:lnTo>
                    <a:pt x="504494" y="417309"/>
                  </a:lnTo>
                  <a:lnTo>
                    <a:pt x="627824" y="350037"/>
                  </a:lnTo>
                  <a:lnTo>
                    <a:pt x="603478" y="305438"/>
                  </a:lnTo>
                  <a:lnTo>
                    <a:pt x="579132" y="260842"/>
                  </a:lnTo>
                  <a:lnTo>
                    <a:pt x="554786" y="216246"/>
                  </a:lnTo>
                  <a:lnTo>
                    <a:pt x="530440" y="171649"/>
                  </a:lnTo>
                  <a:lnTo>
                    <a:pt x="506095" y="127050"/>
                  </a:lnTo>
                  <a:lnTo>
                    <a:pt x="495919" y="135474"/>
                  </a:lnTo>
                  <a:lnTo>
                    <a:pt x="481628" y="144887"/>
                  </a:lnTo>
                  <a:lnTo>
                    <a:pt x="463375" y="153482"/>
                  </a:lnTo>
                  <a:lnTo>
                    <a:pt x="441312" y="159448"/>
                  </a:lnTo>
                  <a:lnTo>
                    <a:pt x="400187" y="159288"/>
                  </a:lnTo>
                  <a:lnTo>
                    <a:pt x="361548" y="146405"/>
                  </a:lnTo>
                  <a:lnTo>
                    <a:pt x="328135" y="123226"/>
                  </a:lnTo>
                  <a:lnTo>
                    <a:pt x="302691" y="92176"/>
                  </a:lnTo>
                  <a:lnTo>
                    <a:pt x="284289" y="37872"/>
                  </a:lnTo>
                  <a:lnTo>
                    <a:pt x="283214" y="15775"/>
                  </a:lnTo>
                  <a:lnTo>
                    <a:pt x="284365" y="0"/>
                  </a:lnTo>
                  <a:lnTo>
                    <a:pt x="236458" y="4983"/>
                  </a:lnTo>
                  <a:lnTo>
                    <a:pt x="188552" y="9966"/>
                  </a:lnTo>
                  <a:lnTo>
                    <a:pt x="140647" y="14950"/>
                  </a:lnTo>
                  <a:lnTo>
                    <a:pt x="92744" y="19933"/>
                  </a:lnTo>
                  <a:lnTo>
                    <a:pt x="44843" y="24917"/>
                  </a:lnTo>
                  <a:lnTo>
                    <a:pt x="89687" y="148234"/>
                  </a:lnTo>
                  <a:lnTo>
                    <a:pt x="190588" y="148234"/>
                  </a:lnTo>
                  <a:lnTo>
                    <a:pt x="176036" y="170968"/>
                  </a:lnTo>
                  <a:lnTo>
                    <a:pt x="161486" y="193700"/>
                  </a:lnTo>
                  <a:lnTo>
                    <a:pt x="146937" y="216432"/>
                  </a:lnTo>
                  <a:lnTo>
                    <a:pt x="132384" y="239166"/>
                  </a:lnTo>
                </a:path>
              </a:pathLst>
            </a:custGeom>
            <a:ln w="22428">
              <a:solidFill>
                <a:srgbClr val="FFFFFF"/>
              </a:solidFill>
            </a:ln>
          </p:spPr>
          <p:txBody>
            <a:bodyPr wrap="square" lIns="0" tIns="0" rIns="0" bIns="0" rtlCol="0"/>
            <a:lstStyle/>
            <a:p>
              <a:endParaRPr/>
            </a:p>
          </p:txBody>
        </p:sp>
        <p:sp>
          <p:nvSpPr>
            <p:cNvPr id="10" name="object 18">
              <a:extLst>
                <a:ext uri="{FF2B5EF4-FFF2-40B4-BE49-F238E27FC236}">
                  <a16:creationId xmlns:a16="http://schemas.microsoft.com/office/drawing/2014/main" id="{C62C5367-CA2E-7E86-2F6E-082260529B62}"/>
                </a:ext>
              </a:extLst>
            </p:cNvPr>
            <p:cNvSpPr/>
            <p:nvPr/>
          </p:nvSpPr>
          <p:spPr>
            <a:xfrm>
              <a:off x="1052634" y="408612"/>
              <a:ext cx="222250" cy="3175"/>
            </a:xfrm>
            <a:custGeom>
              <a:avLst/>
              <a:gdLst/>
              <a:ahLst/>
              <a:cxnLst/>
              <a:rect l="l" t="t" r="r" b="b"/>
              <a:pathLst>
                <a:path w="222250" h="3175">
                  <a:moveTo>
                    <a:pt x="0" y="2832"/>
                  </a:moveTo>
                  <a:lnTo>
                    <a:pt x="221678" y="0"/>
                  </a:lnTo>
                </a:path>
              </a:pathLst>
            </a:custGeom>
            <a:ln w="22428">
              <a:solidFill>
                <a:srgbClr val="FFFFFF"/>
              </a:solidFill>
            </a:ln>
          </p:spPr>
          <p:txBody>
            <a:bodyPr wrap="square" lIns="0" tIns="0" rIns="0" bIns="0" rtlCol="0"/>
            <a:lstStyle/>
            <a:p>
              <a:endParaRPr/>
            </a:p>
          </p:txBody>
        </p:sp>
        <p:sp>
          <p:nvSpPr>
            <p:cNvPr id="11" name="object 19">
              <a:extLst>
                <a:ext uri="{FF2B5EF4-FFF2-40B4-BE49-F238E27FC236}">
                  <a16:creationId xmlns:a16="http://schemas.microsoft.com/office/drawing/2014/main" id="{A366A209-5B67-47B1-A322-6874F1407224}"/>
                </a:ext>
              </a:extLst>
            </p:cNvPr>
            <p:cNvSpPr/>
            <p:nvPr/>
          </p:nvSpPr>
          <p:spPr>
            <a:xfrm>
              <a:off x="1107443" y="491167"/>
              <a:ext cx="204470" cy="2540"/>
            </a:xfrm>
            <a:custGeom>
              <a:avLst/>
              <a:gdLst/>
              <a:ahLst/>
              <a:cxnLst/>
              <a:rect l="l" t="t" r="r" b="b"/>
              <a:pathLst>
                <a:path w="204469" h="2540">
                  <a:moveTo>
                    <a:pt x="0" y="0"/>
                  </a:moveTo>
                  <a:lnTo>
                    <a:pt x="204266" y="2324"/>
                  </a:lnTo>
                </a:path>
              </a:pathLst>
            </a:custGeom>
            <a:ln w="22428">
              <a:solidFill>
                <a:srgbClr val="FFFFFF"/>
              </a:solidFill>
            </a:ln>
          </p:spPr>
          <p:txBody>
            <a:bodyPr wrap="square" lIns="0" tIns="0" rIns="0" bIns="0" rtlCol="0"/>
            <a:lstStyle/>
            <a:p>
              <a:endParaRPr/>
            </a:p>
          </p:txBody>
        </p:sp>
        <p:sp>
          <p:nvSpPr>
            <p:cNvPr id="12" name="object 20">
              <a:extLst>
                <a:ext uri="{FF2B5EF4-FFF2-40B4-BE49-F238E27FC236}">
                  <a16:creationId xmlns:a16="http://schemas.microsoft.com/office/drawing/2014/main" id="{480C9058-59F5-803F-CC8E-91C4D1B244F1}"/>
                </a:ext>
              </a:extLst>
            </p:cNvPr>
            <p:cNvSpPr/>
            <p:nvPr/>
          </p:nvSpPr>
          <p:spPr>
            <a:xfrm>
              <a:off x="1127375" y="451140"/>
              <a:ext cx="147320" cy="635"/>
            </a:xfrm>
            <a:custGeom>
              <a:avLst/>
              <a:gdLst/>
              <a:ahLst/>
              <a:cxnLst/>
              <a:rect l="l" t="t" r="r" b="b"/>
              <a:pathLst>
                <a:path w="147319" h="634">
                  <a:moveTo>
                    <a:pt x="0" y="165"/>
                  </a:moveTo>
                  <a:lnTo>
                    <a:pt x="146964" y="0"/>
                  </a:lnTo>
                </a:path>
              </a:pathLst>
            </a:custGeom>
            <a:ln w="22428">
              <a:solidFill>
                <a:srgbClr val="FFFFFF"/>
              </a:solidFill>
            </a:ln>
          </p:spPr>
          <p:txBody>
            <a:bodyPr wrap="square" lIns="0" tIns="0" rIns="0" bIns="0" rtlCol="0"/>
            <a:lstStyle/>
            <a:p>
              <a:endParaRPr/>
            </a:p>
          </p:txBody>
        </p:sp>
        <p:sp>
          <p:nvSpPr>
            <p:cNvPr id="13" name="object 21">
              <a:extLst>
                <a:ext uri="{FF2B5EF4-FFF2-40B4-BE49-F238E27FC236}">
                  <a16:creationId xmlns:a16="http://schemas.microsoft.com/office/drawing/2014/main" id="{D19370BA-A9D4-F91D-F3E3-B714BB8B7EDC}"/>
                </a:ext>
              </a:extLst>
            </p:cNvPr>
            <p:cNvSpPr/>
            <p:nvPr/>
          </p:nvSpPr>
          <p:spPr>
            <a:xfrm>
              <a:off x="1020262" y="450067"/>
              <a:ext cx="71120" cy="635"/>
            </a:xfrm>
            <a:custGeom>
              <a:avLst/>
              <a:gdLst/>
              <a:ahLst/>
              <a:cxnLst/>
              <a:rect l="l" t="t" r="r" b="b"/>
              <a:pathLst>
                <a:path w="71119" h="634">
                  <a:moveTo>
                    <a:pt x="0" y="76"/>
                  </a:moveTo>
                  <a:lnTo>
                    <a:pt x="70675" y="0"/>
                  </a:lnTo>
                </a:path>
              </a:pathLst>
            </a:custGeom>
            <a:ln w="22428">
              <a:solidFill>
                <a:srgbClr val="FFFFFF"/>
              </a:solidFill>
            </a:ln>
          </p:spPr>
          <p:txBody>
            <a:bodyPr wrap="square" lIns="0" tIns="0" rIns="0" bIns="0" rtlCol="0"/>
            <a:lstStyle/>
            <a:p>
              <a:endParaRPr/>
            </a:p>
          </p:txBody>
        </p:sp>
        <p:sp>
          <p:nvSpPr>
            <p:cNvPr id="14" name="object 22">
              <a:extLst>
                <a:ext uri="{FF2B5EF4-FFF2-40B4-BE49-F238E27FC236}">
                  <a16:creationId xmlns:a16="http://schemas.microsoft.com/office/drawing/2014/main" id="{887A8E51-1E97-2DE3-CA08-D64700055658}"/>
                </a:ext>
              </a:extLst>
            </p:cNvPr>
            <p:cNvSpPr/>
            <p:nvPr/>
          </p:nvSpPr>
          <p:spPr>
            <a:xfrm>
              <a:off x="998611" y="492377"/>
              <a:ext cx="71120" cy="635"/>
            </a:xfrm>
            <a:custGeom>
              <a:avLst/>
              <a:gdLst/>
              <a:ahLst/>
              <a:cxnLst/>
              <a:rect l="l" t="t" r="r" b="b"/>
              <a:pathLst>
                <a:path w="71119" h="634">
                  <a:moveTo>
                    <a:pt x="0" y="76"/>
                  </a:moveTo>
                  <a:lnTo>
                    <a:pt x="70675" y="0"/>
                  </a:lnTo>
                </a:path>
              </a:pathLst>
            </a:custGeom>
            <a:ln w="22428">
              <a:solidFill>
                <a:srgbClr val="FFFFFF"/>
              </a:solidFill>
            </a:ln>
          </p:spPr>
          <p:txBody>
            <a:bodyPr wrap="square" lIns="0" tIns="0" rIns="0" bIns="0" rtlCol="0"/>
            <a:lstStyle/>
            <a:p>
              <a:endParaRPr/>
            </a:p>
          </p:txBody>
        </p:sp>
        <p:sp>
          <p:nvSpPr>
            <p:cNvPr id="15" name="object 23">
              <a:extLst>
                <a:ext uri="{FF2B5EF4-FFF2-40B4-BE49-F238E27FC236}">
                  <a16:creationId xmlns:a16="http://schemas.microsoft.com/office/drawing/2014/main" id="{2BFC19CF-D02A-B301-55DE-5E392BDDD046}"/>
                </a:ext>
              </a:extLst>
            </p:cNvPr>
            <p:cNvSpPr/>
            <p:nvPr/>
          </p:nvSpPr>
          <p:spPr>
            <a:xfrm>
              <a:off x="906430" y="450024"/>
              <a:ext cx="71120" cy="635"/>
            </a:xfrm>
            <a:custGeom>
              <a:avLst/>
              <a:gdLst/>
              <a:ahLst/>
              <a:cxnLst/>
              <a:rect l="l" t="t" r="r" b="b"/>
              <a:pathLst>
                <a:path w="71119" h="634">
                  <a:moveTo>
                    <a:pt x="0" y="76"/>
                  </a:moveTo>
                  <a:lnTo>
                    <a:pt x="70675" y="0"/>
                  </a:lnTo>
                </a:path>
              </a:pathLst>
            </a:custGeom>
            <a:ln w="22428">
              <a:solidFill>
                <a:srgbClr val="FFFFFF"/>
              </a:solidFill>
            </a:ln>
          </p:spPr>
          <p:txBody>
            <a:bodyPr wrap="square" lIns="0" tIns="0" rIns="0" bIns="0" rtlCol="0"/>
            <a:lstStyle/>
            <a:p>
              <a:endParaRPr/>
            </a:p>
          </p:txBody>
        </p:sp>
        <p:sp>
          <p:nvSpPr>
            <p:cNvPr id="16" name="object 24">
              <a:extLst>
                <a:ext uri="{FF2B5EF4-FFF2-40B4-BE49-F238E27FC236}">
                  <a16:creationId xmlns:a16="http://schemas.microsoft.com/office/drawing/2014/main" id="{A87E9C0E-22C7-C064-F348-8E28074F82D3}"/>
                </a:ext>
              </a:extLst>
            </p:cNvPr>
            <p:cNvSpPr/>
            <p:nvPr/>
          </p:nvSpPr>
          <p:spPr>
            <a:xfrm>
              <a:off x="973068" y="412654"/>
              <a:ext cx="41910" cy="1905"/>
            </a:xfrm>
            <a:custGeom>
              <a:avLst/>
              <a:gdLst/>
              <a:ahLst/>
              <a:cxnLst/>
              <a:rect l="l" t="t" r="r" b="b"/>
              <a:pathLst>
                <a:path w="41909" h="1904">
                  <a:moveTo>
                    <a:pt x="0" y="1638"/>
                  </a:moveTo>
                  <a:lnTo>
                    <a:pt x="41402" y="0"/>
                  </a:lnTo>
                </a:path>
              </a:pathLst>
            </a:custGeom>
            <a:ln w="22428">
              <a:solidFill>
                <a:srgbClr val="FFFFFF"/>
              </a:solidFill>
            </a:ln>
          </p:spPr>
          <p:txBody>
            <a:bodyPr wrap="square" lIns="0" tIns="0" rIns="0" bIns="0" rtlCol="0"/>
            <a:lstStyle/>
            <a:p>
              <a:endParaRPr/>
            </a:p>
          </p:txBody>
        </p:sp>
      </p:grpSp>
      <p:sp>
        <p:nvSpPr>
          <p:cNvPr id="19" name="Google Shape;578;p102">
            <a:extLst>
              <a:ext uri="{FF2B5EF4-FFF2-40B4-BE49-F238E27FC236}">
                <a16:creationId xmlns:a16="http://schemas.microsoft.com/office/drawing/2014/main" id="{1BF04B49-86A5-2652-6D78-56075F0B2EBD}"/>
              </a:ext>
            </a:extLst>
          </p:cNvPr>
          <p:cNvSpPr txBox="1"/>
          <p:nvPr/>
        </p:nvSpPr>
        <p:spPr>
          <a:xfrm>
            <a:off x="4475956" y="1414120"/>
            <a:ext cx="9144000" cy="1054104"/>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endParaRPr sz="3200" b="1">
              <a:solidFill>
                <a:schemeClr val="tx1"/>
              </a:solidFill>
              <a:latin typeface="+mj-lt"/>
              <a:ea typeface="Avenir"/>
              <a:cs typeface="Avenir"/>
              <a:sym typeface="Avenir"/>
            </a:endParaRPr>
          </a:p>
          <a:p>
            <a:pPr marL="0" marR="0" lvl="0" indent="0" algn="ctr" rtl="0">
              <a:lnSpc>
                <a:spcPct val="100000"/>
              </a:lnSpc>
              <a:spcBef>
                <a:spcPts val="0"/>
              </a:spcBef>
              <a:spcAft>
                <a:spcPts val="0"/>
              </a:spcAft>
              <a:buClr>
                <a:srgbClr val="000000"/>
              </a:buClr>
              <a:buSzPts val="1100"/>
              <a:buFont typeface="Arial"/>
              <a:buNone/>
            </a:pPr>
            <a:r>
              <a:rPr lang="en-IE" sz="3200" b="1">
                <a:solidFill>
                  <a:schemeClr val="tx1"/>
                </a:solidFill>
                <a:latin typeface="+mj-lt"/>
                <a:ea typeface="Avenir"/>
                <a:cs typeface="Avenir"/>
                <a:sym typeface="Avenir"/>
              </a:rPr>
              <a:t>Swapping Clothes or Renting Clothes</a:t>
            </a:r>
            <a:endParaRPr sz="3200" b="1" i="0" u="none" strike="noStrike" cap="none">
              <a:solidFill>
                <a:schemeClr val="tx1"/>
              </a:solidFill>
              <a:latin typeface="+mj-lt"/>
              <a:ea typeface="Avenir"/>
              <a:cs typeface="Avenir"/>
              <a:sym typeface="Avenir"/>
            </a:endParaRPr>
          </a:p>
        </p:txBody>
      </p:sp>
      <p:sp>
        <p:nvSpPr>
          <p:cNvPr id="20" name="TextBox 19">
            <a:extLst>
              <a:ext uri="{FF2B5EF4-FFF2-40B4-BE49-F238E27FC236}">
                <a16:creationId xmlns:a16="http://schemas.microsoft.com/office/drawing/2014/main" id="{1E3C6521-4CCF-1F9F-017B-F240DE73C1F0}"/>
              </a:ext>
            </a:extLst>
          </p:cNvPr>
          <p:cNvSpPr txBox="1"/>
          <p:nvPr/>
        </p:nvSpPr>
        <p:spPr>
          <a:xfrm>
            <a:off x="2195726" y="300968"/>
            <a:ext cx="7543800" cy="1015663"/>
          </a:xfrm>
          <a:prstGeom prst="rect">
            <a:avLst/>
          </a:prstGeom>
          <a:noFill/>
        </p:spPr>
        <p:txBody>
          <a:bodyPr wrap="square" rtlCol="0">
            <a:spAutoFit/>
          </a:bodyPr>
          <a:lstStyle/>
          <a:p>
            <a:r>
              <a:rPr lang="en-IE" sz="6000">
                <a:solidFill>
                  <a:schemeClr val="bg1"/>
                </a:solidFill>
                <a:latin typeface="Calibri" panose="020F0502020204030204" pitchFamily="34" charset="0"/>
                <a:ea typeface="Calibri" panose="020F0502020204030204" pitchFamily="34" charset="0"/>
                <a:cs typeface="Calibri" panose="020F0502020204030204" pitchFamily="34" charset="0"/>
              </a:rPr>
              <a:t>Inspiration</a:t>
            </a:r>
            <a:endParaRPr lang="en-IE" sz="54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17" name="Picture 16" descr="Killarney, County Kerry Clothes Swap event at Marcy's Bar">
            <a:extLst>
              <a:ext uri="{FF2B5EF4-FFF2-40B4-BE49-F238E27FC236}">
                <a16:creationId xmlns:a16="http://schemas.microsoft.com/office/drawing/2014/main" id="{8D648A75-8D63-D3E8-78CF-BF2D1DBBB7A2}"/>
              </a:ext>
            </a:extLst>
          </p:cNvPr>
          <p:cNvPicPr>
            <a:picLocks noChangeAspect="1"/>
          </p:cNvPicPr>
          <p:nvPr/>
        </p:nvPicPr>
        <p:blipFill>
          <a:blip r:embed="rId3"/>
          <a:stretch>
            <a:fillRect/>
          </a:stretch>
        </p:blipFill>
        <p:spPr>
          <a:xfrm>
            <a:off x="2809814" y="2554765"/>
            <a:ext cx="6232996" cy="7826393"/>
          </a:xfrm>
          <a:prstGeom prst="rect">
            <a:avLst/>
          </a:prstGeom>
        </p:spPr>
      </p:pic>
      <p:pic>
        <p:nvPicPr>
          <p:cNvPr id="21" name="Picture 20" descr="The wait is over, ReLoved Rentals is here!🥳 A curated collection of  premium preloved and designer occasionwear available to rent, making  sustainable dressing easier than ever. One-of-a-kind looks, without the  one-time wear.">
            <a:extLst>
              <a:ext uri="{FF2B5EF4-FFF2-40B4-BE49-F238E27FC236}">
                <a16:creationId xmlns:a16="http://schemas.microsoft.com/office/drawing/2014/main" id="{4E83BF63-1C13-F214-C736-5ACA786C7CE5}"/>
              </a:ext>
            </a:extLst>
          </p:cNvPr>
          <p:cNvPicPr>
            <a:picLocks noChangeAspect="1"/>
          </p:cNvPicPr>
          <p:nvPr/>
        </p:nvPicPr>
        <p:blipFill>
          <a:blip r:embed="rId4"/>
          <a:stretch>
            <a:fillRect/>
          </a:stretch>
        </p:blipFill>
        <p:spPr>
          <a:xfrm>
            <a:off x="9276556" y="2554765"/>
            <a:ext cx="6232996" cy="7826393"/>
          </a:xfrm>
          <a:prstGeom prst="rect">
            <a:avLst/>
          </a:prstGeom>
        </p:spPr>
      </p:pic>
    </p:spTree>
    <p:extLst>
      <p:ext uri="{BB962C8B-B14F-4D97-AF65-F5344CB8AC3E}">
        <p14:creationId xmlns:p14="http://schemas.microsoft.com/office/powerpoint/2010/main" val="3659608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10">
            <a:extLst>
              <a:ext uri="{FF2B5EF4-FFF2-40B4-BE49-F238E27FC236}">
                <a16:creationId xmlns:a16="http://schemas.microsoft.com/office/drawing/2014/main" id="{00C46A2B-9D22-8535-CE87-5948D5F9BA4F}"/>
              </a:ext>
            </a:extLst>
          </p:cNvPr>
          <p:cNvGrpSpPr/>
          <p:nvPr/>
        </p:nvGrpSpPr>
        <p:grpSpPr>
          <a:xfrm>
            <a:off x="11317" y="-101374"/>
            <a:ext cx="19008055" cy="1643647"/>
            <a:chOff x="0" y="1473"/>
            <a:chExt cx="10692130" cy="924560"/>
          </a:xfrm>
        </p:grpSpPr>
        <p:sp>
          <p:nvSpPr>
            <p:cNvPr id="3" name="object 11">
              <a:extLst>
                <a:ext uri="{FF2B5EF4-FFF2-40B4-BE49-F238E27FC236}">
                  <a16:creationId xmlns:a16="http://schemas.microsoft.com/office/drawing/2014/main" id="{3C575FE4-B884-4974-10EC-E29709F3F1DD}"/>
                </a:ext>
              </a:extLst>
            </p:cNvPr>
            <p:cNvSpPr/>
            <p:nvPr/>
          </p:nvSpPr>
          <p:spPr>
            <a:xfrm>
              <a:off x="0" y="1473"/>
              <a:ext cx="10692130" cy="924560"/>
            </a:xfrm>
            <a:custGeom>
              <a:avLst/>
              <a:gdLst/>
              <a:ahLst/>
              <a:cxnLst/>
              <a:rect l="l" t="t" r="r" b="b"/>
              <a:pathLst>
                <a:path w="10692130" h="924560">
                  <a:moveTo>
                    <a:pt x="0" y="0"/>
                  </a:moveTo>
                  <a:lnTo>
                    <a:pt x="0" y="923937"/>
                  </a:lnTo>
                  <a:lnTo>
                    <a:pt x="10692003" y="923937"/>
                  </a:lnTo>
                  <a:lnTo>
                    <a:pt x="10692003" y="0"/>
                  </a:lnTo>
                  <a:lnTo>
                    <a:pt x="0" y="0"/>
                  </a:lnTo>
                  <a:close/>
                </a:path>
              </a:pathLst>
            </a:custGeom>
            <a:solidFill>
              <a:srgbClr val="05B259"/>
            </a:solidFill>
          </p:spPr>
          <p:txBody>
            <a:bodyPr wrap="square" lIns="0" tIns="0" rIns="0" bIns="0" rtlCol="0"/>
            <a:lstStyle/>
            <a:p>
              <a:endParaRPr/>
            </a:p>
          </p:txBody>
        </p:sp>
        <p:pic>
          <p:nvPicPr>
            <p:cNvPr id="4" name="object 12">
              <a:extLst>
                <a:ext uri="{FF2B5EF4-FFF2-40B4-BE49-F238E27FC236}">
                  <a16:creationId xmlns:a16="http://schemas.microsoft.com/office/drawing/2014/main" id="{D78F4A61-0B4F-ED68-6B8D-0EB43716BD6C}"/>
                </a:ext>
              </a:extLst>
            </p:cNvPr>
            <p:cNvPicPr/>
            <p:nvPr/>
          </p:nvPicPr>
          <p:blipFill>
            <a:blip r:embed="rId2" cstate="email">
              <a:extLst>
                <a:ext uri="{28A0092B-C50C-407E-A947-70E740481C1C}">
                  <a14:useLocalDpi xmlns:a14="http://schemas.microsoft.com/office/drawing/2010/main"/>
                </a:ext>
              </a:extLst>
            </a:blip>
            <a:stretch>
              <a:fillRect/>
            </a:stretch>
          </p:blipFill>
          <p:spPr>
            <a:xfrm>
              <a:off x="10113573" y="143522"/>
              <a:ext cx="410365" cy="598563"/>
            </a:xfrm>
            <a:prstGeom prst="rect">
              <a:avLst/>
            </a:prstGeom>
          </p:spPr>
        </p:pic>
      </p:grpSp>
      <p:grpSp>
        <p:nvGrpSpPr>
          <p:cNvPr id="7" name="object 15">
            <a:extLst>
              <a:ext uri="{FF2B5EF4-FFF2-40B4-BE49-F238E27FC236}">
                <a16:creationId xmlns:a16="http://schemas.microsoft.com/office/drawing/2014/main" id="{C8832204-C833-C7A3-FDEF-0712EC715026}"/>
              </a:ext>
            </a:extLst>
          </p:cNvPr>
          <p:cNvGrpSpPr/>
          <p:nvPr/>
        </p:nvGrpSpPr>
        <p:grpSpPr>
          <a:xfrm>
            <a:off x="329234" y="197045"/>
            <a:ext cx="1318187" cy="1120976"/>
            <a:chOff x="906430" y="142380"/>
            <a:chExt cx="741487" cy="630555"/>
          </a:xfrm>
        </p:grpSpPr>
        <p:sp>
          <p:nvSpPr>
            <p:cNvPr id="9" name="object 17">
              <a:extLst>
                <a:ext uri="{FF2B5EF4-FFF2-40B4-BE49-F238E27FC236}">
                  <a16:creationId xmlns:a16="http://schemas.microsoft.com/office/drawing/2014/main" id="{0DA2F3F6-EB9B-D134-CCA0-CB955D0FE450}"/>
                </a:ext>
              </a:extLst>
            </p:cNvPr>
            <p:cNvSpPr/>
            <p:nvPr/>
          </p:nvSpPr>
          <p:spPr>
            <a:xfrm>
              <a:off x="1019902" y="142380"/>
              <a:ext cx="628015" cy="630555"/>
            </a:xfrm>
            <a:custGeom>
              <a:avLst/>
              <a:gdLst/>
              <a:ahLst/>
              <a:cxnLst/>
              <a:rect l="l" t="t" r="r" b="b"/>
              <a:pathLst>
                <a:path w="628014" h="630555">
                  <a:moveTo>
                    <a:pt x="57645" y="383667"/>
                  </a:moveTo>
                  <a:lnTo>
                    <a:pt x="43233" y="408891"/>
                  </a:lnTo>
                  <a:lnTo>
                    <a:pt x="28822" y="434117"/>
                  </a:lnTo>
                  <a:lnTo>
                    <a:pt x="14411" y="459344"/>
                  </a:lnTo>
                  <a:lnTo>
                    <a:pt x="0" y="484568"/>
                  </a:lnTo>
                  <a:lnTo>
                    <a:pt x="302691" y="630313"/>
                  </a:lnTo>
                  <a:lnTo>
                    <a:pt x="448437" y="316407"/>
                  </a:lnTo>
                  <a:lnTo>
                    <a:pt x="504494" y="417309"/>
                  </a:lnTo>
                  <a:lnTo>
                    <a:pt x="627824" y="350037"/>
                  </a:lnTo>
                  <a:lnTo>
                    <a:pt x="603478" y="305438"/>
                  </a:lnTo>
                  <a:lnTo>
                    <a:pt x="579132" y="260842"/>
                  </a:lnTo>
                  <a:lnTo>
                    <a:pt x="554786" y="216246"/>
                  </a:lnTo>
                  <a:lnTo>
                    <a:pt x="530440" y="171649"/>
                  </a:lnTo>
                  <a:lnTo>
                    <a:pt x="506095" y="127050"/>
                  </a:lnTo>
                  <a:lnTo>
                    <a:pt x="495919" y="135474"/>
                  </a:lnTo>
                  <a:lnTo>
                    <a:pt x="481628" y="144887"/>
                  </a:lnTo>
                  <a:lnTo>
                    <a:pt x="463375" y="153482"/>
                  </a:lnTo>
                  <a:lnTo>
                    <a:pt x="441312" y="159448"/>
                  </a:lnTo>
                  <a:lnTo>
                    <a:pt x="400187" y="159288"/>
                  </a:lnTo>
                  <a:lnTo>
                    <a:pt x="361548" y="146405"/>
                  </a:lnTo>
                  <a:lnTo>
                    <a:pt x="328135" y="123226"/>
                  </a:lnTo>
                  <a:lnTo>
                    <a:pt x="302691" y="92176"/>
                  </a:lnTo>
                  <a:lnTo>
                    <a:pt x="284289" y="37872"/>
                  </a:lnTo>
                  <a:lnTo>
                    <a:pt x="283214" y="15775"/>
                  </a:lnTo>
                  <a:lnTo>
                    <a:pt x="284365" y="0"/>
                  </a:lnTo>
                  <a:lnTo>
                    <a:pt x="236458" y="4983"/>
                  </a:lnTo>
                  <a:lnTo>
                    <a:pt x="188552" y="9966"/>
                  </a:lnTo>
                  <a:lnTo>
                    <a:pt x="140647" y="14950"/>
                  </a:lnTo>
                  <a:lnTo>
                    <a:pt x="92744" y="19933"/>
                  </a:lnTo>
                  <a:lnTo>
                    <a:pt x="44843" y="24917"/>
                  </a:lnTo>
                  <a:lnTo>
                    <a:pt x="89687" y="148234"/>
                  </a:lnTo>
                  <a:lnTo>
                    <a:pt x="190588" y="148234"/>
                  </a:lnTo>
                  <a:lnTo>
                    <a:pt x="176036" y="170968"/>
                  </a:lnTo>
                  <a:lnTo>
                    <a:pt x="161486" y="193700"/>
                  </a:lnTo>
                  <a:lnTo>
                    <a:pt x="146937" y="216432"/>
                  </a:lnTo>
                  <a:lnTo>
                    <a:pt x="132384" y="239166"/>
                  </a:lnTo>
                </a:path>
              </a:pathLst>
            </a:custGeom>
            <a:ln w="22428">
              <a:solidFill>
                <a:srgbClr val="FFFFFF"/>
              </a:solidFill>
            </a:ln>
          </p:spPr>
          <p:txBody>
            <a:bodyPr wrap="square" lIns="0" tIns="0" rIns="0" bIns="0" rtlCol="0"/>
            <a:lstStyle/>
            <a:p>
              <a:endParaRPr/>
            </a:p>
          </p:txBody>
        </p:sp>
        <p:sp>
          <p:nvSpPr>
            <p:cNvPr id="10" name="object 18">
              <a:extLst>
                <a:ext uri="{FF2B5EF4-FFF2-40B4-BE49-F238E27FC236}">
                  <a16:creationId xmlns:a16="http://schemas.microsoft.com/office/drawing/2014/main" id="{C62C5367-CA2E-7E86-2F6E-082260529B62}"/>
                </a:ext>
              </a:extLst>
            </p:cNvPr>
            <p:cNvSpPr/>
            <p:nvPr/>
          </p:nvSpPr>
          <p:spPr>
            <a:xfrm>
              <a:off x="1052634" y="408612"/>
              <a:ext cx="222250" cy="3175"/>
            </a:xfrm>
            <a:custGeom>
              <a:avLst/>
              <a:gdLst/>
              <a:ahLst/>
              <a:cxnLst/>
              <a:rect l="l" t="t" r="r" b="b"/>
              <a:pathLst>
                <a:path w="222250" h="3175">
                  <a:moveTo>
                    <a:pt x="0" y="2832"/>
                  </a:moveTo>
                  <a:lnTo>
                    <a:pt x="221678" y="0"/>
                  </a:lnTo>
                </a:path>
              </a:pathLst>
            </a:custGeom>
            <a:ln w="22428">
              <a:solidFill>
                <a:srgbClr val="FFFFFF"/>
              </a:solidFill>
            </a:ln>
          </p:spPr>
          <p:txBody>
            <a:bodyPr wrap="square" lIns="0" tIns="0" rIns="0" bIns="0" rtlCol="0"/>
            <a:lstStyle/>
            <a:p>
              <a:endParaRPr/>
            </a:p>
          </p:txBody>
        </p:sp>
        <p:sp>
          <p:nvSpPr>
            <p:cNvPr id="11" name="object 19">
              <a:extLst>
                <a:ext uri="{FF2B5EF4-FFF2-40B4-BE49-F238E27FC236}">
                  <a16:creationId xmlns:a16="http://schemas.microsoft.com/office/drawing/2014/main" id="{A366A209-5B67-47B1-A322-6874F1407224}"/>
                </a:ext>
              </a:extLst>
            </p:cNvPr>
            <p:cNvSpPr/>
            <p:nvPr/>
          </p:nvSpPr>
          <p:spPr>
            <a:xfrm>
              <a:off x="1107443" y="491167"/>
              <a:ext cx="204470" cy="2540"/>
            </a:xfrm>
            <a:custGeom>
              <a:avLst/>
              <a:gdLst/>
              <a:ahLst/>
              <a:cxnLst/>
              <a:rect l="l" t="t" r="r" b="b"/>
              <a:pathLst>
                <a:path w="204469" h="2540">
                  <a:moveTo>
                    <a:pt x="0" y="0"/>
                  </a:moveTo>
                  <a:lnTo>
                    <a:pt x="204266" y="2324"/>
                  </a:lnTo>
                </a:path>
              </a:pathLst>
            </a:custGeom>
            <a:ln w="22428">
              <a:solidFill>
                <a:srgbClr val="FFFFFF"/>
              </a:solidFill>
            </a:ln>
          </p:spPr>
          <p:txBody>
            <a:bodyPr wrap="square" lIns="0" tIns="0" rIns="0" bIns="0" rtlCol="0"/>
            <a:lstStyle/>
            <a:p>
              <a:endParaRPr/>
            </a:p>
          </p:txBody>
        </p:sp>
        <p:sp>
          <p:nvSpPr>
            <p:cNvPr id="12" name="object 20">
              <a:extLst>
                <a:ext uri="{FF2B5EF4-FFF2-40B4-BE49-F238E27FC236}">
                  <a16:creationId xmlns:a16="http://schemas.microsoft.com/office/drawing/2014/main" id="{480C9058-59F5-803F-CC8E-91C4D1B244F1}"/>
                </a:ext>
              </a:extLst>
            </p:cNvPr>
            <p:cNvSpPr/>
            <p:nvPr/>
          </p:nvSpPr>
          <p:spPr>
            <a:xfrm>
              <a:off x="1127375" y="451140"/>
              <a:ext cx="147320" cy="635"/>
            </a:xfrm>
            <a:custGeom>
              <a:avLst/>
              <a:gdLst/>
              <a:ahLst/>
              <a:cxnLst/>
              <a:rect l="l" t="t" r="r" b="b"/>
              <a:pathLst>
                <a:path w="147319" h="634">
                  <a:moveTo>
                    <a:pt x="0" y="165"/>
                  </a:moveTo>
                  <a:lnTo>
                    <a:pt x="146964" y="0"/>
                  </a:lnTo>
                </a:path>
              </a:pathLst>
            </a:custGeom>
            <a:ln w="22428">
              <a:solidFill>
                <a:srgbClr val="FFFFFF"/>
              </a:solidFill>
            </a:ln>
          </p:spPr>
          <p:txBody>
            <a:bodyPr wrap="square" lIns="0" tIns="0" rIns="0" bIns="0" rtlCol="0"/>
            <a:lstStyle/>
            <a:p>
              <a:endParaRPr/>
            </a:p>
          </p:txBody>
        </p:sp>
        <p:sp>
          <p:nvSpPr>
            <p:cNvPr id="13" name="object 21">
              <a:extLst>
                <a:ext uri="{FF2B5EF4-FFF2-40B4-BE49-F238E27FC236}">
                  <a16:creationId xmlns:a16="http://schemas.microsoft.com/office/drawing/2014/main" id="{D19370BA-A9D4-F91D-F3E3-B714BB8B7EDC}"/>
                </a:ext>
              </a:extLst>
            </p:cNvPr>
            <p:cNvSpPr/>
            <p:nvPr/>
          </p:nvSpPr>
          <p:spPr>
            <a:xfrm>
              <a:off x="1020262" y="450067"/>
              <a:ext cx="71120" cy="635"/>
            </a:xfrm>
            <a:custGeom>
              <a:avLst/>
              <a:gdLst/>
              <a:ahLst/>
              <a:cxnLst/>
              <a:rect l="l" t="t" r="r" b="b"/>
              <a:pathLst>
                <a:path w="71119" h="634">
                  <a:moveTo>
                    <a:pt x="0" y="76"/>
                  </a:moveTo>
                  <a:lnTo>
                    <a:pt x="70675" y="0"/>
                  </a:lnTo>
                </a:path>
              </a:pathLst>
            </a:custGeom>
            <a:ln w="22428">
              <a:solidFill>
                <a:srgbClr val="FFFFFF"/>
              </a:solidFill>
            </a:ln>
          </p:spPr>
          <p:txBody>
            <a:bodyPr wrap="square" lIns="0" tIns="0" rIns="0" bIns="0" rtlCol="0"/>
            <a:lstStyle/>
            <a:p>
              <a:endParaRPr/>
            </a:p>
          </p:txBody>
        </p:sp>
        <p:sp>
          <p:nvSpPr>
            <p:cNvPr id="14" name="object 22">
              <a:extLst>
                <a:ext uri="{FF2B5EF4-FFF2-40B4-BE49-F238E27FC236}">
                  <a16:creationId xmlns:a16="http://schemas.microsoft.com/office/drawing/2014/main" id="{887A8E51-1E97-2DE3-CA08-D64700055658}"/>
                </a:ext>
              </a:extLst>
            </p:cNvPr>
            <p:cNvSpPr/>
            <p:nvPr/>
          </p:nvSpPr>
          <p:spPr>
            <a:xfrm>
              <a:off x="998611" y="492377"/>
              <a:ext cx="71120" cy="635"/>
            </a:xfrm>
            <a:custGeom>
              <a:avLst/>
              <a:gdLst/>
              <a:ahLst/>
              <a:cxnLst/>
              <a:rect l="l" t="t" r="r" b="b"/>
              <a:pathLst>
                <a:path w="71119" h="634">
                  <a:moveTo>
                    <a:pt x="0" y="76"/>
                  </a:moveTo>
                  <a:lnTo>
                    <a:pt x="70675" y="0"/>
                  </a:lnTo>
                </a:path>
              </a:pathLst>
            </a:custGeom>
            <a:ln w="22428">
              <a:solidFill>
                <a:srgbClr val="FFFFFF"/>
              </a:solidFill>
            </a:ln>
          </p:spPr>
          <p:txBody>
            <a:bodyPr wrap="square" lIns="0" tIns="0" rIns="0" bIns="0" rtlCol="0"/>
            <a:lstStyle/>
            <a:p>
              <a:endParaRPr/>
            </a:p>
          </p:txBody>
        </p:sp>
        <p:sp>
          <p:nvSpPr>
            <p:cNvPr id="15" name="object 23">
              <a:extLst>
                <a:ext uri="{FF2B5EF4-FFF2-40B4-BE49-F238E27FC236}">
                  <a16:creationId xmlns:a16="http://schemas.microsoft.com/office/drawing/2014/main" id="{2BFC19CF-D02A-B301-55DE-5E392BDDD046}"/>
                </a:ext>
              </a:extLst>
            </p:cNvPr>
            <p:cNvSpPr/>
            <p:nvPr/>
          </p:nvSpPr>
          <p:spPr>
            <a:xfrm>
              <a:off x="906430" y="450024"/>
              <a:ext cx="71120" cy="635"/>
            </a:xfrm>
            <a:custGeom>
              <a:avLst/>
              <a:gdLst/>
              <a:ahLst/>
              <a:cxnLst/>
              <a:rect l="l" t="t" r="r" b="b"/>
              <a:pathLst>
                <a:path w="71119" h="634">
                  <a:moveTo>
                    <a:pt x="0" y="76"/>
                  </a:moveTo>
                  <a:lnTo>
                    <a:pt x="70675" y="0"/>
                  </a:lnTo>
                </a:path>
              </a:pathLst>
            </a:custGeom>
            <a:ln w="22428">
              <a:solidFill>
                <a:srgbClr val="FFFFFF"/>
              </a:solidFill>
            </a:ln>
          </p:spPr>
          <p:txBody>
            <a:bodyPr wrap="square" lIns="0" tIns="0" rIns="0" bIns="0" rtlCol="0"/>
            <a:lstStyle/>
            <a:p>
              <a:endParaRPr/>
            </a:p>
          </p:txBody>
        </p:sp>
        <p:sp>
          <p:nvSpPr>
            <p:cNvPr id="16" name="object 24">
              <a:extLst>
                <a:ext uri="{FF2B5EF4-FFF2-40B4-BE49-F238E27FC236}">
                  <a16:creationId xmlns:a16="http://schemas.microsoft.com/office/drawing/2014/main" id="{A87E9C0E-22C7-C064-F348-8E28074F82D3}"/>
                </a:ext>
              </a:extLst>
            </p:cNvPr>
            <p:cNvSpPr/>
            <p:nvPr/>
          </p:nvSpPr>
          <p:spPr>
            <a:xfrm>
              <a:off x="973068" y="412654"/>
              <a:ext cx="41910" cy="1905"/>
            </a:xfrm>
            <a:custGeom>
              <a:avLst/>
              <a:gdLst/>
              <a:ahLst/>
              <a:cxnLst/>
              <a:rect l="l" t="t" r="r" b="b"/>
              <a:pathLst>
                <a:path w="41909" h="1904">
                  <a:moveTo>
                    <a:pt x="0" y="1638"/>
                  </a:moveTo>
                  <a:lnTo>
                    <a:pt x="41402" y="0"/>
                  </a:lnTo>
                </a:path>
              </a:pathLst>
            </a:custGeom>
            <a:ln w="22428">
              <a:solidFill>
                <a:srgbClr val="FFFFFF"/>
              </a:solidFill>
            </a:ln>
          </p:spPr>
          <p:txBody>
            <a:bodyPr wrap="square" lIns="0" tIns="0" rIns="0" bIns="0" rtlCol="0"/>
            <a:lstStyle/>
            <a:p>
              <a:endParaRPr/>
            </a:p>
          </p:txBody>
        </p:sp>
      </p:grpSp>
      <p:sp>
        <p:nvSpPr>
          <p:cNvPr id="17" name="Google Shape;578;p102">
            <a:extLst>
              <a:ext uri="{FF2B5EF4-FFF2-40B4-BE49-F238E27FC236}">
                <a16:creationId xmlns:a16="http://schemas.microsoft.com/office/drawing/2014/main" id="{4B4FF395-2FE3-08EE-50F2-08272547E3F0}"/>
              </a:ext>
            </a:extLst>
          </p:cNvPr>
          <p:cNvSpPr txBox="1"/>
          <p:nvPr/>
        </p:nvSpPr>
        <p:spPr>
          <a:xfrm>
            <a:off x="5121038" y="2820173"/>
            <a:ext cx="9144000" cy="1546547"/>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endParaRPr sz="3200" b="1">
              <a:solidFill>
                <a:schemeClr val="tx1"/>
              </a:solidFill>
              <a:latin typeface="+mj-lt"/>
              <a:ea typeface="Avenir"/>
              <a:cs typeface="Avenir"/>
              <a:sym typeface="Avenir"/>
            </a:endParaRPr>
          </a:p>
          <a:p>
            <a:pPr marL="0" marR="0" lvl="0" indent="0" algn="ctr" rtl="0">
              <a:lnSpc>
                <a:spcPct val="100000"/>
              </a:lnSpc>
              <a:spcBef>
                <a:spcPts val="0"/>
              </a:spcBef>
              <a:spcAft>
                <a:spcPts val="0"/>
              </a:spcAft>
              <a:buClr>
                <a:srgbClr val="000000"/>
              </a:buClr>
              <a:buSzPts val="1100"/>
              <a:buFont typeface="Arial"/>
              <a:buNone/>
            </a:pPr>
            <a:r>
              <a:rPr lang="en" sz="3200" b="1">
                <a:solidFill>
                  <a:schemeClr val="tx1"/>
                </a:solidFill>
                <a:latin typeface="+mj-lt"/>
                <a:ea typeface="Avenir"/>
                <a:cs typeface="Avenir"/>
                <a:sym typeface="Avenir"/>
              </a:rPr>
              <a:t>Children in action</a:t>
            </a:r>
            <a:r>
              <a:rPr lang="en" sz="3200" b="1" i="0" u="none" strike="noStrike" cap="none">
                <a:solidFill>
                  <a:schemeClr val="tx1"/>
                </a:solidFill>
                <a:latin typeface="+mj-lt"/>
                <a:ea typeface="Avenir"/>
                <a:cs typeface="Avenir"/>
                <a:sym typeface="Avenir"/>
              </a:rPr>
              <a:t>:</a:t>
            </a:r>
            <a:endParaRPr sz="3200" b="1" i="0" u="none" strike="noStrike" cap="none">
              <a:solidFill>
                <a:schemeClr val="tx1"/>
              </a:solidFill>
              <a:latin typeface="+mj-lt"/>
              <a:ea typeface="Avenir"/>
              <a:cs typeface="Avenir"/>
              <a:sym typeface="Avenir"/>
            </a:endParaRPr>
          </a:p>
          <a:p>
            <a:pPr marL="0" marR="0" lvl="0" indent="0" algn="ctr" rtl="0">
              <a:lnSpc>
                <a:spcPct val="100000"/>
              </a:lnSpc>
              <a:spcBef>
                <a:spcPts val="0"/>
              </a:spcBef>
              <a:spcAft>
                <a:spcPts val="0"/>
              </a:spcAft>
              <a:buClr>
                <a:srgbClr val="000000"/>
              </a:buClr>
              <a:buSzPts val="1100"/>
              <a:buFont typeface="Arial"/>
              <a:buNone/>
            </a:pPr>
            <a:r>
              <a:rPr lang="en" sz="3200" b="1">
                <a:solidFill>
                  <a:schemeClr val="tx1"/>
                </a:solidFill>
                <a:latin typeface="+mj-lt"/>
                <a:ea typeface="Avenir"/>
                <a:cs typeface="Avenir"/>
                <a:sym typeface="Avenir"/>
              </a:rPr>
              <a:t>Awareness campaigns</a:t>
            </a:r>
            <a:endParaRPr sz="3200" b="1" i="0" u="none" strike="noStrike" cap="none">
              <a:solidFill>
                <a:schemeClr val="tx1"/>
              </a:solidFill>
              <a:latin typeface="+mj-lt"/>
              <a:ea typeface="Avenir"/>
              <a:cs typeface="Avenir"/>
              <a:sym typeface="Avenir"/>
            </a:endParaRPr>
          </a:p>
        </p:txBody>
      </p:sp>
      <p:sp>
        <p:nvSpPr>
          <p:cNvPr id="18" name="Google Shape;580;p102">
            <a:extLst>
              <a:ext uri="{FF2B5EF4-FFF2-40B4-BE49-F238E27FC236}">
                <a16:creationId xmlns:a16="http://schemas.microsoft.com/office/drawing/2014/main" id="{1037F7BF-EE57-C1E9-B263-B641A8D80A29}"/>
              </a:ext>
            </a:extLst>
          </p:cNvPr>
          <p:cNvSpPr txBox="1"/>
          <p:nvPr/>
        </p:nvSpPr>
        <p:spPr>
          <a:xfrm rot="493" flipH="1">
            <a:off x="10648218" y="7317943"/>
            <a:ext cx="6470334" cy="859500"/>
          </a:xfrm>
          <a:prstGeom prst="rect">
            <a:avLst/>
          </a:prstGeom>
          <a:noFill/>
          <a:ln>
            <a:noFill/>
          </a:ln>
        </p:spPr>
        <p:txBody>
          <a:bodyPr spcFirstLastPara="1" wrap="square" lIns="91425" tIns="91425" rIns="91425" bIns="91425" anchor="b" anchorCtr="0">
            <a:noAutofit/>
          </a:bodyPr>
          <a:lstStyle/>
          <a:p>
            <a:pPr marL="0" marR="0" lvl="0" indent="0" algn="ctr" rtl="0">
              <a:lnSpc>
                <a:spcPct val="115000"/>
              </a:lnSpc>
              <a:spcBef>
                <a:spcPts val="0"/>
              </a:spcBef>
              <a:spcAft>
                <a:spcPts val="0"/>
              </a:spcAft>
              <a:buClr>
                <a:srgbClr val="000000"/>
              </a:buClr>
              <a:buSzPts val="1400"/>
              <a:buFont typeface="Arial"/>
              <a:buNone/>
            </a:pPr>
            <a:r>
              <a:rPr lang="en" sz="2800">
                <a:solidFill>
                  <a:schemeClr val="tx1"/>
                </a:solidFill>
                <a:latin typeface="+mj-lt"/>
                <a:ea typeface="Avenir"/>
                <a:cs typeface="Avenir"/>
                <a:sym typeface="Avenir"/>
              </a:rPr>
              <a:t>You could think of posters, flyers, writing letters to companies or governments, or making videos to share information or ask for changes to circular economy or to help tackle climate change</a:t>
            </a:r>
            <a:endParaRPr sz="2000" b="0" i="0" u="none" strike="noStrike" cap="none">
              <a:solidFill>
                <a:schemeClr val="tx1"/>
              </a:solidFill>
              <a:latin typeface="+mj-lt"/>
              <a:ea typeface="Avenir"/>
              <a:cs typeface="Avenir"/>
              <a:sym typeface="Avenir"/>
            </a:endParaRPr>
          </a:p>
        </p:txBody>
      </p:sp>
      <p:pic>
        <p:nvPicPr>
          <p:cNvPr id="19" name="Google Shape;581;p102">
            <a:extLst>
              <a:ext uri="{FF2B5EF4-FFF2-40B4-BE49-F238E27FC236}">
                <a16:creationId xmlns:a16="http://schemas.microsoft.com/office/drawing/2014/main" id="{1CF4D65E-4D30-B438-9B09-9F148F8BD8D6}"/>
              </a:ext>
            </a:extLst>
          </p:cNvPr>
          <p:cNvPicPr preferRelativeResize="0"/>
          <p:nvPr/>
        </p:nvPicPr>
        <p:blipFill>
          <a:blip r:embed="rId3">
            <a:alphaModFix/>
          </a:blip>
          <a:stretch>
            <a:fillRect/>
          </a:stretch>
        </p:blipFill>
        <p:spPr>
          <a:xfrm>
            <a:off x="2260161" y="5041900"/>
            <a:ext cx="7620018" cy="4267200"/>
          </a:xfrm>
          <a:prstGeom prst="rect">
            <a:avLst/>
          </a:prstGeom>
          <a:noFill/>
          <a:ln>
            <a:noFill/>
          </a:ln>
        </p:spPr>
      </p:pic>
      <p:sp>
        <p:nvSpPr>
          <p:cNvPr id="20" name="TextBox 19">
            <a:extLst>
              <a:ext uri="{FF2B5EF4-FFF2-40B4-BE49-F238E27FC236}">
                <a16:creationId xmlns:a16="http://schemas.microsoft.com/office/drawing/2014/main" id="{E61CF468-21C2-2B15-A7B6-508D60333B31}"/>
              </a:ext>
            </a:extLst>
          </p:cNvPr>
          <p:cNvSpPr txBox="1"/>
          <p:nvPr/>
        </p:nvSpPr>
        <p:spPr>
          <a:xfrm>
            <a:off x="1838483" y="169696"/>
            <a:ext cx="7543800" cy="1015663"/>
          </a:xfrm>
          <a:prstGeom prst="rect">
            <a:avLst/>
          </a:prstGeom>
          <a:noFill/>
        </p:spPr>
        <p:txBody>
          <a:bodyPr wrap="square" rtlCol="0">
            <a:spAutoFit/>
          </a:bodyPr>
          <a:lstStyle/>
          <a:p>
            <a:r>
              <a:rPr lang="en-IE" sz="6000">
                <a:solidFill>
                  <a:schemeClr val="bg1"/>
                </a:solidFill>
                <a:latin typeface="Calibri" panose="020F0502020204030204" pitchFamily="34" charset="0"/>
                <a:ea typeface="Calibri" panose="020F0502020204030204" pitchFamily="34" charset="0"/>
                <a:cs typeface="Calibri" panose="020F0502020204030204" pitchFamily="34" charset="0"/>
              </a:rPr>
              <a:t>Inspiration</a:t>
            </a:r>
            <a:endParaRPr lang="en-IE" sz="54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586969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10">
            <a:extLst>
              <a:ext uri="{FF2B5EF4-FFF2-40B4-BE49-F238E27FC236}">
                <a16:creationId xmlns:a16="http://schemas.microsoft.com/office/drawing/2014/main" id="{00C46A2B-9D22-8535-CE87-5948D5F9BA4F}"/>
              </a:ext>
            </a:extLst>
          </p:cNvPr>
          <p:cNvGrpSpPr/>
          <p:nvPr/>
        </p:nvGrpSpPr>
        <p:grpSpPr>
          <a:xfrm>
            <a:off x="0" y="0"/>
            <a:ext cx="19008055" cy="1643647"/>
            <a:chOff x="0" y="1473"/>
            <a:chExt cx="10692130" cy="924560"/>
          </a:xfrm>
        </p:grpSpPr>
        <p:sp>
          <p:nvSpPr>
            <p:cNvPr id="3" name="object 11">
              <a:extLst>
                <a:ext uri="{FF2B5EF4-FFF2-40B4-BE49-F238E27FC236}">
                  <a16:creationId xmlns:a16="http://schemas.microsoft.com/office/drawing/2014/main" id="{3C575FE4-B884-4974-10EC-E29709F3F1DD}"/>
                </a:ext>
              </a:extLst>
            </p:cNvPr>
            <p:cNvSpPr/>
            <p:nvPr/>
          </p:nvSpPr>
          <p:spPr>
            <a:xfrm>
              <a:off x="0" y="1473"/>
              <a:ext cx="10692130" cy="924560"/>
            </a:xfrm>
            <a:custGeom>
              <a:avLst/>
              <a:gdLst/>
              <a:ahLst/>
              <a:cxnLst/>
              <a:rect l="l" t="t" r="r" b="b"/>
              <a:pathLst>
                <a:path w="10692130" h="924560">
                  <a:moveTo>
                    <a:pt x="0" y="0"/>
                  </a:moveTo>
                  <a:lnTo>
                    <a:pt x="0" y="923937"/>
                  </a:lnTo>
                  <a:lnTo>
                    <a:pt x="10692003" y="923937"/>
                  </a:lnTo>
                  <a:lnTo>
                    <a:pt x="10692003" y="0"/>
                  </a:lnTo>
                  <a:lnTo>
                    <a:pt x="0" y="0"/>
                  </a:lnTo>
                  <a:close/>
                </a:path>
              </a:pathLst>
            </a:custGeom>
            <a:solidFill>
              <a:srgbClr val="05B259"/>
            </a:solidFill>
          </p:spPr>
          <p:txBody>
            <a:bodyPr wrap="square" lIns="0" tIns="0" rIns="0" bIns="0" rtlCol="0"/>
            <a:lstStyle/>
            <a:p>
              <a:endParaRPr/>
            </a:p>
          </p:txBody>
        </p:sp>
        <p:pic>
          <p:nvPicPr>
            <p:cNvPr id="4" name="object 12">
              <a:extLst>
                <a:ext uri="{FF2B5EF4-FFF2-40B4-BE49-F238E27FC236}">
                  <a16:creationId xmlns:a16="http://schemas.microsoft.com/office/drawing/2014/main" id="{D78F4A61-0B4F-ED68-6B8D-0EB43716BD6C}"/>
                </a:ext>
              </a:extLst>
            </p:cNvPr>
            <p:cNvPicPr/>
            <p:nvPr/>
          </p:nvPicPr>
          <p:blipFill>
            <a:blip r:embed="rId2" cstate="email">
              <a:extLst>
                <a:ext uri="{28A0092B-C50C-407E-A947-70E740481C1C}">
                  <a14:useLocalDpi xmlns:a14="http://schemas.microsoft.com/office/drawing/2010/main"/>
                </a:ext>
              </a:extLst>
            </a:blip>
            <a:stretch>
              <a:fillRect/>
            </a:stretch>
          </p:blipFill>
          <p:spPr>
            <a:xfrm>
              <a:off x="10113573" y="143522"/>
              <a:ext cx="410365" cy="598563"/>
            </a:xfrm>
            <a:prstGeom prst="rect">
              <a:avLst/>
            </a:prstGeom>
          </p:spPr>
        </p:pic>
        <p:sp>
          <p:nvSpPr>
            <p:cNvPr id="5" name="object 13">
              <a:extLst>
                <a:ext uri="{FF2B5EF4-FFF2-40B4-BE49-F238E27FC236}">
                  <a16:creationId xmlns:a16="http://schemas.microsoft.com/office/drawing/2014/main" id="{4CA4DA23-ADCC-1EE8-3A47-01028F449CA0}"/>
                </a:ext>
              </a:extLst>
            </p:cNvPr>
            <p:cNvSpPr/>
            <p:nvPr/>
          </p:nvSpPr>
          <p:spPr>
            <a:xfrm>
              <a:off x="102675" y="68065"/>
              <a:ext cx="530860" cy="530860"/>
            </a:xfrm>
            <a:custGeom>
              <a:avLst/>
              <a:gdLst/>
              <a:ahLst/>
              <a:cxnLst/>
              <a:rect l="l" t="t" r="r" b="b"/>
              <a:pathLst>
                <a:path w="530860" h="530860">
                  <a:moveTo>
                    <a:pt x="265290" y="0"/>
                  </a:moveTo>
                  <a:lnTo>
                    <a:pt x="217602" y="4274"/>
                  </a:lnTo>
                  <a:lnTo>
                    <a:pt x="172720" y="16596"/>
                  </a:lnTo>
                  <a:lnTo>
                    <a:pt x="131391" y="36218"/>
                  </a:lnTo>
                  <a:lnTo>
                    <a:pt x="94365" y="62391"/>
                  </a:lnTo>
                  <a:lnTo>
                    <a:pt x="62391" y="94365"/>
                  </a:lnTo>
                  <a:lnTo>
                    <a:pt x="36218" y="131391"/>
                  </a:lnTo>
                  <a:lnTo>
                    <a:pt x="16596" y="172720"/>
                  </a:lnTo>
                  <a:lnTo>
                    <a:pt x="4274" y="217602"/>
                  </a:lnTo>
                  <a:lnTo>
                    <a:pt x="0" y="265290"/>
                  </a:lnTo>
                  <a:lnTo>
                    <a:pt x="4274" y="312977"/>
                  </a:lnTo>
                  <a:lnTo>
                    <a:pt x="16596" y="357860"/>
                  </a:lnTo>
                  <a:lnTo>
                    <a:pt x="36218" y="399189"/>
                  </a:lnTo>
                  <a:lnTo>
                    <a:pt x="62391" y="436215"/>
                  </a:lnTo>
                  <a:lnTo>
                    <a:pt x="94365" y="468189"/>
                  </a:lnTo>
                  <a:lnTo>
                    <a:pt x="131391" y="494361"/>
                  </a:lnTo>
                  <a:lnTo>
                    <a:pt x="172720" y="513983"/>
                  </a:lnTo>
                  <a:lnTo>
                    <a:pt x="217602" y="526306"/>
                  </a:lnTo>
                  <a:lnTo>
                    <a:pt x="265290" y="530580"/>
                  </a:lnTo>
                  <a:lnTo>
                    <a:pt x="312977" y="526306"/>
                  </a:lnTo>
                  <a:lnTo>
                    <a:pt x="357860" y="513983"/>
                  </a:lnTo>
                  <a:lnTo>
                    <a:pt x="399189" y="494361"/>
                  </a:lnTo>
                  <a:lnTo>
                    <a:pt x="436215" y="468189"/>
                  </a:lnTo>
                  <a:lnTo>
                    <a:pt x="468189" y="436215"/>
                  </a:lnTo>
                  <a:lnTo>
                    <a:pt x="494361" y="399189"/>
                  </a:lnTo>
                  <a:lnTo>
                    <a:pt x="513983" y="357860"/>
                  </a:lnTo>
                  <a:lnTo>
                    <a:pt x="526306" y="312977"/>
                  </a:lnTo>
                  <a:lnTo>
                    <a:pt x="530580" y="265290"/>
                  </a:lnTo>
                  <a:lnTo>
                    <a:pt x="526306" y="217602"/>
                  </a:lnTo>
                  <a:lnTo>
                    <a:pt x="513983" y="172720"/>
                  </a:lnTo>
                  <a:lnTo>
                    <a:pt x="494361" y="131391"/>
                  </a:lnTo>
                  <a:lnTo>
                    <a:pt x="468189" y="94365"/>
                  </a:lnTo>
                  <a:lnTo>
                    <a:pt x="436215" y="62391"/>
                  </a:lnTo>
                  <a:lnTo>
                    <a:pt x="399189" y="36218"/>
                  </a:lnTo>
                  <a:lnTo>
                    <a:pt x="357860" y="16596"/>
                  </a:lnTo>
                  <a:lnTo>
                    <a:pt x="312977" y="4274"/>
                  </a:lnTo>
                  <a:lnTo>
                    <a:pt x="265290" y="0"/>
                  </a:lnTo>
                  <a:close/>
                </a:path>
              </a:pathLst>
            </a:custGeom>
            <a:solidFill>
              <a:srgbClr val="0979BF"/>
            </a:solidFill>
          </p:spPr>
          <p:txBody>
            <a:bodyPr wrap="square" lIns="0" tIns="0" rIns="0" bIns="0" rtlCol="0"/>
            <a:lstStyle/>
            <a:p>
              <a:endParaRPr/>
            </a:p>
          </p:txBody>
        </p:sp>
      </p:grpSp>
      <p:grpSp>
        <p:nvGrpSpPr>
          <p:cNvPr id="7" name="object 15">
            <a:extLst>
              <a:ext uri="{FF2B5EF4-FFF2-40B4-BE49-F238E27FC236}">
                <a16:creationId xmlns:a16="http://schemas.microsoft.com/office/drawing/2014/main" id="{C8832204-C833-C7A3-FDEF-0712EC715026}"/>
              </a:ext>
            </a:extLst>
          </p:cNvPr>
          <p:cNvGrpSpPr/>
          <p:nvPr/>
        </p:nvGrpSpPr>
        <p:grpSpPr>
          <a:xfrm>
            <a:off x="340951" y="243270"/>
            <a:ext cx="2477888" cy="1300468"/>
            <a:chOff x="265352" y="131166"/>
            <a:chExt cx="1393825" cy="731520"/>
          </a:xfrm>
        </p:grpSpPr>
        <p:pic>
          <p:nvPicPr>
            <p:cNvPr id="8" name="object 16">
              <a:extLst>
                <a:ext uri="{FF2B5EF4-FFF2-40B4-BE49-F238E27FC236}">
                  <a16:creationId xmlns:a16="http://schemas.microsoft.com/office/drawing/2014/main" id="{5EB43906-7064-6C73-3238-35517327CE33}"/>
                </a:ext>
              </a:extLst>
            </p:cNvPr>
            <p:cNvPicPr/>
            <p:nvPr/>
          </p:nvPicPr>
          <p:blipFill>
            <a:blip r:embed="rId3" cstate="email">
              <a:extLst>
                <a:ext uri="{28A0092B-C50C-407E-A947-70E740481C1C}">
                  <a14:useLocalDpi xmlns:a14="http://schemas.microsoft.com/office/drawing/2010/main"/>
                </a:ext>
              </a:extLst>
            </a:blip>
            <a:stretch>
              <a:fillRect/>
            </a:stretch>
          </p:blipFill>
          <p:spPr>
            <a:xfrm>
              <a:off x="265352" y="622941"/>
              <a:ext cx="209284" cy="239162"/>
            </a:xfrm>
            <a:prstGeom prst="rect">
              <a:avLst/>
            </a:prstGeom>
          </p:spPr>
        </p:pic>
        <p:sp>
          <p:nvSpPr>
            <p:cNvPr id="9" name="object 17">
              <a:extLst>
                <a:ext uri="{FF2B5EF4-FFF2-40B4-BE49-F238E27FC236}">
                  <a16:creationId xmlns:a16="http://schemas.microsoft.com/office/drawing/2014/main" id="{0DA2F3F6-EB9B-D134-CCA0-CB955D0FE450}"/>
                </a:ext>
              </a:extLst>
            </p:cNvPr>
            <p:cNvSpPr/>
            <p:nvPr/>
          </p:nvSpPr>
          <p:spPr>
            <a:xfrm>
              <a:off x="1019902" y="142380"/>
              <a:ext cx="628015" cy="630555"/>
            </a:xfrm>
            <a:custGeom>
              <a:avLst/>
              <a:gdLst/>
              <a:ahLst/>
              <a:cxnLst/>
              <a:rect l="l" t="t" r="r" b="b"/>
              <a:pathLst>
                <a:path w="628014" h="630555">
                  <a:moveTo>
                    <a:pt x="57645" y="383667"/>
                  </a:moveTo>
                  <a:lnTo>
                    <a:pt x="43233" y="408891"/>
                  </a:lnTo>
                  <a:lnTo>
                    <a:pt x="28822" y="434117"/>
                  </a:lnTo>
                  <a:lnTo>
                    <a:pt x="14411" y="459344"/>
                  </a:lnTo>
                  <a:lnTo>
                    <a:pt x="0" y="484568"/>
                  </a:lnTo>
                  <a:lnTo>
                    <a:pt x="302691" y="630313"/>
                  </a:lnTo>
                  <a:lnTo>
                    <a:pt x="448437" y="316407"/>
                  </a:lnTo>
                  <a:lnTo>
                    <a:pt x="504494" y="417309"/>
                  </a:lnTo>
                  <a:lnTo>
                    <a:pt x="627824" y="350037"/>
                  </a:lnTo>
                  <a:lnTo>
                    <a:pt x="603478" y="305438"/>
                  </a:lnTo>
                  <a:lnTo>
                    <a:pt x="579132" y="260842"/>
                  </a:lnTo>
                  <a:lnTo>
                    <a:pt x="554786" y="216246"/>
                  </a:lnTo>
                  <a:lnTo>
                    <a:pt x="530440" y="171649"/>
                  </a:lnTo>
                  <a:lnTo>
                    <a:pt x="506095" y="127050"/>
                  </a:lnTo>
                  <a:lnTo>
                    <a:pt x="495919" y="135474"/>
                  </a:lnTo>
                  <a:lnTo>
                    <a:pt x="481628" y="144887"/>
                  </a:lnTo>
                  <a:lnTo>
                    <a:pt x="463375" y="153482"/>
                  </a:lnTo>
                  <a:lnTo>
                    <a:pt x="441312" y="159448"/>
                  </a:lnTo>
                  <a:lnTo>
                    <a:pt x="400187" y="159288"/>
                  </a:lnTo>
                  <a:lnTo>
                    <a:pt x="361548" y="146405"/>
                  </a:lnTo>
                  <a:lnTo>
                    <a:pt x="328135" y="123226"/>
                  </a:lnTo>
                  <a:lnTo>
                    <a:pt x="302691" y="92176"/>
                  </a:lnTo>
                  <a:lnTo>
                    <a:pt x="284289" y="37872"/>
                  </a:lnTo>
                  <a:lnTo>
                    <a:pt x="283214" y="15775"/>
                  </a:lnTo>
                  <a:lnTo>
                    <a:pt x="284365" y="0"/>
                  </a:lnTo>
                  <a:lnTo>
                    <a:pt x="236458" y="4983"/>
                  </a:lnTo>
                  <a:lnTo>
                    <a:pt x="188552" y="9966"/>
                  </a:lnTo>
                  <a:lnTo>
                    <a:pt x="140647" y="14950"/>
                  </a:lnTo>
                  <a:lnTo>
                    <a:pt x="92744" y="19933"/>
                  </a:lnTo>
                  <a:lnTo>
                    <a:pt x="44843" y="24917"/>
                  </a:lnTo>
                  <a:lnTo>
                    <a:pt x="89687" y="148234"/>
                  </a:lnTo>
                  <a:lnTo>
                    <a:pt x="190588" y="148234"/>
                  </a:lnTo>
                  <a:lnTo>
                    <a:pt x="176036" y="170968"/>
                  </a:lnTo>
                  <a:lnTo>
                    <a:pt x="161486" y="193700"/>
                  </a:lnTo>
                  <a:lnTo>
                    <a:pt x="146937" y="216432"/>
                  </a:lnTo>
                  <a:lnTo>
                    <a:pt x="132384" y="239166"/>
                  </a:lnTo>
                </a:path>
              </a:pathLst>
            </a:custGeom>
            <a:ln w="22428">
              <a:solidFill>
                <a:srgbClr val="FFFFFF"/>
              </a:solidFill>
            </a:ln>
          </p:spPr>
          <p:txBody>
            <a:bodyPr wrap="square" lIns="0" tIns="0" rIns="0" bIns="0" rtlCol="0"/>
            <a:lstStyle/>
            <a:p>
              <a:endParaRPr/>
            </a:p>
          </p:txBody>
        </p:sp>
        <p:sp>
          <p:nvSpPr>
            <p:cNvPr id="10" name="object 18">
              <a:extLst>
                <a:ext uri="{FF2B5EF4-FFF2-40B4-BE49-F238E27FC236}">
                  <a16:creationId xmlns:a16="http://schemas.microsoft.com/office/drawing/2014/main" id="{C62C5367-CA2E-7E86-2F6E-082260529B62}"/>
                </a:ext>
              </a:extLst>
            </p:cNvPr>
            <p:cNvSpPr/>
            <p:nvPr/>
          </p:nvSpPr>
          <p:spPr>
            <a:xfrm>
              <a:off x="1052634" y="408612"/>
              <a:ext cx="222250" cy="3175"/>
            </a:xfrm>
            <a:custGeom>
              <a:avLst/>
              <a:gdLst/>
              <a:ahLst/>
              <a:cxnLst/>
              <a:rect l="l" t="t" r="r" b="b"/>
              <a:pathLst>
                <a:path w="222250" h="3175">
                  <a:moveTo>
                    <a:pt x="0" y="2832"/>
                  </a:moveTo>
                  <a:lnTo>
                    <a:pt x="221678" y="0"/>
                  </a:lnTo>
                </a:path>
              </a:pathLst>
            </a:custGeom>
            <a:ln w="22428">
              <a:solidFill>
                <a:srgbClr val="FFFFFF"/>
              </a:solidFill>
            </a:ln>
          </p:spPr>
          <p:txBody>
            <a:bodyPr wrap="square" lIns="0" tIns="0" rIns="0" bIns="0" rtlCol="0"/>
            <a:lstStyle/>
            <a:p>
              <a:endParaRPr/>
            </a:p>
          </p:txBody>
        </p:sp>
        <p:sp>
          <p:nvSpPr>
            <p:cNvPr id="11" name="object 19">
              <a:extLst>
                <a:ext uri="{FF2B5EF4-FFF2-40B4-BE49-F238E27FC236}">
                  <a16:creationId xmlns:a16="http://schemas.microsoft.com/office/drawing/2014/main" id="{A366A209-5B67-47B1-A322-6874F1407224}"/>
                </a:ext>
              </a:extLst>
            </p:cNvPr>
            <p:cNvSpPr/>
            <p:nvPr/>
          </p:nvSpPr>
          <p:spPr>
            <a:xfrm>
              <a:off x="1107443" y="491167"/>
              <a:ext cx="204470" cy="2540"/>
            </a:xfrm>
            <a:custGeom>
              <a:avLst/>
              <a:gdLst/>
              <a:ahLst/>
              <a:cxnLst/>
              <a:rect l="l" t="t" r="r" b="b"/>
              <a:pathLst>
                <a:path w="204469" h="2540">
                  <a:moveTo>
                    <a:pt x="0" y="0"/>
                  </a:moveTo>
                  <a:lnTo>
                    <a:pt x="204266" y="2324"/>
                  </a:lnTo>
                </a:path>
              </a:pathLst>
            </a:custGeom>
            <a:ln w="22428">
              <a:solidFill>
                <a:srgbClr val="FFFFFF"/>
              </a:solidFill>
            </a:ln>
          </p:spPr>
          <p:txBody>
            <a:bodyPr wrap="square" lIns="0" tIns="0" rIns="0" bIns="0" rtlCol="0"/>
            <a:lstStyle/>
            <a:p>
              <a:endParaRPr/>
            </a:p>
          </p:txBody>
        </p:sp>
        <p:sp>
          <p:nvSpPr>
            <p:cNvPr id="12" name="object 20">
              <a:extLst>
                <a:ext uri="{FF2B5EF4-FFF2-40B4-BE49-F238E27FC236}">
                  <a16:creationId xmlns:a16="http://schemas.microsoft.com/office/drawing/2014/main" id="{480C9058-59F5-803F-CC8E-91C4D1B244F1}"/>
                </a:ext>
              </a:extLst>
            </p:cNvPr>
            <p:cNvSpPr/>
            <p:nvPr/>
          </p:nvSpPr>
          <p:spPr>
            <a:xfrm>
              <a:off x="1127375" y="451140"/>
              <a:ext cx="147320" cy="635"/>
            </a:xfrm>
            <a:custGeom>
              <a:avLst/>
              <a:gdLst/>
              <a:ahLst/>
              <a:cxnLst/>
              <a:rect l="l" t="t" r="r" b="b"/>
              <a:pathLst>
                <a:path w="147319" h="634">
                  <a:moveTo>
                    <a:pt x="0" y="165"/>
                  </a:moveTo>
                  <a:lnTo>
                    <a:pt x="146964" y="0"/>
                  </a:lnTo>
                </a:path>
              </a:pathLst>
            </a:custGeom>
            <a:ln w="22428">
              <a:solidFill>
                <a:srgbClr val="FFFFFF"/>
              </a:solidFill>
            </a:ln>
          </p:spPr>
          <p:txBody>
            <a:bodyPr wrap="square" lIns="0" tIns="0" rIns="0" bIns="0" rtlCol="0"/>
            <a:lstStyle/>
            <a:p>
              <a:endParaRPr/>
            </a:p>
          </p:txBody>
        </p:sp>
        <p:sp>
          <p:nvSpPr>
            <p:cNvPr id="13" name="object 21">
              <a:extLst>
                <a:ext uri="{FF2B5EF4-FFF2-40B4-BE49-F238E27FC236}">
                  <a16:creationId xmlns:a16="http://schemas.microsoft.com/office/drawing/2014/main" id="{D19370BA-A9D4-F91D-F3E3-B714BB8B7EDC}"/>
                </a:ext>
              </a:extLst>
            </p:cNvPr>
            <p:cNvSpPr/>
            <p:nvPr/>
          </p:nvSpPr>
          <p:spPr>
            <a:xfrm>
              <a:off x="1020262" y="450067"/>
              <a:ext cx="71120" cy="635"/>
            </a:xfrm>
            <a:custGeom>
              <a:avLst/>
              <a:gdLst/>
              <a:ahLst/>
              <a:cxnLst/>
              <a:rect l="l" t="t" r="r" b="b"/>
              <a:pathLst>
                <a:path w="71119" h="634">
                  <a:moveTo>
                    <a:pt x="0" y="76"/>
                  </a:moveTo>
                  <a:lnTo>
                    <a:pt x="70675" y="0"/>
                  </a:lnTo>
                </a:path>
              </a:pathLst>
            </a:custGeom>
            <a:ln w="22428">
              <a:solidFill>
                <a:srgbClr val="FFFFFF"/>
              </a:solidFill>
            </a:ln>
          </p:spPr>
          <p:txBody>
            <a:bodyPr wrap="square" lIns="0" tIns="0" rIns="0" bIns="0" rtlCol="0"/>
            <a:lstStyle/>
            <a:p>
              <a:endParaRPr/>
            </a:p>
          </p:txBody>
        </p:sp>
        <p:sp>
          <p:nvSpPr>
            <p:cNvPr id="14" name="object 22">
              <a:extLst>
                <a:ext uri="{FF2B5EF4-FFF2-40B4-BE49-F238E27FC236}">
                  <a16:creationId xmlns:a16="http://schemas.microsoft.com/office/drawing/2014/main" id="{887A8E51-1E97-2DE3-CA08-D64700055658}"/>
                </a:ext>
              </a:extLst>
            </p:cNvPr>
            <p:cNvSpPr/>
            <p:nvPr/>
          </p:nvSpPr>
          <p:spPr>
            <a:xfrm>
              <a:off x="998611" y="492377"/>
              <a:ext cx="71120" cy="635"/>
            </a:xfrm>
            <a:custGeom>
              <a:avLst/>
              <a:gdLst/>
              <a:ahLst/>
              <a:cxnLst/>
              <a:rect l="l" t="t" r="r" b="b"/>
              <a:pathLst>
                <a:path w="71119" h="634">
                  <a:moveTo>
                    <a:pt x="0" y="76"/>
                  </a:moveTo>
                  <a:lnTo>
                    <a:pt x="70675" y="0"/>
                  </a:lnTo>
                </a:path>
              </a:pathLst>
            </a:custGeom>
            <a:ln w="22428">
              <a:solidFill>
                <a:srgbClr val="FFFFFF"/>
              </a:solidFill>
            </a:ln>
          </p:spPr>
          <p:txBody>
            <a:bodyPr wrap="square" lIns="0" tIns="0" rIns="0" bIns="0" rtlCol="0"/>
            <a:lstStyle/>
            <a:p>
              <a:endParaRPr/>
            </a:p>
          </p:txBody>
        </p:sp>
        <p:sp>
          <p:nvSpPr>
            <p:cNvPr id="15" name="object 23">
              <a:extLst>
                <a:ext uri="{FF2B5EF4-FFF2-40B4-BE49-F238E27FC236}">
                  <a16:creationId xmlns:a16="http://schemas.microsoft.com/office/drawing/2014/main" id="{2BFC19CF-D02A-B301-55DE-5E392BDDD046}"/>
                </a:ext>
              </a:extLst>
            </p:cNvPr>
            <p:cNvSpPr/>
            <p:nvPr/>
          </p:nvSpPr>
          <p:spPr>
            <a:xfrm>
              <a:off x="906430" y="450024"/>
              <a:ext cx="71120" cy="635"/>
            </a:xfrm>
            <a:custGeom>
              <a:avLst/>
              <a:gdLst/>
              <a:ahLst/>
              <a:cxnLst/>
              <a:rect l="l" t="t" r="r" b="b"/>
              <a:pathLst>
                <a:path w="71119" h="634">
                  <a:moveTo>
                    <a:pt x="0" y="76"/>
                  </a:moveTo>
                  <a:lnTo>
                    <a:pt x="70675" y="0"/>
                  </a:lnTo>
                </a:path>
              </a:pathLst>
            </a:custGeom>
            <a:ln w="22428">
              <a:solidFill>
                <a:srgbClr val="FFFFFF"/>
              </a:solidFill>
            </a:ln>
          </p:spPr>
          <p:txBody>
            <a:bodyPr wrap="square" lIns="0" tIns="0" rIns="0" bIns="0" rtlCol="0"/>
            <a:lstStyle/>
            <a:p>
              <a:endParaRPr/>
            </a:p>
          </p:txBody>
        </p:sp>
        <p:sp>
          <p:nvSpPr>
            <p:cNvPr id="16" name="object 24">
              <a:extLst>
                <a:ext uri="{FF2B5EF4-FFF2-40B4-BE49-F238E27FC236}">
                  <a16:creationId xmlns:a16="http://schemas.microsoft.com/office/drawing/2014/main" id="{A87E9C0E-22C7-C064-F348-8E28074F82D3}"/>
                </a:ext>
              </a:extLst>
            </p:cNvPr>
            <p:cNvSpPr/>
            <p:nvPr/>
          </p:nvSpPr>
          <p:spPr>
            <a:xfrm>
              <a:off x="973068" y="412654"/>
              <a:ext cx="41910" cy="1905"/>
            </a:xfrm>
            <a:custGeom>
              <a:avLst/>
              <a:gdLst/>
              <a:ahLst/>
              <a:cxnLst/>
              <a:rect l="l" t="t" r="r" b="b"/>
              <a:pathLst>
                <a:path w="41909" h="1904">
                  <a:moveTo>
                    <a:pt x="0" y="1638"/>
                  </a:moveTo>
                  <a:lnTo>
                    <a:pt x="41402" y="0"/>
                  </a:lnTo>
                </a:path>
              </a:pathLst>
            </a:custGeom>
            <a:ln w="22428">
              <a:solidFill>
                <a:srgbClr val="FFFFFF"/>
              </a:solidFill>
            </a:ln>
          </p:spPr>
          <p:txBody>
            <a:bodyPr wrap="square" lIns="0" tIns="0" rIns="0" bIns="0" rtlCol="0"/>
            <a:lstStyle/>
            <a:p>
              <a:endParaRPr/>
            </a:p>
          </p:txBody>
        </p:sp>
      </p:grpSp>
      <p:sp>
        <p:nvSpPr>
          <p:cNvPr id="17" name="Google Shape;545;p98">
            <a:extLst>
              <a:ext uri="{FF2B5EF4-FFF2-40B4-BE49-F238E27FC236}">
                <a16:creationId xmlns:a16="http://schemas.microsoft.com/office/drawing/2014/main" id="{EDE575CE-DB4A-6E63-DB4E-8B6B35AA3878}"/>
              </a:ext>
            </a:extLst>
          </p:cNvPr>
          <p:cNvSpPr txBox="1"/>
          <p:nvPr/>
        </p:nvSpPr>
        <p:spPr>
          <a:xfrm>
            <a:off x="1648314" y="2027886"/>
            <a:ext cx="15785134" cy="1546547"/>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3200" b="1">
                <a:solidFill>
                  <a:schemeClr val="tx1"/>
                </a:solidFill>
                <a:latin typeface="+mj-lt"/>
                <a:ea typeface="Avenir"/>
                <a:cs typeface="Avenir"/>
                <a:sym typeface="Avenir"/>
              </a:rPr>
              <a:t>RETHINK DESIGN:</a:t>
            </a:r>
          </a:p>
          <a:p>
            <a:pPr marL="0" marR="0" lvl="0" indent="0" algn="ctr" rtl="0">
              <a:lnSpc>
                <a:spcPct val="100000"/>
              </a:lnSpc>
              <a:spcBef>
                <a:spcPts val="0"/>
              </a:spcBef>
              <a:spcAft>
                <a:spcPts val="0"/>
              </a:spcAft>
              <a:buClr>
                <a:srgbClr val="000000"/>
              </a:buClr>
              <a:buSzPts val="1100"/>
              <a:buFont typeface="Arial"/>
              <a:buNone/>
            </a:pPr>
            <a:endParaRPr sz="3200" i="0" u="none" strike="noStrike" cap="none">
              <a:solidFill>
                <a:schemeClr val="tx1"/>
              </a:solidFill>
              <a:latin typeface="+mj-lt"/>
              <a:ea typeface="Avenir"/>
              <a:cs typeface="Avenir"/>
              <a:sym typeface="Avenir"/>
            </a:endParaRPr>
          </a:p>
          <a:p>
            <a:pPr marL="0" marR="0" lvl="0" indent="0" algn="ctr" rtl="0">
              <a:lnSpc>
                <a:spcPct val="100000"/>
              </a:lnSpc>
              <a:spcBef>
                <a:spcPts val="0"/>
              </a:spcBef>
              <a:spcAft>
                <a:spcPts val="0"/>
              </a:spcAft>
              <a:buClr>
                <a:srgbClr val="000000"/>
              </a:buClr>
              <a:buSzPts val="1100"/>
              <a:buFont typeface="Arial"/>
              <a:buNone/>
            </a:pPr>
            <a:r>
              <a:rPr lang="en" sz="3200">
                <a:solidFill>
                  <a:schemeClr val="tx1"/>
                </a:solidFill>
                <a:latin typeface="+mj-lt"/>
                <a:ea typeface="Avenir"/>
                <a:cs typeface="Avenir"/>
                <a:sym typeface="Avenir"/>
              </a:rPr>
              <a:t>Use food waste to make clothing, instead of plants like cotton needing a lot of water and land.</a:t>
            </a:r>
            <a:endParaRPr sz="3200" i="0" u="none" strike="noStrike" cap="none">
              <a:solidFill>
                <a:schemeClr val="tx1"/>
              </a:solidFill>
              <a:latin typeface="+mj-lt"/>
              <a:ea typeface="Avenir"/>
              <a:cs typeface="Avenir"/>
              <a:sym typeface="Avenir"/>
            </a:endParaRPr>
          </a:p>
        </p:txBody>
      </p:sp>
      <p:sp>
        <p:nvSpPr>
          <p:cNvPr id="22" name="TextBox 21">
            <a:extLst>
              <a:ext uri="{FF2B5EF4-FFF2-40B4-BE49-F238E27FC236}">
                <a16:creationId xmlns:a16="http://schemas.microsoft.com/office/drawing/2014/main" id="{646C59A3-21B7-C0A3-E8DB-909759501273}"/>
              </a:ext>
            </a:extLst>
          </p:cNvPr>
          <p:cNvSpPr txBox="1"/>
          <p:nvPr/>
        </p:nvSpPr>
        <p:spPr>
          <a:xfrm>
            <a:off x="2954449" y="289096"/>
            <a:ext cx="7543800" cy="1015663"/>
          </a:xfrm>
          <a:prstGeom prst="rect">
            <a:avLst/>
          </a:prstGeom>
          <a:noFill/>
        </p:spPr>
        <p:txBody>
          <a:bodyPr wrap="square" rtlCol="0">
            <a:spAutoFit/>
          </a:bodyPr>
          <a:lstStyle/>
          <a:p>
            <a:r>
              <a:rPr lang="en-IE" sz="6000">
                <a:solidFill>
                  <a:schemeClr val="bg1"/>
                </a:solidFill>
                <a:latin typeface="Calibri" panose="020F0502020204030204" pitchFamily="34" charset="0"/>
                <a:ea typeface="Calibri" panose="020F0502020204030204" pitchFamily="34" charset="0"/>
                <a:cs typeface="Calibri" panose="020F0502020204030204" pitchFamily="34" charset="0"/>
              </a:rPr>
              <a:t>Inspiration</a:t>
            </a:r>
            <a:endParaRPr lang="en-IE" sz="54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36" name="Group 35">
            <a:extLst>
              <a:ext uri="{FF2B5EF4-FFF2-40B4-BE49-F238E27FC236}">
                <a16:creationId xmlns:a16="http://schemas.microsoft.com/office/drawing/2014/main" id="{2A4C4BBD-7CAE-99B4-5D00-729D9C3690F6}"/>
              </a:ext>
            </a:extLst>
          </p:cNvPr>
          <p:cNvGrpSpPr/>
          <p:nvPr/>
        </p:nvGrpSpPr>
        <p:grpSpPr>
          <a:xfrm>
            <a:off x="132382" y="3997868"/>
            <a:ext cx="18695517" cy="5883425"/>
            <a:chOff x="132382" y="3997868"/>
            <a:chExt cx="18695517" cy="5883425"/>
          </a:xfrm>
        </p:grpSpPr>
        <p:pic>
          <p:nvPicPr>
            <p:cNvPr id="19" name="Picture 18" descr="ANANAS ANAM - PIÑATEX — C I R C U M F A U N A">
              <a:extLst>
                <a:ext uri="{FF2B5EF4-FFF2-40B4-BE49-F238E27FC236}">
                  <a16:creationId xmlns:a16="http://schemas.microsoft.com/office/drawing/2014/main" id="{6D7FCFC9-3560-59DA-7384-52C58278C70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383" y="4005025"/>
              <a:ext cx="3661466" cy="3661466"/>
            </a:xfrm>
            <a:prstGeom prst="rect">
              <a:avLst/>
            </a:prstGeom>
          </p:spPr>
        </p:pic>
        <p:pic>
          <p:nvPicPr>
            <p:cNvPr id="23" name="Picture 22">
              <a:extLst>
                <a:ext uri="{FF2B5EF4-FFF2-40B4-BE49-F238E27FC236}">
                  <a16:creationId xmlns:a16="http://schemas.microsoft.com/office/drawing/2014/main" id="{7B87E659-C979-BD18-B50F-74092579976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11410" y="4005025"/>
              <a:ext cx="5492200" cy="3661466"/>
            </a:xfrm>
            <a:prstGeom prst="rect">
              <a:avLst/>
            </a:prstGeom>
          </p:spPr>
        </p:pic>
        <p:pic>
          <p:nvPicPr>
            <p:cNvPr id="25" name="Picture 24">
              <a:extLst>
                <a:ext uri="{FF2B5EF4-FFF2-40B4-BE49-F238E27FC236}">
                  <a16:creationId xmlns:a16="http://schemas.microsoft.com/office/drawing/2014/main" id="{C9F9765E-4C13-0E75-E2CD-1E6EE658B6F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521171" y="4005025"/>
              <a:ext cx="2663984" cy="3668623"/>
            </a:xfrm>
            <a:prstGeom prst="rect">
              <a:avLst/>
            </a:prstGeom>
          </p:spPr>
        </p:pic>
        <p:pic>
          <p:nvPicPr>
            <p:cNvPr id="26" name="Picture 25" descr="Bamboo Fabric: What It Is, Benefits, and Why It Outperforms Cotton – Namubak">
              <a:extLst>
                <a:ext uri="{FF2B5EF4-FFF2-40B4-BE49-F238E27FC236}">
                  <a16:creationId xmlns:a16="http://schemas.microsoft.com/office/drawing/2014/main" id="{634F3846-3189-9061-FBEF-AF260ADD7F5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2302716" y="3997868"/>
              <a:ext cx="6525182" cy="3668623"/>
            </a:xfrm>
            <a:prstGeom prst="rect">
              <a:avLst/>
            </a:prstGeom>
          </p:spPr>
        </p:pic>
        <p:sp>
          <p:nvSpPr>
            <p:cNvPr id="29" name="Google Shape;545;p98">
              <a:extLst>
                <a:ext uri="{FF2B5EF4-FFF2-40B4-BE49-F238E27FC236}">
                  <a16:creationId xmlns:a16="http://schemas.microsoft.com/office/drawing/2014/main" id="{6FE32838-8173-86D1-373B-7DEFEAFEA03B}"/>
                </a:ext>
              </a:extLst>
            </p:cNvPr>
            <p:cNvSpPr txBox="1"/>
            <p:nvPr/>
          </p:nvSpPr>
          <p:spPr>
            <a:xfrm>
              <a:off x="132382" y="7842304"/>
              <a:ext cx="3661466" cy="2038989"/>
            </a:xfrm>
            <a:prstGeom prst="rect">
              <a:avLst/>
            </a:prstGeom>
            <a:noFill/>
            <a:ln>
              <a:solidFill>
                <a:schemeClr val="tx1"/>
              </a:solid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IE" sz="3200">
                  <a:solidFill>
                    <a:schemeClr val="tx1"/>
                  </a:solidFill>
                  <a:latin typeface="Avenir"/>
                  <a:ea typeface="Avenir"/>
                  <a:cs typeface="Avenir"/>
                  <a:sym typeface="Avenir"/>
                </a:rPr>
                <a:t>Leather made from </a:t>
              </a:r>
              <a:r>
                <a:rPr lang="en-IE" sz="3200">
                  <a:solidFill>
                    <a:schemeClr val="tx1"/>
                  </a:solidFill>
                  <a:latin typeface="+mj-lt"/>
                  <a:ea typeface="Avenir"/>
                  <a:cs typeface="Avenir"/>
                  <a:sym typeface="Avenir"/>
                </a:rPr>
                <a:t>Pineapples</a:t>
              </a:r>
            </a:p>
            <a:p>
              <a:pPr marL="0" marR="0" lvl="0" indent="0" algn="ctr" rtl="0">
                <a:lnSpc>
                  <a:spcPct val="100000"/>
                </a:lnSpc>
                <a:spcBef>
                  <a:spcPts val="0"/>
                </a:spcBef>
                <a:spcAft>
                  <a:spcPts val="0"/>
                </a:spcAft>
                <a:buClr>
                  <a:srgbClr val="000000"/>
                </a:buClr>
                <a:buSzPts val="1100"/>
                <a:buFont typeface="Arial"/>
                <a:buNone/>
              </a:pPr>
              <a:endParaRPr lang="en-IE" sz="3200" i="0" u="none" strike="noStrike" cap="none">
                <a:solidFill>
                  <a:schemeClr val="tx1"/>
                </a:solidFill>
                <a:latin typeface="Avenir"/>
                <a:ea typeface="Avenir"/>
                <a:cs typeface="Avenir"/>
                <a:sym typeface="Avenir"/>
              </a:endParaRPr>
            </a:p>
            <a:p>
              <a:pPr marL="0" marR="0" lvl="0" indent="0" algn="ctr" rtl="0">
                <a:lnSpc>
                  <a:spcPct val="100000"/>
                </a:lnSpc>
                <a:spcBef>
                  <a:spcPts val="0"/>
                </a:spcBef>
                <a:spcAft>
                  <a:spcPts val="0"/>
                </a:spcAft>
                <a:buClr>
                  <a:srgbClr val="000000"/>
                </a:buClr>
                <a:buSzPts val="1100"/>
                <a:buFont typeface="Arial"/>
                <a:buNone/>
              </a:pPr>
              <a:endParaRPr sz="3200" i="0" u="none" strike="noStrike" cap="none">
                <a:solidFill>
                  <a:schemeClr val="tx1"/>
                </a:solidFill>
                <a:latin typeface="Avenir"/>
                <a:ea typeface="Avenir"/>
                <a:cs typeface="Avenir"/>
                <a:sym typeface="Avenir"/>
              </a:endParaRPr>
            </a:p>
          </p:txBody>
        </p:sp>
        <p:sp>
          <p:nvSpPr>
            <p:cNvPr id="31" name="Google Shape;545;p98">
              <a:extLst>
                <a:ext uri="{FF2B5EF4-FFF2-40B4-BE49-F238E27FC236}">
                  <a16:creationId xmlns:a16="http://schemas.microsoft.com/office/drawing/2014/main" id="{CF86C403-574E-DCD0-8F57-EAAFBF19DD38}"/>
                </a:ext>
              </a:extLst>
            </p:cNvPr>
            <p:cNvSpPr txBox="1"/>
            <p:nvPr/>
          </p:nvSpPr>
          <p:spPr>
            <a:xfrm>
              <a:off x="3911410" y="7842304"/>
              <a:ext cx="5492200" cy="2038989"/>
            </a:xfrm>
            <a:prstGeom prst="rect">
              <a:avLst/>
            </a:prstGeom>
            <a:noFill/>
            <a:ln>
              <a:solidFill>
                <a:schemeClr val="tx1"/>
              </a:solid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IE" sz="3200">
                  <a:solidFill>
                    <a:schemeClr val="tx1"/>
                  </a:solidFill>
                  <a:latin typeface="+mj-lt"/>
                  <a:ea typeface="Avenir"/>
                  <a:cs typeface="Avenir"/>
                  <a:sym typeface="Avenir"/>
                </a:rPr>
                <a:t>Fibres for clothing made from agricultural crop left-overs</a:t>
              </a:r>
            </a:p>
            <a:p>
              <a:pPr marL="0" marR="0" lvl="0" indent="0" algn="ctr" rtl="0">
                <a:lnSpc>
                  <a:spcPct val="100000"/>
                </a:lnSpc>
                <a:spcBef>
                  <a:spcPts val="0"/>
                </a:spcBef>
                <a:spcAft>
                  <a:spcPts val="0"/>
                </a:spcAft>
                <a:buClr>
                  <a:srgbClr val="000000"/>
                </a:buClr>
                <a:buSzPts val="1100"/>
                <a:buFont typeface="Arial"/>
                <a:buNone/>
              </a:pPr>
              <a:endParaRPr lang="en-IE" sz="3200" i="0" u="none" strike="noStrike" cap="none">
                <a:solidFill>
                  <a:schemeClr val="tx1"/>
                </a:solidFill>
                <a:latin typeface="Avenir"/>
                <a:ea typeface="Avenir"/>
                <a:cs typeface="Avenir"/>
                <a:sym typeface="Avenir"/>
              </a:endParaRPr>
            </a:p>
            <a:p>
              <a:pPr marL="0" marR="0" lvl="0" indent="0" algn="ctr" rtl="0">
                <a:lnSpc>
                  <a:spcPct val="100000"/>
                </a:lnSpc>
                <a:spcBef>
                  <a:spcPts val="0"/>
                </a:spcBef>
                <a:spcAft>
                  <a:spcPts val="0"/>
                </a:spcAft>
                <a:buClr>
                  <a:srgbClr val="000000"/>
                </a:buClr>
                <a:buSzPts val="1100"/>
                <a:buFont typeface="Arial"/>
                <a:buNone/>
              </a:pPr>
              <a:endParaRPr sz="3200" i="0" u="none" strike="noStrike" cap="none">
                <a:solidFill>
                  <a:schemeClr val="tx1"/>
                </a:solidFill>
                <a:latin typeface="Avenir"/>
                <a:ea typeface="Avenir"/>
                <a:cs typeface="Avenir"/>
                <a:sym typeface="Avenir"/>
              </a:endParaRPr>
            </a:p>
          </p:txBody>
        </p:sp>
        <p:sp>
          <p:nvSpPr>
            <p:cNvPr id="33" name="Google Shape;545;p98">
              <a:extLst>
                <a:ext uri="{FF2B5EF4-FFF2-40B4-BE49-F238E27FC236}">
                  <a16:creationId xmlns:a16="http://schemas.microsoft.com/office/drawing/2014/main" id="{68A685C6-8EDE-DE41-F069-157BEE9E8584}"/>
                </a:ext>
              </a:extLst>
            </p:cNvPr>
            <p:cNvSpPr txBox="1"/>
            <p:nvPr/>
          </p:nvSpPr>
          <p:spPr>
            <a:xfrm>
              <a:off x="9504027" y="7842304"/>
              <a:ext cx="2681128" cy="2038989"/>
            </a:xfrm>
            <a:prstGeom prst="rect">
              <a:avLst/>
            </a:prstGeom>
            <a:noFill/>
            <a:ln>
              <a:solidFill>
                <a:schemeClr val="tx1"/>
              </a:solid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IE" sz="3200">
                  <a:solidFill>
                    <a:schemeClr val="tx1"/>
                  </a:solidFill>
                  <a:latin typeface="+mj-lt"/>
                  <a:ea typeface="Avenir"/>
                  <a:cs typeface="Avenir"/>
                  <a:sym typeface="Avenir"/>
                </a:rPr>
                <a:t>Fibre for clothing made from Orange Peel</a:t>
              </a:r>
              <a:endParaRPr sz="3200" i="0" u="none" strike="noStrike" cap="none">
                <a:solidFill>
                  <a:schemeClr val="tx1"/>
                </a:solidFill>
                <a:latin typeface="+mj-lt"/>
                <a:ea typeface="Avenir"/>
                <a:cs typeface="Avenir"/>
                <a:sym typeface="Avenir"/>
              </a:endParaRPr>
            </a:p>
          </p:txBody>
        </p:sp>
        <p:sp>
          <p:nvSpPr>
            <p:cNvPr id="35" name="Google Shape;545;p98">
              <a:extLst>
                <a:ext uri="{FF2B5EF4-FFF2-40B4-BE49-F238E27FC236}">
                  <a16:creationId xmlns:a16="http://schemas.microsoft.com/office/drawing/2014/main" id="{E9ED1A78-0F9F-AD7A-8553-5BE653889FAB}"/>
                </a:ext>
              </a:extLst>
            </p:cNvPr>
            <p:cNvSpPr txBox="1"/>
            <p:nvPr/>
          </p:nvSpPr>
          <p:spPr>
            <a:xfrm>
              <a:off x="12302717" y="7842304"/>
              <a:ext cx="6525182" cy="2038989"/>
            </a:xfrm>
            <a:prstGeom prst="rect">
              <a:avLst/>
            </a:prstGeom>
            <a:noFill/>
            <a:ln>
              <a:solidFill>
                <a:schemeClr val="tx1"/>
              </a:solid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IE" sz="3200">
                  <a:solidFill>
                    <a:schemeClr val="tx1"/>
                  </a:solidFill>
                  <a:latin typeface="+mn-lt"/>
                  <a:ea typeface="Avenir"/>
                  <a:cs typeface="Avenir"/>
                  <a:sym typeface="Avenir"/>
                </a:rPr>
                <a:t>T-Shirts and other clothing made from Bamboo</a:t>
              </a:r>
            </a:p>
            <a:p>
              <a:pPr marL="0" marR="0" lvl="0" indent="0" algn="ctr" rtl="0">
                <a:lnSpc>
                  <a:spcPct val="100000"/>
                </a:lnSpc>
                <a:spcBef>
                  <a:spcPts val="0"/>
                </a:spcBef>
                <a:spcAft>
                  <a:spcPts val="0"/>
                </a:spcAft>
                <a:buClr>
                  <a:srgbClr val="000000"/>
                </a:buClr>
                <a:buSzPts val="1100"/>
                <a:buFont typeface="Arial"/>
                <a:buNone/>
              </a:pPr>
              <a:endParaRPr lang="en-IE" sz="3200" i="0" u="none" strike="noStrike" cap="none">
                <a:solidFill>
                  <a:schemeClr val="tx1"/>
                </a:solidFill>
                <a:latin typeface="+mn-lt"/>
                <a:ea typeface="Avenir"/>
                <a:cs typeface="Avenir"/>
                <a:sym typeface="Avenir"/>
              </a:endParaRPr>
            </a:p>
            <a:p>
              <a:pPr marL="0" marR="0" lvl="0" indent="0" algn="ctr" rtl="0">
                <a:lnSpc>
                  <a:spcPct val="100000"/>
                </a:lnSpc>
                <a:spcBef>
                  <a:spcPts val="0"/>
                </a:spcBef>
                <a:spcAft>
                  <a:spcPts val="0"/>
                </a:spcAft>
                <a:buClr>
                  <a:srgbClr val="000000"/>
                </a:buClr>
                <a:buSzPts val="1100"/>
                <a:buFont typeface="Arial"/>
                <a:buNone/>
              </a:pPr>
              <a:endParaRPr sz="3200" i="0" u="none" strike="noStrike" cap="none">
                <a:solidFill>
                  <a:schemeClr val="tx1"/>
                </a:solidFill>
                <a:latin typeface="Avenir"/>
                <a:ea typeface="Avenir"/>
                <a:cs typeface="Avenir"/>
                <a:sym typeface="Avenir"/>
              </a:endParaRPr>
            </a:p>
          </p:txBody>
        </p:sp>
      </p:grpSp>
      <p:sp>
        <p:nvSpPr>
          <p:cNvPr id="18" name="Rectangle 17">
            <a:extLst>
              <a:ext uri="{FF2B5EF4-FFF2-40B4-BE49-F238E27FC236}">
                <a16:creationId xmlns:a16="http://schemas.microsoft.com/office/drawing/2014/main" id="{4639C67A-35A4-EF89-64F6-AEA236C1EB38}"/>
              </a:ext>
            </a:extLst>
          </p:cNvPr>
          <p:cNvSpPr/>
          <p:nvPr/>
        </p:nvSpPr>
        <p:spPr>
          <a:xfrm>
            <a:off x="0" y="0"/>
            <a:ext cx="1325008" cy="1640260"/>
          </a:xfrm>
          <a:prstGeom prst="rect">
            <a:avLst/>
          </a:prstGeom>
          <a:solidFill>
            <a:srgbClr val="05B2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849748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 shot of a computer&#10;&#10;Description automatically generated">
            <a:extLst>
              <a:ext uri="{FF2B5EF4-FFF2-40B4-BE49-F238E27FC236}">
                <a16:creationId xmlns:a16="http://schemas.microsoft.com/office/drawing/2014/main" id="{32200840-74D4-AD16-2C81-D505C0DF4C4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2156" y="190975"/>
            <a:ext cx="6981451" cy="9871395"/>
          </a:xfrm>
          <a:prstGeom prst="rect">
            <a:avLst/>
          </a:prstGeom>
        </p:spPr>
      </p:pic>
      <p:grpSp>
        <p:nvGrpSpPr>
          <p:cNvPr id="6" name="object 4">
            <a:extLst>
              <a:ext uri="{FF2B5EF4-FFF2-40B4-BE49-F238E27FC236}">
                <a16:creationId xmlns:a16="http://schemas.microsoft.com/office/drawing/2014/main" id="{AEEF6914-CFBF-EB97-2E2C-AB44AF73DB39}"/>
              </a:ext>
            </a:extLst>
          </p:cNvPr>
          <p:cNvGrpSpPr/>
          <p:nvPr/>
        </p:nvGrpSpPr>
        <p:grpSpPr>
          <a:xfrm>
            <a:off x="8195882" y="0"/>
            <a:ext cx="10814431" cy="1308100"/>
            <a:chOff x="0" y="0"/>
            <a:chExt cx="7560309" cy="925194"/>
          </a:xfrm>
        </p:grpSpPr>
        <p:sp>
          <p:nvSpPr>
            <p:cNvPr id="7" name="object 5">
              <a:extLst>
                <a:ext uri="{FF2B5EF4-FFF2-40B4-BE49-F238E27FC236}">
                  <a16:creationId xmlns:a16="http://schemas.microsoft.com/office/drawing/2014/main" id="{63E343F4-D017-C486-CFB1-A95493373AAA}"/>
                </a:ext>
              </a:extLst>
            </p:cNvPr>
            <p:cNvSpPr/>
            <p:nvPr/>
          </p:nvSpPr>
          <p:spPr>
            <a:xfrm>
              <a:off x="0" y="0"/>
              <a:ext cx="7560309" cy="925194"/>
            </a:xfrm>
            <a:custGeom>
              <a:avLst/>
              <a:gdLst/>
              <a:ahLst/>
              <a:cxnLst/>
              <a:rect l="l" t="t" r="r" b="b"/>
              <a:pathLst>
                <a:path w="7560309" h="925194">
                  <a:moveTo>
                    <a:pt x="7559992" y="0"/>
                  </a:moveTo>
                  <a:lnTo>
                    <a:pt x="0" y="0"/>
                  </a:lnTo>
                  <a:lnTo>
                    <a:pt x="0" y="924585"/>
                  </a:lnTo>
                  <a:lnTo>
                    <a:pt x="7559992" y="924585"/>
                  </a:lnTo>
                  <a:lnTo>
                    <a:pt x="7559992" y="0"/>
                  </a:lnTo>
                  <a:close/>
                </a:path>
              </a:pathLst>
            </a:custGeom>
            <a:solidFill>
              <a:srgbClr val="05B259"/>
            </a:solidFill>
          </p:spPr>
          <p:txBody>
            <a:bodyPr wrap="square" lIns="0" tIns="0" rIns="0" bIns="0" rtlCol="0"/>
            <a:lstStyle/>
            <a:p>
              <a:endParaRPr/>
            </a:p>
          </p:txBody>
        </p:sp>
        <p:pic>
          <p:nvPicPr>
            <p:cNvPr id="8" name="object 6">
              <a:extLst>
                <a:ext uri="{FF2B5EF4-FFF2-40B4-BE49-F238E27FC236}">
                  <a16:creationId xmlns:a16="http://schemas.microsoft.com/office/drawing/2014/main" id="{1BA28B74-5B51-C195-7CA2-9B076FF05B01}"/>
                </a:ext>
              </a:extLst>
            </p:cNvPr>
            <p:cNvPicPr/>
            <p:nvPr/>
          </p:nvPicPr>
          <p:blipFill>
            <a:blip r:embed="rId3" cstate="email">
              <a:extLst>
                <a:ext uri="{28A0092B-C50C-407E-A947-70E740481C1C}">
                  <a14:useLocalDpi xmlns:a14="http://schemas.microsoft.com/office/drawing/2010/main"/>
                </a:ext>
              </a:extLst>
            </a:blip>
            <a:stretch>
              <a:fillRect/>
            </a:stretch>
          </p:blipFill>
          <p:spPr>
            <a:xfrm>
              <a:off x="6944693" y="135073"/>
              <a:ext cx="410365" cy="598577"/>
            </a:xfrm>
            <a:prstGeom prst="rect">
              <a:avLst/>
            </a:prstGeom>
          </p:spPr>
        </p:pic>
      </p:grpSp>
      <p:pic>
        <p:nvPicPr>
          <p:cNvPr id="11" name="Picture 10" descr="A screenshot of a computer&#10;&#10;Description automatically generated">
            <a:extLst>
              <a:ext uri="{FF2B5EF4-FFF2-40B4-BE49-F238E27FC236}">
                <a16:creationId xmlns:a16="http://schemas.microsoft.com/office/drawing/2014/main" id="{41102B48-3370-56AF-FB56-48C94B043B6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95882" y="1993900"/>
            <a:ext cx="10692406" cy="7562103"/>
          </a:xfrm>
          <a:prstGeom prst="rect">
            <a:avLst/>
          </a:prstGeom>
        </p:spPr>
      </p:pic>
      <p:sp>
        <p:nvSpPr>
          <p:cNvPr id="12" name="TextBox 11">
            <a:extLst>
              <a:ext uri="{FF2B5EF4-FFF2-40B4-BE49-F238E27FC236}">
                <a16:creationId xmlns:a16="http://schemas.microsoft.com/office/drawing/2014/main" id="{66431920-7277-1FB1-A0D5-62A4A9177C84}"/>
              </a:ext>
            </a:extLst>
          </p:cNvPr>
          <p:cNvSpPr txBox="1"/>
          <p:nvPr/>
        </p:nvSpPr>
        <p:spPr>
          <a:xfrm>
            <a:off x="8741705" y="302610"/>
            <a:ext cx="8534400" cy="584775"/>
          </a:xfrm>
          <a:prstGeom prst="rect">
            <a:avLst/>
          </a:prstGeom>
          <a:noFill/>
        </p:spPr>
        <p:txBody>
          <a:bodyPr wrap="square" rtlCol="0">
            <a:spAutoFit/>
          </a:bodyPr>
          <a:lstStyle/>
          <a:p>
            <a:r>
              <a:rPr lang="en-IE" sz="3200">
                <a:solidFill>
                  <a:schemeClr val="bg1"/>
                </a:solidFill>
                <a:latin typeface="Tahoma" panose="020B0604030504040204" pitchFamily="34" charset="0"/>
                <a:ea typeface="Tahoma" panose="020B0604030504040204" pitchFamily="34" charset="0"/>
                <a:cs typeface="Tahoma" panose="020B0604030504040204" pitchFamily="34" charset="0"/>
              </a:rPr>
              <a:t>IDEATING A SOLUTION</a:t>
            </a:r>
          </a:p>
        </p:txBody>
      </p:sp>
    </p:spTree>
    <p:extLst>
      <p:ext uri="{BB962C8B-B14F-4D97-AF65-F5344CB8AC3E}">
        <p14:creationId xmlns:p14="http://schemas.microsoft.com/office/powerpoint/2010/main" val="7091518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D56CC5-F891-1828-E42F-221C402B75CD}"/>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 y="50"/>
            <a:ext cx="19010313" cy="10693301"/>
          </a:xfrm>
          <a:prstGeom prst="rect">
            <a:avLst/>
          </a:prstGeom>
        </p:spPr>
      </p:pic>
    </p:spTree>
    <p:extLst>
      <p:ext uri="{BB962C8B-B14F-4D97-AF65-F5344CB8AC3E}">
        <p14:creationId xmlns:p14="http://schemas.microsoft.com/office/powerpoint/2010/main" val="1174410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order with crayons&#10;&#10;Description automatically generated">
            <a:extLst>
              <a:ext uri="{FF2B5EF4-FFF2-40B4-BE49-F238E27FC236}">
                <a16:creationId xmlns:a16="http://schemas.microsoft.com/office/drawing/2014/main" id="{C56FAAF6-2A0C-5D8F-6ED9-D41393B4A4A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266" y="50"/>
            <a:ext cx="19008959" cy="10693301"/>
          </a:xfrm>
          <a:prstGeom prst="rect">
            <a:avLst/>
          </a:prstGeom>
        </p:spPr>
      </p:pic>
      <p:sp>
        <p:nvSpPr>
          <p:cNvPr id="2" name="Rectangle 1">
            <a:extLst>
              <a:ext uri="{FF2B5EF4-FFF2-40B4-BE49-F238E27FC236}">
                <a16:creationId xmlns:a16="http://schemas.microsoft.com/office/drawing/2014/main" id="{1354CA13-0E8F-4EC5-471A-513822EEB407}"/>
              </a:ext>
            </a:extLst>
          </p:cNvPr>
          <p:cNvSpPr/>
          <p:nvPr/>
        </p:nvSpPr>
        <p:spPr>
          <a:xfrm>
            <a:off x="215212" y="49"/>
            <a:ext cx="1587182" cy="2205914"/>
          </a:xfrm>
          <a:prstGeom prst="rect">
            <a:avLst/>
          </a:prstGeom>
          <a:solidFill>
            <a:srgbClr val="21B2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869270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77BBA-E08A-A816-6547-3846AA21AC8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6D952EF-0BB5-60B5-DCFF-B934564BEE5F}"/>
              </a:ext>
            </a:extLst>
          </p:cNvPr>
          <p:cNvSpPr/>
          <p:nvPr/>
        </p:nvSpPr>
        <p:spPr>
          <a:xfrm>
            <a:off x="-4" y="14904"/>
            <a:ext cx="19010313" cy="201935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Aptos" panose="02110004020202020204"/>
            </a:endParaRPr>
          </a:p>
        </p:txBody>
      </p:sp>
      <p:sp>
        <p:nvSpPr>
          <p:cNvPr id="16" name="Rectangle 15">
            <a:extLst>
              <a:ext uri="{FF2B5EF4-FFF2-40B4-BE49-F238E27FC236}">
                <a16:creationId xmlns:a16="http://schemas.microsoft.com/office/drawing/2014/main" id="{AADCD037-A212-6D2A-FC4D-E593CECA28F6}"/>
              </a:ext>
            </a:extLst>
          </p:cNvPr>
          <p:cNvSpPr/>
          <p:nvPr/>
        </p:nvSpPr>
        <p:spPr>
          <a:xfrm>
            <a:off x="-1" y="10186410"/>
            <a:ext cx="19010313" cy="487783"/>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Aptos" panose="02110004020202020204"/>
            </a:endParaRPr>
          </a:p>
        </p:txBody>
      </p:sp>
      <p:pic>
        <p:nvPicPr>
          <p:cNvPr id="3" name="Picture 2" descr="A logo of a person with flowers and open book&#10;&#10;Description automatically generated">
            <a:extLst>
              <a:ext uri="{FF2B5EF4-FFF2-40B4-BE49-F238E27FC236}">
                <a16:creationId xmlns:a16="http://schemas.microsoft.com/office/drawing/2014/main" id="{3F5BE078-6B2E-C5D5-7161-B0439FB87A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290980" y="136959"/>
            <a:ext cx="1372924" cy="1682413"/>
          </a:xfrm>
          <a:prstGeom prst="rect">
            <a:avLst/>
          </a:prstGeom>
        </p:spPr>
      </p:pic>
      <p:sp>
        <p:nvSpPr>
          <p:cNvPr id="12" name="TextBox 11">
            <a:extLst>
              <a:ext uri="{FF2B5EF4-FFF2-40B4-BE49-F238E27FC236}">
                <a16:creationId xmlns:a16="http://schemas.microsoft.com/office/drawing/2014/main" id="{5B8FE114-53A6-6F0F-9B3D-54A5924AEF42}"/>
              </a:ext>
            </a:extLst>
          </p:cNvPr>
          <p:cNvSpPr txBox="1"/>
          <p:nvPr/>
        </p:nvSpPr>
        <p:spPr>
          <a:xfrm>
            <a:off x="4743607" y="2697831"/>
            <a:ext cx="9523091" cy="668196"/>
          </a:xfrm>
          <a:prstGeom prst="rect">
            <a:avLst/>
          </a:prstGeom>
          <a:noFill/>
        </p:spPr>
        <p:txBody>
          <a:bodyPr wrap="square">
            <a:spAutoFit/>
          </a:bodyPr>
          <a:lstStyle/>
          <a:p>
            <a:pPr algn="l" defTabSz="1425732" rtl="0"/>
            <a:r>
              <a:rPr lang="en-US" sz="3742" b="1" kern="1200">
                <a:solidFill>
                  <a:srgbClr val="00B050"/>
                </a:solidFill>
                <a:latin typeface="Tahoma" panose="020B0604030504040204" pitchFamily="34" charset="0"/>
                <a:ea typeface="Tahoma" panose="020B0604030504040204" pitchFamily="34" charset="0"/>
                <a:cs typeface="Tahoma" panose="020B0604030504040204" pitchFamily="34" charset="0"/>
              </a:rPr>
              <a:t>Module 5 - </a:t>
            </a:r>
            <a:r>
              <a:rPr lang="en-IE" sz="3742" b="1" kern="1200">
                <a:solidFill>
                  <a:prstClr val="black"/>
                </a:solidFill>
                <a:latin typeface="Aptos" panose="02110004020202020204"/>
                <a:ea typeface="+mn-ea"/>
                <a:cs typeface="+mn-cs"/>
              </a:rPr>
              <a:t>Build, present, and reflect</a:t>
            </a:r>
            <a:endParaRPr lang="en-US" sz="3742" b="1" kern="1200">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sp>
        <p:nvSpPr>
          <p:cNvPr id="4" name="Title 1">
            <a:extLst>
              <a:ext uri="{FF2B5EF4-FFF2-40B4-BE49-F238E27FC236}">
                <a16:creationId xmlns:a16="http://schemas.microsoft.com/office/drawing/2014/main" id="{15B2BBC2-9C4B-9477-3198-ABABCA73A1E3}"/>
              </a:ext>
            </a:extLst>
          </p:cNvPr>
          <p:cNvSpPr txBox="1">
            <a:spLocks/>
          </p:cNvSpPr>
          <p:nvPr/>
        </p:nvSpPr>
        <p:spPr>
          <a:xfrm>
            <a:off x="1729938" y="51"/>
            <a:ext cx="14257734" cy="2019351"/>
          </a:xfrm>
          <a:prstGeom prst="rect">
            <a:avLst/>
          </a:prstGeom>
        </p:spPr>
        <p:txBody>
          <a:bodyPr vert="horz" lIns="142577" tIns="71289" rIns="142577" bIns="71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1425732"/>
            <a:r>
              <a:rPr lang="en-US" sz="6860" b="1">
                <a:solidFill>
                  <a:prstClr val="white"/>
                </a:solidFill>
                <a:latin typeface="Tahoma" panose="020B0604030504040204" pitchFamily="34" charset="0"/>
                <a:ea typeface="Tahoma" panose="020B0604030504040204" pitchFamily="34" charset="0"/>
                <a:cs typeface="Tahoma" panose="020B0604030504040204" pitchFamily="34" charset="0"/>
              </a:rPr>
              <a:t>Fast Fashion Project</a:t>
            </a:r>
            <a:endParaRPr lang="en-IE" sz="6860" b="1">
              <a:solidFill>
                <a:prstClr val="white"/>
              </a:solidFill>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F35793A4-8C31-31F1-1173-97FDD391C99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38122" y="3955536"/>
            <a:ext cx="5641365" cy="5641365"/>
          </a:xfrm>
          <a:prstGeom prst="rect">
            <a:avLst/>
          </a:prstGeom>
        </p:spPr>
      </p:pic>
    </p:spTree>
    <p:extLst>
      <p:ext uri="{BB962C8B-B14F-4D97-AF65-F5344CB8AC3E}">
        <p14:creationId xmlns:p14="http://schemas.microsoft.com/office/powerpoint/2010/main" val="1815820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E9011E-4331-3747-5602-DF25CBAD03E4}"/>
              </a:ext>
            </a:extLst>
          </p:cNvPr>
          <p:cNvSpPr/>
          <p:nvPr/>
        </p:nvSpPr>
        <p:spPr>
          <a:xfrm>
            <a:off x="90" y="-42423"/>
            <a:ext cx="19010136" cy="1426759"/>
          </a:xfrm>
          <a:prstGeom prst="rect">
            <a:avLst/>
          </a:prstGeom>
          <a:solidFill>
            <a:srgbClr val="21B2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23"/>
            <a:endParaRPr lang="en-IE" sz="1799">
              <a:solidFill>
                <a:prstClr val="white"/>
              </a:solidFill>
              <a:latin typeface="Calibri"/>
            </a:endParaRPr>
          </a:p>
        </p:txBody>
      </p:sp>
      <p:sp>
        <p:nvSpPr>
          <p:cNvPr id="4" name="Rectangle 3">
            <a:extLst>
              <a:ext uri="{FF2B5EF4-FFF2-40B4-BE49-F238E27FC236}">
                <a16:creationId xmlns:a16="http://schemas.microsoft.com/office/drawing/2014/main" id="{D19895B9-B53D-3D3E-2D59-B454766D5BC4}"/>
              </a:ext>
            </a:extLst>
          </p:cNvPr>
          <p:cNvSpPr/>
          <p:nvPr/>
        </p:nvSpPr>
        <p:spPr>
          <a:xfrm>
            <a:off x="1533380" y="-42422"/>
            <a:ext cx="1587182" cy="1384287"/>
          </a:xfrm>
          <a:prstGeom prst="rect">
            <a:avLst/>
          </a:prstGeom>
          <a:solidFill>
            <a:srgbClr val="21B2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itle 1">
            <a:extLst>
              <a:ext uri="{FF2B5EF4-FFF2-40B4-BE49-F238E27FC236}">
                <a16:creationId xmlns:a16="http://schemas.microsoft.com/office/drawing/2014/main" id="{65AC533B-5E89-B618-DACE-BA5714DBD926}"/>
              </a:ext>
            </a:extLst>
          </p:cNvPr>
          <p:cNvSpPr txBox="1">
            <a:spLocks/>
          </p:cNvSpPr>
          <p:nvPr/>
        </p:nvSpPr>
        <p:spPr>
          <a:xfrm>
            <a:off x="-1309918" y="-199979"/>
            <a:ext cx="14257734" cy="2019351"/>
          </a:xfrm>
          <a:prstGeom prst="rect">
            <a:avLst/>
          </a:prstGeom>
        </p:spPr>
        <p:txBody>
          <a:bodyPr vert="horz" lIns="142577" tIns="71289" rIns="142577" bIns="71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613" b="1">
                <a:solidFill>
                  <a:schemeClr val="bg1"/>
                </a:solidFill>
                <a:latin typeface="Tahoma" panose="020B0604030504040204" pitchFamily="34" charset="0"/>
                <a:ea typeface="Tahoma" panose="020B0604030504040204" pitchFamily="34" charset="0"/>
                <a:cs typeface="Tahoma" panose="020B0604030504040204" pitchFamily="34" charset="0"/>
              </a:rPr>
              <a:t>Prototyping</a:t>
            </a:r>
            <a:endParaRPr lang="en-IE" sz="5613" b="1">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9" name="Picture 8" descr="A logo of a person with flowers and open book&#10;&#10;Description automatically generated">
            <a:extLst>
              <a:ext uri="{FF2B5EF4-FFF2-40B4-BE49-F238E27FC236}">
                <a16:creationId xmlns:a16="http://schemas.microsoft.com/office/drawing/2014/main" id="{29B373E5-A8BD-F51B-00C2-883F8F665F4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476932" y="136960"/>
            <a:ext cx="983257" cy="1204905"/>
          </a:xfrm>
          <a:prstGeom prst="rect">
            <a:avLst/>
          </a:prstGeom>
        </p:spPr>
      </p:pic>
      <p:pic>
        <p:nvPicPr>
          <p:cNvPr id="11" name="Picture 10">
            <a:extLst>
              <a:ext uri="{FF2B5EF4-FFF2-40B4-BE49-F238E27FC236}">
                <a16:creationId xmlns:a16="http://schemas.microsoft.com/office/drawing/2014/main" id="{0457F284-ED3E-F97C-DB4E-AA9DF992C251}"/>
              </a:ext>
            </a:extLst>
          </p:cNvPr>
          <p:cNvPicPr>
            <a:picLocks noChangeAspect="1"/>
          </p:cNvPicPr>
          <p:nvPr/>
        </p:nvPicPr>
        <p:blipFill>
          <a:blip r:embed="rId3"/>
          <a:stretch>
            <a:fillRect/>
          </a:stretch>
        </p:blipFill>
        <p:spPr>
          <a:xfrm>
            <a:off x="1533380" y="1541893"/>
            <a:ext cx="15577082" cy="9060138"/>
          </a:xfrm>
          <a:prstGeom prst="rect">
            <a:avLst/>
          </a:prstGeom>
        </p:spPr>
      </p:pic>
    </p:spTree>
    <p:extLst>
      <p:ext uri="{BB962C8B-B14F-4D97-AF65-F5344CB8AC3E}">
        <p14:creationId xmlns:p14="http://schemas.microsoft.com/office/powerpoint/2010/main" val="35908464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2FCBE4-BDE9-C1D8-C249-9C8EED40DEEF}"/>
              </a:ext>
            </a:extLst>
          </p:cNvPr>
          <p:cNvSpPr/>
          <p:nvPr/>
        </p:nvSpPr>
        <p:spPr>
          <a:xfrm>
            <a:off x="-1" y="-42472"/>
            <a:ext cx="19010313" cy="1426772"/>
          </a:xfrm>
          <a:prstGeom prst="rect">
            <a:avLst/>
          </a:prstGeom>
          <a:solidFill>
            <a:srgbClr val="21B2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3" name="Picture 2" descr="A diagram of steps to a solution&#10;&#10;Description automatically generated">
            <a:extLst>
              <a:ext uri="{FF2B5EF4-FFF2-40B4-BE49-F238E27FC236}">
                <a16:creationId xmlns:a16="http://schemas.microsoft.com/office/drawing/2014/main" id="{A3C19D88-3352-F051-9B8E-EC6187CA460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351756" y="0"/>
            <a:ext cx="16003465" cy="10693400"/>
          </a:xfrm>
          <a:prstGeom prst="rect">
            <a:avLst/>
          </a:prstGeom>
        </p:spPr>
      </p:pic>
    </p:spTree>
    <p:extLst>
      <p:ext uri="{BB962C8B-B14F-4D97-AF65-F5344CB8AC3E}">
        <p14:creationId xmlns:p14="http://schemas.microsoft.com/office/powerpoint/2010/main" val="23745950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E24F3-2952-CDA9-8CD0-C9B27A9D2FD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DCD26A8-6F6A-912C-3DAF-08C178152F22}"/>
              </a:ext>
            </a:extLst>
          </p:cNvPr>
          <p:cNvSpPr/>
          <p:nvPr/>
        </p:nvSpPr>
        <p:spPr>
          <a:xfrm>
            <a:off x="-4" y="14904"/>
            <a:ext cx="19010313" cy="2019351"/>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Aptos" panose="02110004020202020204"/>
            </a:endParaRPr>
          </a:p>
        </p:txBody>
      </p:sp>
      <p:sp>
        <p:nvSpPr>
          <p:cNvPr id="16" name="Rectangle 15">
            <a:extLst>
              <a:ext uri="{FF2B5EF4-FFF2-40B4-BE49-F238E27FC236}">
                <a16:creationId xmlns:a16="http://schemas.microsoft.com/office/drawing/2014/main" id="{4010E01C-7C6C-01C5-6A52-63E751B90D97}"/>
              </a:ext>
            </a:extLst>
          </p:cNvPr>
          <p:cNvSpPr/>
          <p:nvPr/>
        </p:nvSpPr>
        <p:spPr>
          <a:xfrm>
            <a:off x="-1" y="10186410"/>
            <a:ext cx="19010313" cy="487783"/>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25732" rtl="0"/>
            <a:endParaRPr lang="en-IE" sz="2807" kern="1200">
              <a:solidFill>
                <a:prstClr val="white"/>
              </a:solidFill>
              <a:latin typeface="Aptos" panose="02110004020202020204"/>
            </a:endParaRPr>
          </a:p>
        </p:txBody>
      </p:sp>
      <p:pic>
        <p:nvPicPr>
          <p:cNvPr id="3" name="Picture 2" descr="A logo of a person with flowers and open book&#10;&#10;Description automatically generated">
            <a:extLst>
              <a:ext uri="{FF2B5EF4-FFF2-40B4-BE49-F238E27FC236}">
                <a16:creationId xmlns:a16="http://schemas.microsoft.com/office/drawing/2014/main" id="{BF2CFE4A-3DEC-5740-625A-800A804916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290980" y="136959"/>
            <a:ext cx="1372924" cy="1682413"/>
          </a:xfrm>
          <a:prstGeom prst="rect">
            <a:avLst/>
          </a:prstGeom>
        </p:spPr>
      </p:pic>
      <p:sp>
        <p:nvSpPr>
          <p:cNvPr id="12" name="TextBox 11">
            <a:extLst>
              <a:ext uri="{FF2B5EF4-FFF2-40B4-BE49-F238E27FC236}">
                <a16:creationId xmlns:a16="http://schemas.microsoft.com/office/drawing/2014/main" id="{A29979C5-47AC-6C4D-2BD2-EC6B5D2C3D23}"/>
              </a:ext>
            </a:extLst>
          </p:cNvPr>
          <p:cNvSpPr txBox="1"/>
          <p:nvPr/>
        </p:nvSpPr>
        <p:spPr>
          <a:xfrm>
            <a:off x="7514451" y="2462846"/>
            <a:ext cx="9523091" cy="668196"/>
          </a:xfrm>
          <a:prstGeom prst="rect">
            <a:avLst/>
          </a:prstGeom>
          <a:noFill/>
        </p:spPr>
        <p:txBody>
          <a:bodyPr wrap="square">
            <a:spAutoFit/>
          </a:bodyPr>
          <a:lstStyle/>
          <a:p>
            <a:pPr algn="l" defTabSz="1425732" rtl="0"/>
            <a:r>
              <a:rPr lang="en-IE" sz="3742" b="1" kern="1200">
                <a:solidFill>
                  <a:srgbClr val="00B050"/>
                </a:solidFill>
                <a:latin typeface="Tahoma" panose="020B0604030504040204" pitchFamily="34" charset="0"/>
                <a:ea typeface="Tahoma" panose="020B0604030504040204" pitchFamily="34" charset="0"/>
                <a:cs typeface="Tahoma" panose="020B0604030504040204" pitchFamily="34" charset="0"/>
              </a:rPr>
              <a:t>Well Done!!!!</a:t>
            </a:r>
            <a:endParaRPr lang="en-US" sz="3742" b="1" kern="1200">
              <a:solidFill>
                <a:srgbClr val="00B050"/>
              </a:solidFill>
              <a:latin typeface="Tahoma" panose="020B0604030504040204" pitchFamily="34" charset="0"/>
              <a:ea typeface="Tahoma" panose="020B0604030504040204" pitchFamily="34" charset="0"/>
              <a:cs typeface="Tahoma" panose="020B0604030504040204" pitchFamily="34" charset="0"/>
            </a:endParaRPr>
          </a:p>
        </p:txBody>
      </p:sp>
      <p:grpSp>
        <p:nvGrpSpPr>
          <p:cNvPr id="8" name="Group 7">
            <a:extLst>
              <a:ext uri="{FF2B5EF4-FFF2-40B4-BE49-F238E27FC236}">
                <a16:creationId xmlns:a16="http://schemas.microsoft.com/office/drawing/2014/main" id="{19AFAD4F-0E70-316D-1142-FF78E392D7FF}"/>
              </a:ext>
            </a:extLst>
          </p:cNvPr>
          <p:cNvGrpSpPr/>
          <p:nvPr/>
        </p:nvGrpSpPr>
        <p:grpSpPr>
          <a:xfrm>
            <a:off x="2179010" y="8913423"/>
            <a:ext cx="20200135" cy="1272986"/>
            <a:chOff x="776376" y="5716468"/>
            <a:chExt cx="12955076" cy="816412"/>
          </a:xfrm>
        </p:grpSpPr>
        <p:sp>
          <p:nvSpPr>
            <p:cNvPr id="4" name="TextBox 3">
              <a:extLst>
                <a:ext uri="{FF2B5EF4-FFF2-40B4-BE49-F238E27FC236}">
                  <a16:creationId xmlns:a16="http://schemas.microsoft.com/office/drawing/2014/main" id="{399028D9-C994-6CFD-6274-98DE20EEF8E3}"/>
                </a:ext>
              </a:extLst>
            </p:cNvPr>
            <p:cNvSpPr txBox="1"/>
            <p:nvPr/>
          </p:nvSpPr>
          <p:spPr>
            <a:xfrm>
              <a:off x="2103045" y="5937548"/>
              <a:ext cx="11628407" cy="428497"/>
            </a:xfrm>
            <a:prstGeom prst="rect">
              <a:avLst/>
            </a:prstGeom>
            <a:noFill/>
          </p:spPr>
          <p:txBody>
            <a:bodyPr wrap="square">
              <a:spAutoFit/>
            </a:bodyPr>
            <a:lstStyle/>
            <a:p>
              <a:pPr algn="l" defTabSz="1425732" rtl="0"/>
              <a:r>
                <a:rPr lang="en-IE" sz="1871" kern="1200">
                  <a:solidFill>
                    <a:prstClr val="black"/>
                  </a:solidFill>
                  <a:latin typeface="Tahoma" panose="020B0604030504040204" pitchFamily="34" charset="0"/>
                  <a:ea typeface="+mn-ea"/>
                  <a:cs typeface="+mn-cs"/>
                </a:rPr>
                <a:t>This resource is funded by Irish Aid at the Department of foreign affairs and trade. Irish Aid is the Government’s overseas</a:t>
              </a:r>
            </a:p>
            <a:p>
              <a:pPr algn="l" defTabSz="1425732" rtl="0"/>
              <a:r>
                <a:rPr lang="en-IE" sz="1871" kern="1200">
                  <a:solidFill>
                    <a:prstClr val="black"/>
                  </a:solidFill>
                  <a:latin typeface="Tahoma" panose="020B0604030504040204" pitchFamily="34" charset="0"/>
                  <a:ea typeface="+mn-ea"/>
                  <a:cs typeface="+mn-cs"/>
                </a:rPr>
                <a:t>development co-operation programme which supports partners working in some of the world’s poorest countries.</a:t>
              </a:r>
              <a:endParaRPr lang="en-IE" sz="1871" kern="1200">
                <a:solidFill>
                  <a:prstClr val="black"/>
                </a:solidFill>
                <a:latin typeface="Aptos" panose="02110004020202020204"/>
                <a:ea typeface="+mn-ea"/>
                <a:cs typeface="+mn-cs"/>
              </a:endParaRPr>
            </a:p>
          </p:txBody>
        </p:sp>
        <p:pic>
          <p:nvPicPr>
            <p:cNvPr id="6" name="Picture 5">
              <a:extLst>
                <a:ext uri="{FF2B5EF4-FFF2-40B4-BE49-F238E27FC236}">
                  <a16:creationId xmlns:a16="http://schemas.microsoft.com/office/drawing/2014/main" id="{55CA49DC-5140-E02B-7719-893C7A6CE11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6376" y="5716468"/>
              <a:ext cx="1326669" cy="816412"/>
            </a:xfrm>
            <a:prstGeom prst="rect">
              <a:avLst/>
            </a:prstGeom>
          </p:spPr>
        </p:pic>
      </p:grpSp>
      <p:sp>
        <p:nvSpPr>
          <p:cNvPr id="7" name="Title 1">
            <a:extLst>
              <a:ext uri="{FF2B5EF4-FFF2-40B4-BE49-F238E27FC236}">
                <a16:creationId xmlns:a16="http://schemas.microsoft.com/office/drawing/2014/main" id="{93552158-8991-E7AF-3954-3906D0B3C1D4}"/>
              </a:ext>
            </a:extLst>
          </p:cNvPr>
          <p:cNvSpPr txBox="1">
            <a:spLocks/>
          </p:cNvSpPr>
          <p:nvPr/>
        </p:nvSpPr>
        <p:spPr>
          <a:xfrm>
            <a:off x="1729938" y="51"/>
            <a:ext cx="14257734" cy="2019351"/>
          </a:xfrm>
          <a:prstGeom prst="rect">
            <a:avLst/>
          </a:prstGeom>
        </p:spPr>
        <p:txBody>
          <a:bodyPr vert="horz" lIns="142577" tIns="71289" rIns="142577" bIns="7128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1425732"/>
            <a:r>
              <a:rPr lang="en-US" sz="6860" b="1">
                <a:solidFill>
                  <a:prstClr val="white"/>
                </a:solidFill>
                <a:latin typeface="Tahoma" panose="020B0604030504040204" pitchFamily="34" charset="0"/>
                <a:ea typeface="Tahoma" panose="020B0604030504040204" pitchFamily="34" charset="0"/>
                <a:cs typeface="Tahoma" panose="020B0604030504040204" pitchFamily="34" charset="0"/>
              </a:rPr>
              <a:t>Fast Fashion Project</a:t>
            </a:r>
            <a:endParaRPr lang="en-IE" sz="6860" b="1">
              <a:solidFill>
                <a:prstClr val="white"/>
              </a:solidFill>
              <a:latin typeface="Tahoma" panose="020B0604030504040204" pitchFamily="34" charset="0"/>
              <a:ea typeface="Tahoma" panose="020B0604030504040204" pitchFamily="34" charset="0"/>
              <a:cs typeface="Tahoma" panose="020B0604030504040204" pitchFamily="34" charset="0"/>
            </a:endParaRPr>
          </a:p>
        </p:txBody>
      </p:sp>
      <p:pic>
        <p:nvPicPr>
          <p:cNvPr id="13" name="Picture 12">
            <a:extLst>
              <a:ext uri="{FF2B5EF4-FFF2-40B4-BE49-F238E27FC236}">
                <a16:creationId xmlns:a16="http://schemas.microsoft.com/office/drawing/2014/main" id="{BE97CC97-E836-B570-BDA2-F60290C69C9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38122" y="3391179"/>
            <a:ext cx="5641365" cy="5641365"/>
          </a:xfrm>
          <a:prstGeom prst="rect">
            <a:avLst/>
          </a:prstGeom>
        </p:spPr>
      </p:pic>
    </p:spTree>
    <p:extLst>
      <p:ext uri="{BB962C8B-B14F-4D97-AF65-F5344CB8AC3E}">
        <p14:creationId xmlns:p14="http://schemas.microsoft.com/office/powerpoint/2010/main" val="24363897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A54ABDD28A5A47818FBC4085A8DDEA" ma:contentTypeVersion="29" ma:contentTypeDescription="Create a new document." ma:contentTypeScope="" ma:versionID="ce7ec060fa5916473ad9b0d49ed99fdb">
  <xsd:schema xmlns:xsd="http://www.w3.org/2001/XMLSchema" xmlns:xs="http://www.w3.org/2001/XMLSchema" xmlns:p="http://schemas.microsoft.com/office/2006/metadata/properties" xmlns:ns2="74f19b32-5b0b-4867-bda8-e69877cfbd4f" xmlns:ns3="d23fce3b-4703-467e-a0a8-1c3951f41d2e" targetNamespace="http://schemas.microsoft.com/office/2006/metadata/properties" ma:root="true" ma:fieldsID="740d216f767e7df40f195eb0518fcb21" ns2:_="" ns3:_="">
    <xsd:import namespace="74f19b32-5b0b-4867-bda8-e69877cfbd4f"/>
    <xsd:import namespace="d23fce3b-4703-467e-a0a8-1c3951f41d2e"/>
    <xsd:element name="properties">
      <xsd:complexType>
        <xsd:sequence>
          <xsd:element name="documentManagement">
            <xsd:complexType>
              <xsd:all>
                <xsd:element ref="ns2:Recorder" minOccurs="0"/>
                <xsd:element ref="ns2:Thumbnail" minOccurs="0"/>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name" minOccurs="0"/>
                <xsd:element ref="ns2:_Flow_SignoffStatu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f19b32-5b0b-4867-bda8-e69877cfbd4f" elementFormDefault="qualified">
    <xsd:import namespace="http://schemas.microsoft.com/office/2006/documentManagement/types"/>
    <xsd:import namespace="http://schemas.microsoft.com/office/infopath/2007/PartnerControls"/>
    <xsd:element name="Recorder" ma:index="2" nillable="true" ma:displayName="Recorder" ma:format="Dropdown" ma:internalName="Recorder" ma:readOnly="false">
      <xsd:simpleType>
        <xsd:restriction base="dms:Text">
          <xsd:maxLength value="255"/>
        </xsd:restriction>
      </xsd:simpleType>
    </xsd:element>
    <xsd:element name="Thumbnail" ma:index="3" nillable="true" ma:displayName="Thumbnail" ma:format="Dropdown" ma:internalName="Thumbnail" ma:readOnly="false">
      <xsd:simpleType>
        <xsd:restriction base="dms:Text">
          <xsd:maxLength value="255"/>
        </xsd:restriction>
      </xsd:simpleType>
    </xsd:element>
    <xsd:element name="MediaServiceMetadata" ma:index="6" nillable="true" ma:displayName="MediaServiceMetadata" ma:hidden="true" ma:internalName="MediaServiceMetadata" ma:readOnly="true">
      <xsd:simpleType>
        <xsd:restriction base="dms:Note"/>
      </xsd:simpleType>
    </xsd:element>
    <xsd:element name="MediaServiceFastMetadata" ma:index="7" nillable="true" ma:displayName="MediaServiceFastMetadata" ma:hidden="true" ma:internalName="MediaServiceFastMetadata" ma:readOnly="true">
      <xsd:simpleType>
        <xsd:restriction base="dms:Note"/>
      </xsd:simpleType>
    </xsd:element>
    <xsd:element name="MediaServiceAutoKeyPoints" ma:index="8" nillable="true" ma:displayName="MediaServiceAutoKeyPoints" ma:hidden="true" ma:internalName="MediaServiceAutoKeyPoints" ma:readOnly="true">
      <xsd:simpleType>
        <xsd:restriction base="dms:Note"/>
      </xsd:simpleType>
    </xsd:element>
    <xsd:element name="MediaServiceKeyPoints" ma:index="9" nillable="true" ma:displayName="KeyPoints" ma:hidden="true" ma:internalName="MediaServiceKeyPoints" ma:readOnly="true">
      <xsd:simpleType>
        <xsd:restriction base="dms:Note"/>
      </xsd:simpleType>
    </xsd:element>
    <xsd:element name="MediaServiceAutoTags" ma:index="10" nillable="true" ma:displayName="Tags" ma:hidden="true"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hidden="true" ma:internalName="MediaServiceOCR" ma:readOnly="true">
      <xsd:simpleType>
        <xsd:restriction base="dms:Note"/>
      </xsd:simpleType>
    </xsd:element>
    <xsd:element name="MediaServiceLocation" ma:index="15" nillable="true" ma:displayName="Location" ma:hidden="true" ma:internalName="MediaServiceLocation" ma:readOnly="true">
      <xsd:simpleType>
        <xsd:restriction base="dms:Text"/>
      </xsd:simpleType>
    </xsd:element>
    <xsd:element name="MediaLengthInSeconds" ma:index="20" nillable="true" ma:displayName="Length (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f583520-766a-4920-abd9-348155ef2e05" ma:termSetId="09814cd3-568e-fe90-9814-8d621ff8fb84" ma:anchorId="fba54fb3-c3e1-fe81-a776-ca4b69148c4d" ma:open="true" ma:isKeyword="false">
      <xsd:complexType>
        <xsd:sequence>
          <xsd:element ref="pc:Terms" minOccurs="0" maxOccurs="1"/>
        </xsd:sequence>
      </xsd:complexType>
    </xsd:element>
    <xsd:element name="name" ma:index="26" nillable="true" ma:displayName="name" ma:format="Dropdown" ma:list="UserInfo" ma:SharePointGroup="0" ma:internalName="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Flow_SignoffStatus" ma:index="27" nillable="true" ma:displayName="Sign-off status" ma:internalName="Sign_x002d_off_x0020_status">
      <xsd:simpleType>
        <xsd:restriction base="dms:Text"/>
      </xsd:simple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3fce3b-4703-467e-a0a8-1c3951f41d2e" elementFormDefault="qualified">
    <xsd:import namespace="http://schemas.microsoft.com/office/2006/documentManagement/types"/>
    <xsd:import namespace="http://schemas.microsoft.com/office/infopath/2007/PartnerControls"/>
    <xsd:element name="SharedWithUsers" ma:index="16"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hidden="true" ma:internalName="SharedWithDetails" ma:readOnly="true">
      <xsd:simpleType>
        <xsd:restriction base="dms:Note"/>
      </xsd:simpleType>
    </xsd:element>
    <xsd:element name="TaxCatchAll" ma:index="25" nillable="true" ma:displayName="Taxonomy Catch All Column" ma:hidden="true" ma:list="{885c5071-04ed-4e7d-8c08-c535549a8cbc}" ma:internalName="TaxCatchAll" ma:showField="CatchAllData" ma:web="d23fce3b-4703-467e-a0a8-1c3951f41d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humbnail xmlns="74f19b32-5b0b-4867-bda8-e69877cfbd4f" xsi:nil="true"/>
    <lcf76f155ced4ddcb4097134ff3c332f xmlns="74f19b32-5b0b-4867-bda8-e69877cfbd4f">
      <Terms xmlns="http://schemas.microsoft.com/office/infopath/2007/PartnerControls"/>
    </lcf76f155ced4ddcb4097134ff3c332f>
    <TaxCatchAll xmlns="d23fce3b-4703-467e-a0a8-1c3951f41d2e" xsi:nil="true"/>
    <_Flow_SignoffStatus xmlns="74f19b32-5b0b-4867-bda8-e69877cfbd4f" xsi:nil="true"/>
    <name xmlns="74f19b32-5b0b-4867-bda8-e69877cfbd4f">
      <UserInfo>
        <DisplayName/>
        <AccountId xsi:nil="true"/>
        <AccountType/>
      </UserInfo>
    </name>
    <Recorder xmlns="74f19b32-5b0b-4867-bda8-e69877cfbd4f" xsi:nil="true"/>
  </documentManagement>
</p:properties>
</file>

<file path=customXml/itemProps1.xml><?xml version="1.0" encoding="utf-8"?>
<ds:datastoreItem xmlns:ds="http://schemas.openxmlformats.org/officeDocument/2006/customXml" ds:itemID="{636A5643-C729-4717-9EF6-CE310E8A36B1}">
  <ds:schemaRefs>
    <ds:schemaRef ds:uri="74f19b32-5b0b-4867-bda8-e69877cfbd4f"/>
    <ds:schemaRef ds:uri="d23fce3b-4703-467e-a0a8-1c3951f41d2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EF02C7E-A94D-477E-BFDA-70D431C37093}">
  <ds:schemaRefs>
    <ds:schemaRef ds:uri="http://schemas.microsoft.com/sharepoint/v3/contenttype/forms"/>
  </ds:schemaRefs>
</ds:datastoreItem>
</file>

<file path=customXml/itemProps3.xml><?xml version="1.0" encoding="utf-8"?>
<ds:datastoreItem xmlns:ds="http://schemas.openxmlformats.org/officeDocument/2006/customXml" ds:itemID="{F81F62DD-602E-4B84-BAE5-F80EB3335685}">
  <ds:schemaRefs>
    <ds:schemaRef ds:uri="74f19b32-5b0b-4867-bda8-e69877cfbd4f"/>
    <ds:schemaRef ds:uri="d23fce3b-4703-467e-a0a8-1c3951f41d2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Application>Microsoft Office PowerPoint</Application>
  <PresentationFormat>Custom</PresentationFormat>
  <Slides>29</Slides>
  <Notes>12</Notes>
  <HiddenSlides>0</HiddenSlides>
  <ScaleCrop>false</ScaleCrop>
  <HeadingPairs>
    <vt:vector size="4" baseType="variant">
      <vt:variant>
        <vt:lpstr>Theme</vt:lpstr>
      </vt:variant>
      <vt:variant>
        <vt:i4>2</vt:i4>
      </vt:variant>
      <vt:variant>
        <vt:lpstr>Slide Titles</vt:lpstr>
      </vt:variant>
      <vt:variant>
        <vt:i4>29</vt:i4>
      </vt:variant>
    </vt:vector>
  </HeadingPairs>
  <TitlesOfParts>
    <vt:vector size="31" baseType="lpstr">
      <vt:lpstr>Office Theme</vt:lpstr>
      <vt:lpstr>1_Office Theme</vt:lpstr>
      <vt:lpstr>FAST FASHION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What’s your problem? Tell your character’s story and discover what their exact problem 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Primary DT project work</dc:title>
  <dc:creator>Birgit O'Driscoll</dc:creator>
  <cp:revision>2</cp:revision>
  <dcterms:created xsi:type="dcterms:W3CDTF">2024-02-28T13:49:56Z</dcterms:created>
  <dcterms:modified xsi:type="dcterms:W3CDTF">2026-09-03T12:53:24Z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2024-01-09T00:00:00Z</vt:filetime>
  </property>
  <property fmtid="{D5CDD505-2E9C-101B-9397-08002B2CF9AE}" pid="3" name="Creator">
    <vt:lpwstr>Adobe Illustrator 28.1 (Windows)</vt:lpwstr>
  </property>
  <property fmtid="{D5CDD505-2E9C-101B-9397-08002B2CF9AE}" pid="4" name="LastSaved">
    <vt:filetime>2024-02-28T00:00:00Z</vt:filetime>
  </property>
  <property fmtid="{D5CDD505-2E9C-101B-9397-08002B2CF9AE}" pid="5" name="Producer">
    <vt:lpwstr>Adobe PDF library 17.00</vt:lpwstr>
  </property>
  <property fmtid="{D5CDD505-2E9C-101B-9397-08002B2CF9AE}" pid="6" name="ContentTypeId">
    <vt:lpwstr>0x01010096A54ABDD28A5A47818FBC4085A8DDEA</vt:lpwstr>
  </property>
  <property fmtid="{D5CDD505-2E9C-101B-9397-08002B2CF9AE}" pid="7" name="MediaServiceImageTags">
    <vt:lpwstr/>
  </property>
</Properties>
</file>