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8288000" cy="10287000"/>
  <p:notesSz cx="6858000" cy="9144000"/>
  <p:embeddedFontLst>
    <p:embeddedFont>
      <p:font typeface="Poppins Bold" panose="00000800000000000000" charset="0"/>
      <p:regular r:id="rId16"/>
    </p:embeddedFont>
    <p:embeddedFont>
      <p:font typeface="Poppins Italics" panose="020B0604020202020204" charset="0"/>
      <p:regular r:id="rId17"/>
    </p:embeddedFont>
    <p:embeddedFont>
      <p:font typeface="Poppins Light Italics" panose="020B0604020202020204" charset="0"/>
      <p:regular r:id="rId18"/>
    </p:embeddedFont>
    <p:embeddedFont>
      <p:font typeface="Poppins Medium" panose="00000600000000000000" pitchFamily="2" charset="0"/>
      <p:regular r:id="rId19"/>
      <p:italic r:id="rId20"/>
    </p:embeddedFont>
    <p:embeddedFont>
      <p:font typeface="Poppins Medium Italics" panose="020B0604020202020204" charset="0"/>
      <p:regular r:id="rId21"/>
    </p:embeddedFont>
    <p:embeddedFont>
      <p:font typeface="Poppins Semi-Bold" panose="020B0604020202020204" charset="0"/>
      <p:regular r:id="rId22"/>
    </p:embeddedFont>
    <p:embeddedFont>
      <p:font typeface="Tahoma" panose="020B0604030504040204" pitchFamily="34" charset="0"/>
      <p:regular r:id="rId23"/>
      <p:bold r:id="rId24"/>
    </p:embeddedFont>
    <p:embeddedFont>
      <p:font typeface="Tahoma Bold" panose="020B0804030504040204" pitchFamily="34" charset="0"/>
      <p:regular r:id="rId25"/>
      <p:bold r:id="rId26"/>
    </p:embeddedFont>
    <p:embeddedFont>
      <p:font typeface="Tahoma W01" panose="020B0604020202020204" charset="0"/>
      <p:regular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6204D82-88AA-48B5-85A7-C978BC3A90AC}" v="12" dt="2026-08-26T15:06:51.1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591" autoAdjust="0"/>
    <p:restoredTop sz="94622" autoAdjust="0"/>
  </p:normalViewPr>
  <p:slideViewPr>
    <p:cSldViewPr>
      <p:cViewPr varScale="1">
        <p:scale>
          <a:sx n="52" d="100"/>
          <a:sy n="52" d="100"/>
        </p:scale>
        <p:origin x="989"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ori Rickman" userId="7ea6d38b-8bf2-42ad-91c4-f334a5a217fb" providerId="ADAL" clId="{9A452A06-86CD-4FD9-98C6-D0F7E1FC488A}"/>
    <pc:docChg chg="undo custSel modSld">
      <pc:chgData name="Tori Rickman" userId="7ea6d38b-8bf2-42ad-91c4-f334a5a217fb" providerId="ADAL" clId="{9A452A06-86CD-4FD9-98C6-D0F7E1FC488A}" dt="2026-08-26T15:06:44.589" v="59" actId="167"/>
      <pc:docMkLst>
        <pc:docMk/>
      </pc:docMkLst>
      <pc:sldChg chg="addSp delSp modSp mod">
        <pc:chgData name="Tori Rickman" userId="7ea6d38b-8bf2-42ad-91c4-f334a5a217fb" providerId="ADAL" clId="{9A452A06-86CD-4FD9-98C6-D0F7E1FC488A}" dt="2026-08-26T15:05:43.443" v="54" actId="167"/>
        <pc:sldMkLst>
          <pc:docMk/>
          <pc:sldMk cId="0" sldId="257"/>
        </pc:sldMkLst>
        <pc:spChg chg="del mod">
          <ac:chgData name="Tori Rickman" userId="7ea6d38b-8bf2-42ad-91c4-f334a5a217fb" providerId="ADAL" clId="{9A452A06-86CD-4FD9-98C6-D0F7E1FC488A}" dt="2026-08-26T15:04:08.349" v="40" actId="478"/>
          <ac:spMkLst>
            <pc:docMk/>
            <pc:sldMk cId="0" sldId="257"/>
            <ac:spMk id="4" creationId="{00000000-0000-0000-0000-000000000000}"/>
          </ac:spMkLst>
        </pc:spChg>
        <pc:spChg chg="mod">
          <ac:chgData name="Tori Rickman" userId="7ea6d38b-8bf2-42ad-91c4-f334a5a217fb" providerId="ADAL" clId="{9A452A06-86CD-4FD9-98C6-D0F7E1FC488A}" dt="2026-08-26T15:04:06.578" v="39" actId="165"/>
          <ac:spMkLst>
            <pc:docMk/>
            <pc:sldMk cId="0" sldId="257"/>
            <ac:spMk id="6" creationId="{00000000-0000-0000-0000-000000000000}"/>
          </ac:spMkLst>
        </pc:spChg>
        <pc:spChg chg="mod">
          <ac:chgData name="Tori Rickman" userId="7ea6d38b-8bf2-42ad-91c4-f334a5a217fb" providerId="ADAL" clId="{9A452A06-86CD-4FD9-98C6-D0F7E1FC488A}" dt="2026-08-26T15:04:06.578" v="39" actId="165"/>
          <ac:spMkLst>
            <pc:docMk/>
            <pc:sldMk cId="0" sldId="257"/>
            <ac:spMk id="9" creationId="{00000000-0000-0000-0000-000000000000}"/>
          </ac:spMkLst>
        </pc:spChg>
        <pc:spChg chg="mod">
          <ac:chgData name="Tori Rickman" userId="7ea6d38b-8bf2-42ad-91c4-f334a5a217fb" providerId="ADAL" clId="{9A452A06-86CD-4FD9-98C6-D0F7E1FC488A}" dt="2026-08-26T15:04:06.578" v="39" actId="165"/>
          <ac:spMkLst>
            <pc:docMk/>
            <pc:sldMk cId="0" sldId="257"/>
            <ac:spMk id="10" creationId="{00000000-0000-0000-0000-000000000000}"/>
          </ac:spMkLst>
        </pc:spChg>
        <pc:spChg chg="mod topLvl">
          <ac:chgData name="Tori Rickman" userId="7ea6d38b-8bf2-42ad-91c4-f334a5a217fb" providerId="ADAL" clId="{9A452A06-86CD-4FD9-98C6-D0F7E1FC488A}" dt="2026-08-26T15:04:06.578" v="39" actId="165"/>
          <ac:spMkLst>
            <pc:docMk/>
            <pc:sldMk cId="0" sldId="257"/>
            <ac:spMk id="11" creationId="{00000000-0000-0000-0000-000000000000}"/>
          </ac:spMkLst>
        </pc:spChg>
        <pc:spChg chg="mod">
          <ac:chgData name="Tori Rickman" userId="7ea6d38b-8bf2-42ad-91c4-f334a5a217fb" providerId="ADAL" clId="{9A452A06-86CD-4FD9-98C6-D0F7E1FC488A}" dt="2026-08-26T15:04:06.578" v="39" actId="165"/>
          <ac:spMkLst>
            <pc:docMk/>
            <pc:sldMk cId="0" sldId="257"/>
            <ac:spMk id="14" creationId="{00000000-0000-0000-0000-000000000000}"/>
          </ac:spMkLst>
        </pc:spChg>
        <pc:spChg chg="mod topLvl">
          <ac:chgData name="Tori Rickman" userId="7ea6d38b-8bf2-42ad-91c4-f334a5a217fb" providerId="ADAL" clId="{9A452A06-86CD-4FD9-98C6-D0F7E1FC488A}" dt="2026-08-26T15:04:06.578" v="39" actId="165"/>
          <ac:spMkLst>
            <pc:docMk/>
            <pc:sldMk cId="0" sldId="257"/>
            <ac:spMk id="15" creationId="{00000000-0000-0000-0000-000000000000}"/>
          </ac:spMkLst>
        </pc:spChg>
        <pc:spChg chg="mod topLvl">
          <ac:chgData name="Tori Rickman" userId="7ea6d38b-8bf2-42ad-91c4-f334a5a217fb" providerId="ADAL" clId="{9A452A06-86CD-4FD9-98C6-D0F7E1FC488A}" dt="2026-08-26T15:04:06.578" v="39" actId="165"/>
          <ac:spMkLst>
            <pc:docMk/>
            <pc:sldMk cId="0" sldId="257"/>
            <ac:spMk id="19" creationId="{00000000-0000-0000-0000-000000000000}"/>
          </ac:spMkLst>
        </pc:spChg>
        <pc:spChg chg="mod">
          <ac:chgData name="Tori Rickman" userId="7ea6d38b-8bf2-42ad-91c4-f334a5a217fb" providerId="ADAL" clId="{9A452A06-86CD-4FD9-98C6-D0F7E1FC488A}" dt="2026-08-26T15:04:06.578" v="39" actId="165"/>
          <ac:spMkLst>
            <pc:docMk/>
            <pc:sldMk cId="0" sldId="257"/>
            <ac:spMk id="21" creationId="{00000000-0000-0000-0000-000000000000}"/>
          </ac:spMkLst>
        </pc:spChg>
        <pc:spChg chg="mod">
          <ac:chgData name="Tori Rickman" userId="7ea6d38b-8bf2-42ad-91c4-f334a5a217fb" providerId="ADAL" clId="{9A452A06-86CD-4FD9-98C6-D0F7E1FC488A}" dt="2026-08-26T14:34:48.517" v="7" actId="1076"/>
          <ac:spMkLst>
            <pc:docMk/>
            <pc:sldMk cId="0" sldId="257"/>
            <ac:spMk id="23" creationId="{00000000-0000-0000-0000-000000000000}"/>
          </ac:spMkLst>
        </pc:spChg>
        <pc:spChg chg="mod topLvl">
          <ac:chgData name="Tori Rickman" userId="7ea6d38b-8bf2-42ad-91c4-f334a5a217fb" providerId="ADAL" clId="{9A452A06-86CD-4FD9-98C6-D0F7E1FC488A}" dt="2026-08-26T15:04:06.578" v="39" actId="165"/>
          <ac:spMkLst>
            <pc:docMk/>
            <pc:sldMk cId="0" sldId="257"/>
            <ac:spMk id="24" creationId="{00000000-0000-0000-0000-000000000000}"/>
          </ac:spMkLst>
        </pc:spChg>
        <pc:spChg chg="mod topLvl">
          <ac:chgData name="Tori Rickman" userId="7ea6d38b-8bf2-42ad-91c4-f334a5a217fb" providerId="ADAL" clId="{9A452A06-86CD-4FD9-98C6-D0F7E1FC488A}" dt="2026-08-26T15:04:06.578" v="39" actId="165"/>
          <ac:spMkLst>
            <pc:docMk/>
            <pc:sldMk cId="0" sldId="257"/>
            <ac:spMk id="28" creationId="{00000000-0000-0000-0000-000000000000}"/>
          </ac:spMkLst>
        </pc:spChg>
        <pc:picChg chg="add del mod">
          <ac:chgData name="Tori Rickman" userId="7ea6d38b-8bf2-42ad-91c4-f334a5a217fb" providerId="ADAL" clId="{9A452A06-86CD-4FD9-98C6-D0F7E1FC488A}" dt="2026-08-26T15:04:13.511" v="44" actId="478"/>
          <ac:picMkLst>
            <pc:docMk/>
            <pc:sldMk cId="0" sldId="257"/>
            <ac:picMk id="30" creationId="{25557094-A5D1-74C0-4232-059A3F03F94B}"/>
          </ac:picMkLst>
        </pc:picChg>
        <pc:picChg chg="add mod ord">
          <ac:chgData name="Tori Rickman" userId="7ea6d38b-8bf2-42ad-91c4-f334a5a217fb" providerId="ADAL" clId="{9A452A06-86CD-4FD9-98C6-D0F7E1FC488A}" dt="2026-08-26T15:05:43.443" v="54" actId="167"/>
          <ac:picMkLst>
            <pc:docMk/>
            <pc:sldMk cId="0" sldId="257"/>
            <ac:picMk id="32" creationId="{87B34018-7975-8E4E-1F3B-EEE7CC0D3433}"/>
          </ac:picMkLst>
        </pc:picChg>
      </pc:sldChg>
      <pc:sldChg chg="addSp delSp modSp mod modNotes">
        <pc:chgData name="Tori Rickman" userId="7ea6d38b-8bf2-42ad-91c4-f334a5a217fb" providerId="ADAL" clId="{9A452A06-86CD-4FD9-98C6-D0F7E1FC488A}" dt="2026-08-26T15:02:59.521" v="36" actId="1076"/>
        <pc:sldMkLst>
          <pc:docMk/>
          <pc:sldMk cId="0" sldId="258"/>
        </pc:sldMkLst>
        <pc:spChg chg="mod">
          <ac:chgData name="Tori Rickman" userId="7ea6d38b-8bf2-42ad-91c4-f334a5a217fb" providerId="ADAL" clId="{9A452A06-86CD-4FD9-98C6-D0F7E1FC488A}" dt="2026-08-26T14:34:54.390" v="8" actId="165"/>
          <ac:spMkLst>
            <pc:docMk/>
            <pc:sldMk cId="0" sldId="258"/>
            <ac:spMk id="22" creationId="{00000000-0000-0000-0000-000000000000}"/>
          </ac:spMkLst>
        </pc:spChg>
        <pc:spChg chg="mod">
          <ac:chgData name="Tori Rickman" userId="7ea6d38b-8bf2-42ad-91c4-f334a5a217fb" providerId="ADAL" clId="{9A452A06-86CD-4FD9-98C6-D0F7E1FC488A}" dt="2026-08-26T14:34:54.390" v="8" actId="165"/>
          <ac:spMkLst>
            <pc:docMk/>
            <pc:sldMk cId="0" sldId="258"/>
            <ac:spMk id="28" creationId="{00000000-0000-0000-0000-000000000000}"/>
          </ac:spMkLst>
        </pc:spChg>
        <pc:spChg chg="mod topLvl">
          <ac:chgData name="Tori Rickman" userId="7ea6d38b-8bf2-42ad-91c4-f334a5a217fb" providerId="ADAL" clId="{9A452A06-86CD-4FD9-98C6-D0F7E1FC488A}" dt="2026-08-26T14:34:54.390" v="8" actId="165"/>
          <ac:spMkLst>
            <pc:docMk/>
            <pc:sldMk cId="0" sldId="258"/>
            <ac:spMk id="47" creationId="{00000000-0000-0000-0000-000000000000}"/>
          </ac:spMkLst>
        </pc:spChg>
        <pc:spChg chg="mod">
          <ac:chgData name="Tori Rickman" userId="7ea6d38b-8bf2-42ad-91c4-f334a5a217fb" providerId="ADAL" clId="{9A452A06-86CD-4FD9-98C6-D0F7E1FC488A}" dt="2026-08-26T14:34:54.390" v="8" actId="165"/>
          <ac:spMkLst>
            <pc:docMk/>
            <pc:sldMk cId="0" sldId="258"/>
            <ac:spMk id="53" creationId="{00000000-0000-0000-0000-000000000000}"/>
          </ac:spMkLst>
        </pc:spChg>
        <pc:spChg chg="mod">
          <ac:chgData name="Tori Rickman" userId="7ea6d38b-8bf2-42ad-91c4-f334a5a217fb" providerId="ADAL" clId="{9A452A06-86CD-4FD9-98C6-D0F7E1FC488A}" dt="2026-08-26T14:34:54.390" v="8" actId="165"/>
          <ac:spMkLst>
            <pc:docMk/>
            <pc:sldMk cId="0" sldId="258"/>
            <ac:spMk id="57" creationId="{00000000-0000-0000-0000-000000000000}"/>
          </ac:spMkLst>
        </pc:spChg>
        <pc:spChg chg="mod">
          <ac:chgData name="Tori Rickman" userId="7ea6d38b-8bf2-42ad-91c4-f334a5a217fb" providerId="ADAL" clId="{9A452A06-86CD-4FD9-98C6-D0F7E1FC488A}" dt="2026-08-26T14:35:31.173" v="17" actId="164"/>
          <ac:spMkLst>
            <pc:docMk/>
            <pc:sldMk cId="0" sldId="258"/>
            <ac:spMk id="88" creationId="{00000000-0000-0000-0000-000000000000}"/>
          </ac:spMkLst>
        </pc:spChg>
        <pc:spChg chg="mod">
          <ac:chgData name="Tori Rickman" userId="7ea6d38b-8bf2-42ad-91c4-f334a5a217fb" providerId="ADAL" clId="{9A452A06-86CD-4FD9-98C6-D0F7E1FC488A}" dt="2026-08-26T14:35:31.173" v="17" actId="164"/>
          <ac:spMkLst>
            <pc:docMk/>
            <pc:sldMk cId="0" sldId="258"/>
            <ac:spMk id="89" creationId="{00000000-0000-0000-0000-000000000000}"/>
          </ac:spMkLst>
        </pc:spChg>
        <pc:spChg chg="mod">
          <ac:chgData name="Tori Rickman" userId="7ea6d38b-8bf2-42ad-91c4-f334a5a217fb" providerId="ADAL" clId="{9A452A06-86CD-4FD9-98C6-D0F7E1FC488A}" dt="2026-08-26T14:34:54.390" v="8" actId="165"/>
          <ac:spMkLst>
            <pc:docMk/>
            <pc:sldMk cId="0" sldId="258"/>
            <ac:spMk id="91" creationId="{00000000-0000-0000-0000-000000000000}"/>
          </ac:spMkLst>
        </pc:spChg>
        <pc:spChg chg="mod topLvl">
          <ac:chgData name="Tori Rickman" userId="7ea6d38b-8bf2-42ad-91c4-f334a5a217fb" providerId="ADAL" clId="{9A452A06-86CD-4FD9-98C6-D0F7E1FC488A}" dt="2026-08-26T14:35:31.173" v="17" actId="164"/>
          <ac:spMkLst>
            <pc:docMk/>
            <pc:sldMk cId="0" sldId="258"/>
            <ac:spMk id="100" creationId="{00000000-0000-0000-0000-000000000000}"/>
          </ac:spMkLst>
        </pc:spChg>
        <pc:spChg chg="mod">
          <ac:chgData name="Tori Rickman" userId="7ea6d38b-8bf2-42ad-91c4-f334a5a217fb" providerId="ADAL" clId="{9A452A06-86CD-4FD9-98C6-D0F7E1FC488A}" dt="2026-08-26T14:35:31.173" v="17" actId="164"/>
          <ac:spMkLst>
            <pc:docMk/>
            <pc:sldMk cId="0" sldId="258"/>
            <ac:spMk id="103" creationId="{00000000-0000-0000-0000-000000000000}"/>
          </ac:spMkLst>
        </pc:spChg>
        <pc:spChg chg="mod">
          <ac:chgData name="Tori Rickman" userId="7ea6d38b-8bf2-42ad-91c4-f334a5a217fb" providerId="ADAL" clId="{9A452A06-86CD-4FD9-98C6-D0F7E1FC488A}" dt="2026-08-26T14:35:31.173" v="17" actId="164"/>
          <ac:spMkLst>
            <pc:docMk/>
            <pc:sldMk cId="0" sldId="258"/>
            <ac:spMk id="104" creationId="{00000000-0000-0000-0000-000000000000}"/>
          </ac:spMkLst>
        </pc:spChg>
        <pc:spChg chg="mod">
          <ac:chgData name="Tori Rickman" userId="7ea6d38b-8bf2-42ad-91c4-f334a5a217fb" providerId="ADAL" clId="{9A452A06-86CD-4FD9-98C6-D0F7E1FC488A}" dt="2026-08-26T14:35:31.173" v="17" actId="164"/>
          <ac:spMkLst>
            <pc:docMk/>
            <pc:sldMk cId="0" sldId="258"/>
            <ac:spMk id="105" creationId="{00000000-0000-0000-0000-000000000000}"/>
          </ac:spMkLst>
        </pc:spChg>
        <pc:spChg chg="mod">
          <ac:chgData name="Tori Rickman" userId="7ea6d38b-8bf2-42ad-91c4-f334a5a217fb" providerId="ADAL" clId="{9A452A06-86CD-4FD9-98C6-D0F7E1FC488A}" dt="2026-08-26T14:35:31.173" v="17" actId="164"/>
          <ac:spMkLst>
            <pc:docMk/>
            <pc:sldMk cId="0" sldId="258"/>
            <ac:spMk id="107" creationId="{00000000-0000-0000-0000-000000000000}"/>
          </ac:spMkLst>
        </pc:spChg>
        <pc:spChg chg="mod">
          <ac:chgData name="Tori Rickman" userId="7ea6d38b-8bf2-42ad-91c4-f334a5a217fb" providerId="ADAL" clId="{9A452A06-86CD-4FD9-98C6-D0F7E1FC488A}" dt="2026-08-26T14:34:54.390" v="8" actId="165"/>
          <ac:spMkLst>
            <pc:docMk/>
            <pc:sldMk cId="0" sldId="258"/>
            <ac:spMk id="113" creationId="{00000000-0000-0000-0000-000000000000}"/>
          </ac:spMkLst>
        </pc:spChg>
        <pc:spChg chg="mod">
          <ac:chgData name="Tori Rickman" userId="7ea6d38b-8bf2-42ad-91c4-f334a5a217fb" providerId="ADAL" clId="{9A452A06-86CD-4FD9-98C6-D0F7E1FC488A}" dt="2026-08-26T14:34:54.390" v="8" actId="165"/>
          <ac:spMkLst>
            <pc:docMk/>
            <pc:sldMk cId="0" sldId="258"/>
            <ac:spMk id="136" creationId="{00000000-0000-0000-0000-000000000000}"/>
          </ac:spMkLst>
        </pc:spChg>
        <pc:spChg chg="mod">
          <ac:chgData name="Tori Rickman" userId="7ea6d38b-8bf2-42ad-91c4-f334a5a217fb" providerId="ADAL" clId="{9A452A06-86CD-4FD9-98C6-D0F7E1FC488A}" dt="2026-08-26T14:34:54.390" v="8" actId="165"/>
          <ac:spMkLst>
            <pc:docMk/>
            <pc:sldMk cId="0" sldId="258"/>
            <ac:spMk id="140" creationId="{00000000-0000-0000-0000-000000000000}"/>
          </ac:spMkLst>
        </pc:spChg>
        <pc:spChg chg="mod">
          <ac:chgData name="Tori Rickman" userId="7ea6d38b-8bf2-42ad-91c4-f334a5a217fb" providerId="ADAL" clId="{9A452A06-86CD-4FD9-98C6-D0F7E1FC488A}" dt="2026-08-26T14:35:31.173" v="17" actId="164"/>
          <ac:spMkLst>
            <pc:docMk/>
            <pc:sldMk cId="0" sldId="258"/>
            <ac:spMk id="141" creationId="{00000000-0000-0000-0000-000000000000}"/>
          </ac:spMkLst>
        </pc:spChg>
        <pc:spChg chg="mod">
          <ac:chgData name="Tori Rickman" userId="7ea6d38b-8bf2-42ad-91c4-f334a5a217fb" providerId="ADAL" clId="{9A452A06-86CD-4FD9-98C6-D0F7E1FC488A}" dt="2026-08-26T14:35:31.173" v="17" actId="164"/>
          <ac:spMkLst>
            <pc:docMk/>
            <pc:sldMk cId="0" sldId="258"/>
            <ac:spMk id="142" creationId="{00000000-0000-0000-0000-000000000000}"/>
          </ac:spMkLst>
        </pc:spChg>
        <pc:spChg chg="mod">
          <ac:chgData name="Tori Rickman" userId="7ea6d38b-8bf2-42ad-91c4-f334a5a217fb" providerId="ADAL" clId="{9A452A06-86CD-4FD9-98C6-D0F7E1FC488A}" dt="2026-08-26T14:35:31.173" v="17" actId="164"/>
          <ac:spMkLst>
            <pc:docMk/>
            <pc:sldMk cId="0" sldId="258"/>
            <ac:spMk id="146" creationId="{00000000-0000-0000-0000-000000000000}"/>
          </ac:spMkLst>
        </pc:spChg>
        <pc:grpChg chg="del">
          <ac:chgData name="Tori Rickman" userId="7ea6d38b-8bf2-42ad-91c4-f334a5a217fb" providerId="ADAL" clId="{9A452A06-86CD-4FD9-98C6-D0F7E1FC488A}" dt="2026-08-26T15:02:55.553" v="35" actId="478"/>
          <ac:grpSpMkLst>
            <pc:docMk/>
            <pc:sldMk cId="0" sldId="258"/>
            <ac:grpSpMk id="5" creationId="{00000000-0000-0000-0000-000000000000}"/>
          </ac:grpSpMkLst>
        </pc:grpChg>
        <pc:picChg chg="add del mod">
          <ac:chgData name="Tori Rickman" userId="7ea6d38b-8bf2-42ad-91c4-f334a5a217fb" providerId="ADAL" clId="{9A452A06-86CD-4FD9-98C6-D0F7E1FC488A}" dt="2026-08-26T15:02:21.157" v="32" actId="478"/>
          <ac:picMkLst>
            <pc:docMk/>
            <pc:sldMk cId="0" sldId="258"/>
            <ac:picMk id="149" creationId="{1EAFF7EF-9FF7-AD94-FBA8-B5D79EBE420F}"/>
          </ac:picMkLst>
        </pc:picChg>
        <pc:picChg chg="add mod">
          <ac:chgData name="Tori Rickman" userId="7ea6d38b-8bf2-42ad-91c4-f334a5a217fb" providerId="ADAL" clId="{9A452A06-86CD-4FD9-98C6-D0F7E1FC488A}" dt="2026-08-26T15:02:59.521" v="36" actId="1076"/>
          <ac:picMkLst>
            <pc:docMk/>
            <pc:sldMk cId="0" sldId="258"/>
            <ac:picMk id="151" creationId="{35B66AA9-E08A-E45C-9BF3-C4442F845704}"/>
          </ac:picMkLst>
        </pc:picChg>
      </pc:sldChg>
      <pc:sldChg chg="addSp delSp modSp mod modNotes">
        <pc:chgData name="Tori Rickman" userId="7ea6d38b-8bf2-42ad-91c4-f334a5a217fb" providerId="ADAL" clId="{9A452A06-86CD-4FD9-98C6-D0F7E1FC488A}" dt="2026-08-26T15:06:44.589" v="59" actId="167"/>
        <pc:sldMkLst>
          <pc:docMk/>
          <pc:sldMk cId="0" sldId="260"/>
        </pc:sldMkLst>
        <pc:spChg chg="del">
          <ac:chgData name="Tori Rickman" userId="7ea6d38b-8bf2-42ad-91c4-f334a5a217fb" providerId="ADAL" clId="{9A452A06-86CD-4FD9-98C6-D0F7E1FC488A}" dt="2026-08-26T15:06:33.324" v="55" actId="478"/>
          <ac:spMkLst>
            <pc:docMk/>
            <pc:sldMk cId="0" sldId="260"/>
            <ac:spMk id="13" creationId="{00000000-0000-0000-0000-000000000000}"/>
          </ac:spMkLst>
        </pc:spChg>
        <pc:spChg chg="mod">
          <ac:chgData name="Tori Rickman" userId="7ea6d38b-8bf2-42ad-91c4-f334a5a217fb" providerId="ADAL" clId="{9A452A06-86CD-4FD9-98C6-D0F7E1FC488A}" dt="2026-08-26T14:35:41.608" v="18" actId="165"/>
          <ac:spMkLst>
            <pc:docMk/>
            <pc:sldMk cId="0" sldId="260"/>
            <ac:spMk id="15" creationId="{00000000-0000-0000-0000-000000000000}"/>
          </ac:spMkLst>
        </pc:spChg>
        <pc:spChg chg="mod topLvl">
          <ac:chgData name="Tori Rickman" userId="7ea6d38b-8bf2-42ad-91c4-f334a5a217fb" providerId="ADAL" clId="{9A452A06-86CD-4FD9-98C6-D0F7E1FC488A}" dt="2026-08-26T14:35:41.608" v="18" actId="165"/>
          <ac:spMkLst>
            <pc:docMk/>
            <pc:sldMk cId="0" sldId="260"/>
            <ac:spMk id="17" creationId="{00000000-0000-0000-0000-000000000000}"/>
          </ac:spMkLst>
        </pc:spChg>
        <pc:spChg chg="mod">
          <ac:chgData name="Tori Rickman" userId="7ea6d38b-8bf2-42ad-91c4-f334a5a217fb" providerId="ADAL" clId="{9A452A06-86CD-4FD9-98C6-D0F7E1FC488A}" dt="2026-08-26T14:35:41.608" v="18" actId="165"/>
          <ac:spMkLst>
            <pc:docMk/>
            <pc:sldMk cId="0" sldId="260"/>
            <ac:spMk id="19" creationId="{00000000-0000-0000-0000-000000000000}"/>
          </ac:spMkLst>
        </pc:spChg>
        <pc:spChg chg="mod topLvl">
          <ac:chgData name="Tori Rickman" userId="7ea6d38b-8bf2-42ad-91c4-f334a5a217fb" providerId="ADAL" clId="{9A452A06-86CD-4FD9-98C6-D0F7E1FC488A}" dt="2026-08-26T14:35:49.140" v="19" actId="1076"/>
          <ac:spMkLst>
            <pc:docMk/>
            <pc:sldMk cId="0" sldId="260"/>
            <ac:spMk id="21" creationId="{00000000-0000-0000-0000-000000000000}"/>
          </ac:spMkLst>
        </pc:spChg>
        <pc:spChg chg="mod">
          <ac:chgData name="Tori Rickman" userId="7ea6d38b-8bf2-42ad-91c4-f334a5a217fb" providerId="ADAL" clId="{9A452A06-86CD-4FD9-98C6-D0F7E1FC488A}" dt="2026-08-26T14:35:41.608" v="18" actId="165"/>
          <ac:spMkLst>
            <pc:docMk/>
            <pc:sldMk cId="0" sldId="260"/>
            <ac:spMk id="24" creationId="{00000000-0000-0000-0000-000000000000}"/>
          </ac:spMkLst>
        </pc:spChg>
        <pc:spChg chg="mod topLvl">
          <ac:chgData name="Tori Rickman" userId="7ea6d38b-8bf2-42ad-91c4-f334a5a217fb" providerId="ADAL" clId="{9A452A06-86CD-4FD9-98C6-D0F7E1FC488A}" dt="2026-08-26T14:35:41.608" v="18" actId="165"/>
          <ac:spMkLst>
            <pc:docMk/>
            <pc:sldMk cId="0" sldId="260"/>
            <ac:spMk id="25" creationId="{00000000-0000-0000-0000-000000000000}"/>
          </ac:spMkLst>
        </pc:spChg>
        <pc:spChg chg="mod">
          <ac:chgData name="Tori Rickman" userId="7ea6d38b-8bf2-42ad-91c4-f334a5a217fb" providerId="ADAL" clId="{9A452A06-86CD-4FD9-98C6-D0F7E1FC488A}" dt="2026-08-26T14:35:41.608" v="18" actId="165"/>
          <ac:spMkLst>
            <pc:docMk/>
            <pc:sldMk cId="0" sldId="260"/>
            <ac:spMk id="27" creationId="{00000000-0000-0000-0000-000000000000}"/>
          </ac:spMkLst>
        </pc:spChg>
        <pc:spChg chg="mod">
          <ac:chgData name="Tori Rickman" userId="7ea6d38b-8bf2-42ad-91c4-f334a5a217fb" providerId="ADAL" clId="{9A452A06-86CD-4FD9-98C6-D0F7E1FC488A}" dt="2026-08-26T14:35:41.608" v="18" actId="165"/>
          <ac:spMkLst>
            <pc:docMk/>
            <pc:sldMk cId="0" sldId="260"/>
            <ac:spMk id="28" creationId="{00000000-0000-0000-0000-000000000000}"/>
          </ac:spMkLst>
        </pc:spChg>
        <pc:spChg chg="mod topLvl">
          <ac:chgData name="Tori Rickman" userId="7ea6d38b-8bf2-42ad-91c4-f334a5a217fb" providerId="ADAL" clId="{9A452A06-86CD-4FD9-98C6-D0F7E1FC488A}" dt="2026-08-26T14:35:41.608" v="18" actId="165"/>
          <ac:spMkLst>
            <pc:docMk/>
            <pc:sldMk cId="0" sldId="260"/>
            <ac:spMk id="29" creationId="{00000000-0000-0000-0000-000000000000}"/>
          </ac:spMkLst>
        </pc:spChg>
        <pc:spChg chg="mod topLvl">
          <ac:chgData name="Tori Rickman" userId="7ea6d38b-8bf2-42ad-91c4-f334a5a217fb" providerId="ADAL" clId="{9A452A06-86CD-4FD9-98C6-D0F7E1FC488A}" dt="2026-08-26T14:35:41.608" v="18" actId="165"/>
          <ac:spMkLst>
            <pc:docMk/>
            <pc:sldMk cId="0" sldId="260"/>
            <ac:spMk id="30" creationId="{00000000-0000-0000-0000-000000000000}"/>
          </ac:spMkLst>
        </pc:spChg>
        <pc:picChg chg="add mod ord">
          <ac:chgData name="Tori Rickman" userId="7ea6d38b-8bf2-42ad-91c4-f334a5a217fb" providerId="ADAL" clId="{9A452A06-86CD-4FD9-98C6-D0F7E1FC488A}" dt="2026-08-26T15:06:44.589" v="59" actId="167"/>
          <ac:picMkLst>
            <pc:docMk/>
            <pc:sldMk cId="0" sldId="260"/>
            <ac:picMk id="36" creationId="{E7E9B0E4-5BC0-683B-1875-D6966B8CF0C9}"/>
          </ac:picMkLst>
        </pc:picChg>
      </pc:sldChg>
      <pc:sldChg chg="addSp delSp modSp mod modNotes">
        <pc:chgData name="Tori Rickman" userId="7ea6d38b-8bf2-42ad-91c4-f334a5a217fb" providerId="ADAL" clId="{9A452A06-86CD-4FD9-98C6-D0F7E1FC488A}" dt="2026-08-26T15:04:51.545" v="52" actId="1076"/>
        <pc:sldMkLst>
          <pc:docMk/>
          <pc:sldMk cId="0" sldId="261"/>
        </pc:sldMkLst>
        <pc:spChg chg="del">
          <ac:chgData name="Tori Rickman" userId="7ea6d38b-8bf2-42ad-91c4-f334a5a217fb" providerId="ADAL" clId="{9A452A06-86CD-4FD9-98C6-D0F7E1FC488A}" dt="2026-08-26T15:04:22.465" v="46" actId="478"/>
          <ac:spMkLst>
            <pc:docMk/>
            <pc:sldMk cId="0" sldId="261"/>
            <ac:spMk id="3" creationId="{00000000-0000-0000-0000-000000000000}"/>
          </ac:spMkLst>
        </pc:spChg>
        <pc:spChg chg="mod">
          <ac:chgData name="Tori Rickman" userId="7ea6d38b-8bf2-42ad-91c4-f334a5a217fb" providerId="ADAL" clId="{9A452A06-86CD-4FD9-98C6-D0F7E1FC488A}" dt="2026-08-26T15:04:21.339" v="45" actId="165"/>
          <ac:spMkLst>
            <pc:docMk/>
            <pc:sldMk cId="0" sldId="261"/>
            <ac:spMk id="6" creationId="{00000000-0000-0000-0000-000000000000}"/>
          </ac:spMkLst>
        </pc:spChg>
        <pc:spChg chg="mod topLvl">
          <ac:chgData name="Tori Rickman" userId="7ea6d38b-8bf2-42ad-91c4-f334a5a217fb" providerId="ADAL" clId="{9A452A06-86CD-4FD9-98C6-D0F7E1FC488A}" dt="2026-08-26T15:04:21.339" v="45" actId="165"/>
          <ac:spMkLst>
            <pc:docMk/>
            <pc:sldMk cId="0" sldId="261"/>
            <ac:spMk id="7" creationId="{00000000-0000-0000-0000-000000000000}"/>
          </ac:spMkLst>
        </pc:spChg>
        <pc:spChg chg="mod topLvl">
          <ac:chgData name="Tori Rickman" userId="7ea6d38b-8bf2-42ad-91c4-f334a5a217fb" providerId="ADAL" clId="{9A452A06-86CD-4FD9-98C6-D0F7E1FC488A}" dt="2026-08-26T15:04:21.339" v="45" actId="165"/>
          <ac:spMkLst>
            <pc:docMk/>
            <pc:sldMk cId="0" sldId="261"/>
            <ac:spMk id="11" creationId="{00000000-0000-0000-0000-000000000000}"/>
          </ac:spMkLst>
        </pc:spChg>
        <pc:spChg chg="mod">
          <ac:chgData name="Tori Rickman" userId="7ea6d38b-8bf2-42ad-91c4-f334a5a217fb" providerId="ADAL" clId="{9A452A06-86CD-4FD9-98C6-D0F7E1FC488A}" dt="2026-08-26T15:04:21.339" v="45" actId="165"/>
          <ac:spMkLst>
            <pc:docMk/>
            <pc:sldMk cId="0" sldId="261"/>
            <ac:spMk id="15" creationId="{00000000-0000-0000-0000-000000000000}"/>
          </ac:spMkLst>
        </pc:spChg>
        <pc:spChg chg="mod topLvl">
          <ac:chgData name="Tori Rickman" userId="7ea6d38b-8bf2-42ad-91c4-f334a5a217fb" providerId="ADAL" clId="{9A452A06-86CD-4FD9-98C6-D0F7E1FC488A}" dt="2026-08-26T15:04:21.339" v="45" actId="165"/>
          <ac:spMkLst>
            <pc:docMk/>
            <pc:sldMk cId="0" sldId="261"/>
            <ac:spMk id="16" creationId="{00000000-0000-0000-0000-000000000000}"/>
          </ac:spMkLst>
        </pc:spChg>
        <pc:spChg chg="mod">
          <ac:chgData name="Tori Rickman" userId="7ea6d38b-8bf2-42ad-91c4-f334a5a217fb" providerId="ADAL" clId="{9A452A06-86CD-4FD9-98C6-D0F7E1FC488A}" dt="2026-08-26T15:04:21.339" v="45" actId="165"/>
          <ac:spMkLst>
            <pc:docMk/>
            <pc:sldMk cId="0" sldId="261"/>
            <ac:spMk id="20" creationId="{00000000-0000-0000-0000-000000000000}"/>
          </ac:spMkLst>
        </pc:spChg>
        <pc:spChg chg="mod topLvl">
          <ac:chgData name="Tori Rickman" userId="7ea6d38b-8bf2-42ad-91c4-f334a5a217fb" providerId="ADAL" clId="{9A452A06-86CD-4FD9-98C6-D0F7E1FC488A}" dt="2026-08-26T15:04:21.339" v="45" actId="165"/>
          <ac:spMkLst>
            <pc:docMk/>
            <pc:sldMk cId="0" sldId="261"/>
            <ac:spMk id="26" creationId="{00000000-0000-0000-0000-000000000000}"/>
          </ac:spMkLst>
        </pc:spChg>
        <pc:spChg chg="mod topLvl">
          <ac:chgData name="Tori Rickman" userId="7ea6d38b-8bf2-42ad-91c4-f334a5a217fb" providerId="ADAL" clId="{9A452A06-86CD-4FD9-98C6-D0F7E1FC488A}" dt="2026-08-26T15:04:21.339" v="45" actId="165"/>
          <ac:spMkLst>
            <pc:docMk/>
            <pc:sldMk cId="0" sldId="261"/>
            <ac:spMk id="27" creationId="{00000000-0000-0000-0000-000000000000}"/>
          </ac:spMkLst>
        </pc:spChg>
        <pc:spChg chg="mod">
          <ac:chgData name="Tori Rickman" userId="7ea6d38b-8bf2-42ad-91c4-f334a5a217fb" providerId="ADAL" clId="{9A452A06-86CD-4FD9-98C6-D0F7E1FC488A}" dt="2026-08-26T15:04:21.339" v="45" actId="165"/>
          <ac:spMkLst>
            <pc:docMk/>
            <pc:sldMk cId="0" sldId="261"/>
            <ac:spMk id="30" creationId="{00000000-0000-0000-0000-000000000000}"/>
          </ac:spMkLst>
        </pc:spChg>
        <pc:spChg chg="mod topLvl">
          <ac:chgData name="Tori Rickman" userId="7ea6d38b-8bf2-42ad-91c4-f334a5a217fb" providerId="ADAL" clId="{9A452A06-86CD-4FD9-98C6-D0F7E1FC488A}" dt="2026-08-26T15:04:21.339" v="45" actId="165"/>
          <ac:spMkLst>
            <pc:docMk/>
            <pc:sldMk cId="0" sldId="261"/>
            <ac:spMk id="37" creationId="{00000000-0000-0000-0000-000000000000}"/>
          </ac:spMkLst>
        </pc:spChg>
        <pc:spChg chg="add del">
          <ac:chgData name="Tori Rickman" userId="7ea6d38b-8bf2-42ad-91c4-f334a5a217fb" providerId="ADAL" clId="{9A452A06-86CD-4FD9-98C6-D0F7E1FC488A}" dt="2026-08-26T15:04:24.369" v="48" actId="478"/>
          <ac:spMkLst>
            <pc:docMk/>
            <pc:sldMk cId="0" sldId="261"/>
            <ac:spMk id="54" creationId="{0A859AD5-B2F0-FAC4-6629-5BD35369FB8D}"/>
          </ac:spMkLst>
        </pc:spChg>
        <pc:picChg chg="add mod ord">
          <ac:chgData name="Tori Rickman" userId="7ea6d38b-8bf2-42ad-91c4-f334a5a217fb" providerId="ADAL" clId="{9A452A06-86CD-4FD9-98C6-D0F7E1FC488A}" dt="2026-08-26T15:04:51.545" v="52" actId="1076"/>
          <ac:picMkLst>
            <pc:docMk/>
            <pc:sldMk cId="0" sldId="261"/>
            <ac:picMk id="56" creationId="{2896E527-F3A5-0C68-457D-8513B9A346BA}"/>
          </ac:picMkLst>
        </pc:picChg>
      </pc:sldChg>
      <pc:sldChg chg="delSp modSp mod modNotes">
        <pc:chgData name="Tori Rickman" userId="7ea6d38b-8bf2-42ad-91c4-f334a5a217fb" providerId="ADAL" clId="{9A452A06-86CD-4FD9-98C6-D0F7E1FC488A}" dt="2026-08-26T14:36:28.097" v="23" actId="1076"/>
        <pc:sldMkLst>
          <pc:docMk/>
          <pc:sldMk cId="0" sldId="263"/>
        </pc:sldMkLst>
        <pc:spChg chg="mod">
          <ac:chgData name="Tori Rickman" userId="7ea6d38b-8bf2-42ad-91c4-f334a5a217fb" providerId="ADAL" clId="{9A452A06-86CD-4FD9-98C6-D0F7E1FC488A}" dt="2026-08-26T14:36:12.369" v="20" actId="165"/>
          <ac:spMkLst>
            <pc:docMk/>
            <pc:sldMk cId="0" sldId="263"/>
            <ac:spMk id="4" creationId="{00000000-0000-0000-0000-000000000000}"/>
          </ac:spMkLst>
        </pc:spChg>
        <pc:spChg chg="mod">
          <ac:chgData name="Tori Rickman" userId="7ea6d38b-8bf2-42ad-91c4-f334a5a217fb" providerId="ADAL" clId="{9A452A06-86CD-4FD9-98C6-D0F7E1FC488A}" dt="2026-08-26T14:36:12.369" v="20" actId="165"/>
          <ac:spMkLst>
            <pc:docMk/>
            <pc:sldMk cId="0" sldId="263"/>
            <ac:spMk id="5" creationId="{00000000-0000-0000-0000-000000000000}"/>
          </ac:spMkLst>
        </pc:spChg>
        <pc:spChg chg="mod">
          <ac:chgData name="Tori Rickman" userId="7ea6d38b-8bf2-42ad-91c4-f334a5a217fb" providerId="ADAL" clId="{9A452A06-86CD-4FD9-98C6-D0F7E1FC488A}" dt="2026-08-26T14:36:12.369" v="20" actId="165"/>
          <ac:spMkLst>
            <pc:docMk/>
            <pc:sldMk cId="0" sldId="263"/>
            <ac:spMk id="7" creationId="{00000000-0000-0000-0000-000000000000}"/>
          </ac:spMkLst>
        </pc:spChg>
        <pc:spChg chg="mod">
          <ac:chgData name="Tori Rickman" userId="7ea6d38b-8bf2-42ad-91c4-f334a5a217fb" providerId="ADAL" clId="{9A452A06-86CD-4FD9-98C6-D0F7E1FC488A}" dt="2026-08-26T14:36:12.369" v="20" actId="165"/>
          <ac:spMkLst>
            <pc:docMk/>
            <pc:sldMk cId="0" sldId="263"/>
            <ac:spMk id="8" creationId="{00000000-0000-0000-0000-000000000000}"/>
          </ac:spMkLst>
        </pc:spChg>
        <pc:spChg chg="mod topLvl">
          <ac:chgData name="Tori Rickman" userId="7ea6d38b-8bf2-42ad-91c4-f334a5a217fb" providerId="ADAL" clId="{9A452A06-86CD-4FD9-98C6-D0F7E1FC488A}" dt="2026-08-26T14:36:17.724" v="21" actId="1076"/>
          <ac:spMkLst>
            <pc:docMk/>
            <pc:sldMk cId="0" sldId="263"/>
            <ac:spMk id="9" creationId="{00000000-0000-0000-0000-000000000000}"/>
          </ac:spMkLst>
        </pc:spChg>
        <pc:spChg chg="mod">
          <ac:chgData name="Tori Rickman" userId="7ea6d38b-8bf2-42ad-91c4-f334a5a217fb" providerId="ADAL" clId="{9A452A06-86CD-4FD9-98C6-D0F7E1FC488A}" dt="2026-08-26T14:36:12.369" v="20" actId="165"/>
          <ac:spMkLst>
            <pc:docMk/>
            <pc:sldMk cId="0" sldId="263"/>
            <ac:spMk id="11" creationId="{00000000-0000-0000-0000-000000000000}"/>
          </ac:spMkLst>
        </pc:spChg>
        <pc:spChg chg="mod">
          <ac:chgData name="Tori Rickman" userId="7ea6d38b-8bf2-42ad-91c4-f334a5a217fb" providerId="ADAL" clId="{9A452A06-86CD-4FD9-98C6-D0F7E1FC488A}" dt="2026-08-26T14:36:12.369" v="20" actId="165"/>
          <ac:spMkLst>
            <pc:docMk/>
            <pc:sldMk cId="0" sldId="263"/>
            <ac:spMk id="12" creationId="{00000000-0000-0000-0000-000000000000}"/>
          </ac:spMkLst>
        </pc:spChg>
        <pc:spChg chg="mod topLvl">
          <ac:chgData name="Tori Rickman" userId="7ea6d38b-8bf2-42ad-91c4-f334a5a217fb" providerId="ADAL" clId="{9A452A06-86CD-4FD9-98C6-D0F7E1FC488A}" dt="2026-08-26T14:36:28.097" v="23" actId="1076"/>
          <ac:spMkLst>
            <pc:docMk/>
            <pc:sldMk cId="0" sldId="263"/>
            <ac:spMk id="13" creationId="{00000000-0000-0000-0000-000000000000}"/>
          </ac:spMkLst>
        </pc:spChg>
        <pc:spChg chg="mod topLvl">
          <ac:chgData name="Tori Rickman" userId="7ea6d38b-8bf2-42ad-91c4-f334a5a217fb" providerId="ADAL" clId="{9A452A06-86CD-4FD9-98C6-D0F7E1FC488A}" dt="2026-08-26T14:36:12.369" v="20" actId="165"/>
          <ac:spMkLst>
            <pc:docMk/>
            <pc:sldMk cId="0" sldId="263"/>
            <ac:spMk id="14" creationId="{00000000-0000-0000-0000-000000000000}"/>
          </ac:spMkLst>
        </pc:spChg>
        <pc:spChg chg="mod topLvl">
          <ac:chgData name="Tori Rickman" userId="7ea6d38b-8bf2-42ad-91c4-f334a5a217fb" providerId="ADAL" clId="{9A452A06-86CD-4FD9-98C6-D0F7E1FC488A}" dt="2026-08-26T14:36:12.369" v="20" actId="165"/>
          <ac:spMkLst>
            <pc:docMk/>
            <pc:sldMk cId="0" sldId="263"/>
            <ac:spMk id="15" creationId="{00000000-0000-0000-0000-000000000000}"/>
          </ac:spMkLst>
        </pc:spChg>
      </pc:sldChg>
      <pc:sldChg chg="delSp modSp mod modNotes">
        <pc:chgData name="Tori Rickman" userId="7ea6d38b-8bf2-42ad-91c4-f334a5a217fb" providerId="ADAL" clId="{9A452A06-86CD-4FD9-98C6-D0F7E1FC488A}" dt="2026-08-26T14:37:05.312" v="28" actId="1076"/>
        <pc:sldMkLst>
          <pc:docMk/>
          <pc:sldMk cId="0" sldId="265"/>
        </pc:sldMkLst>
        <pc:spChg chg="mod topLvl">
          <ac:chgData name="Tori Rickman" userId="7ea6d38b-8bf2-42ad-91c4-f334a5a217fb" providerId="ADAL" clId="{9A452A06-86CD-4FD9-98C6-D0F7E1FC488A}" dt="2026-08-26T14:36:41.173" v="24" actId="165"/>
          <ac:spMkLst>
            <pc:docMk/>
            <pc:sldMk cId="0" sldId="265"/>
            <ac:spMk id="5" creationId="{00000000-0000-0000-0000-000000000000}"/>
          </ac:spMkLst>
        </pc:spChg>
        <pc:spChg chg="mod topLvl">
          <ac:chgData name="Tori Rickman" userId="7ea6d38b-8bf2-42ad-91c4-f334a5a217fb" providerId="ADAL" clId="{9A452A06-86CD-4FD9-98C6-D0F7E1FC488A}" dt="2026-08-26T14:36:41.173" v="24" actId="165"/>
          <ac:spMkLst>
            <pc:docMk/>
            <pc:sldMk cId="0" sldId="265"/>
            <ac:spMk id="6" creationId="{00000000-0000-0000-0000-000000000000}"/>
          </ac:spMkLst>
        </pc:spChg>
        <pc:spChg chg="mod topLvl">
          <ac:chgData name="Tori Rickman" userId="7ea6d38b-8bf2-42ad-91c4-f334a5a217fb" providerId="ADAL" clId="{9A452A06-86CD-4FD9-98C6-D0F7E1FC488A}" dt="2026-08-26T14:36:41.173" v="24" actId="165"/>
          <ac:spMkLst>
            <pc:docMk/>
            <pc:sldMk cId="0" sldId="265"/>
            <ac:spMk id="7" creationId="{00000000-0000-0000-0000-000000000000}"/>
          </ac:spMkLst>
        </pc:spChg>
        <pc:spChg chg="mod">
          <ac:chgData name="Tori Rickman" userId="7ea6d38b-8bf2-42ad-91c4-f334a5a217fb" providerId="ADAL" clId="{9A452A06-86CD-4FD9-98C6-D0F7E1FC488A}" dt="2026-08-26T14:36:41.173" v="24" actId="165"/>
          <ac:spMkLst>
            <pc:docMk/>
            <pc:sldMk cId="0" sldId="265"/>
            <ac:spMk id="10" creationId="{00000000-0000-0000-0000-000000000000}"/>
          </ac:spMkLst>
        </pc:spChg>
        <pc:spChg chg="mod">
          <ac:chgData name="Tori Rickman" userId="7ea6d38b-8bf2-42ad-91c4-f334a5a217fb" providerId="ADAL" clId="{9A452A06-86CD-4FD9-98C6-D0F7E1FC488A}" dt="2026-08-26T14:36:50.358" v="26" actId="1076"/>
          <ac:spMkLst>
            <pc:docMk/>
            <pc:sldMk cId="0" sldId="265"/>
            <ac:spMk id="11" creationId="{00000000-0000-0000-0000-000000000000}"/>
          </ac:spMkLst>
        </pc:spChg>
        <pc:spChg chg="mod topLvl">
          <ac:chgData name="Tori Rickman" userId="7ea6d38b-8bf2-42ad-91c4-f334a5a217fb" providerId="ADAL" clId="{9A452A06-86CD-4FD9-98C6-D0F7E1FC488A}" dt="2026-08-26T14:36:41.173" v="24" actId="165"/>
          <ac:spMkLst>
            <pc:docMk/>
            <pc:sldMk cId="0" sldId="265"/>
            <ac:spMk id="13" creationId="{00000000-0000-0000-0000-000000000000}"/>
          </ac:spMkLst>
        </pc:spChg>
        <pc:spChg chg="mod">
          <ac:chgData name="Tori Rickman" userId="7ea6d38b-8bf2-42ad-91c4-f334a5a217fb" providerId="ADAL" clId="{9A452A06-86CD-4FD9-98C6-D0F7E1FC488A}" dt="2026-08-26T14:36:53.496" v="27" actId="1076"/>
          <ac:spMkLst>
            <pc:docMk/>
            <pc:sldMk cId="0" sldId="265"/>
            <ac:spMk id="23" creationId="{00000000-0000-0000-0000-000000000000}"/>
          </ac:spMkLst>
        </pc:spChg>
        <pc:spChg chg="mod">
          <ac:chgData name="Tori Rickman" userId="7ea6d38b-8bf2-42ad-91c4-f334a5a217fb" providerId="ADAL" clId="{9A452A06-86CD-4FD9-98C6-D0F7E1FC488A}" dt="2026-08-26T14:36:41.173" v="24" actId="165"/>
          <ac:spMkLst>
            <pc:docMk/>
            <pc:sldMk cId="0" sldId="265"/>
            <ac:spMk id="25" creationId="{00000000-0000-0000-0000-000000000000}"/>
          </ac:spMkLst>
        </pc:spChg>
        <pc:spChg chg="mod">
          <ac:chgData name="Tori Rickman" userId="7ea6d38b-8bf2-42ad-91c4-f334a5a217fb" providerId="ADAL" clId="{9A452A06-86CD-4FD9-98C6-D0F7E1FC488A}" dt="2026-08-26T14:37:05.312" v="28" actId="1076"/>
          <ac:spMkLst>
            <pc:docMk/>
            <pc:sldMk cId="0" sldId="265"/>
            <ac:spMk id="27" creationId="{00000000-0000-0000-0000-000000000000}"/>
          </ac:spMkLst>
        </pc:spChg>
        <pc:spChg chg="mod topLvl">
          <ac:chgData name="Tori Rickman" userId="7ea6d38b-8bf2-42ad-91c4-f334a5a217fb" providerId="ADAL" clId="{9A452A06-86CD-4FD9-98C6-D0F7E1FC488A}" dt="2026-08-26T14:36:41.173" v="24" actId="165"/>
          <ac:spMkLst>
            <pc:docMk/>
            <pc:sldMk cId="0" sldId="265"/>
            <ac:spMk id="32" creationId="{00000000-0000-0000-0000-000000000000}"/>
          </ac:spMkLst>
        </pc:spChg>
        <pc:spChg chg="mod">
          <ac:chgData name="Tori Rickman" userId="7ea6d38b-8bf2-42ad-91c4-f334a5a217fb" providerId="ADAL" clId="{9A452A06-86CD-4FD9-98C6-D0F7E1FC488A}" dt="2026-08-26T14:36:41.173" v="24" actId="165"/>
          <ac:spMkLst>
            <pc:docMk/>
            <pc:sldMk cId="0" sldId="265"/>
            <ac:spMk id="34" creationId="{00000000-0000-0000-0000-000000000000}"/>
          </ac:spMkLst>
        </pc:spChg>
        <pc:spChg chg="mod">
          <ac:chgData name="Tori Rickman" userId="7ea6d38b-8bf2-42ad-91c4-f334a5a217fb" providerId="ADAL" clId="{9A452A06-86CD-4FD9-98C6-D0F7E1FC488A}" dt="2026-08-26T14:36:41.173" v="24" actId="165"/>
          <ac:spMkLst>
            <pc:docMk/>
            <pc:sldMk cId="0" sldId="265"/>
            <ac:spMk id="35" creationId="{00000000-0000-0000-0000-000000000000}"/>
          </ac:spMkLst>
        </pc:spChg>
        <pc:spChg chg="mod topLvl">
          <ac:chgData name="Tori Rickman" userId="7ea6d38b-8bf2-42ad-91c4-f334a5a217fb" providerId="ADAL" clId="{9A452A06-86CD-4FD9-98C6-D0F7E1FC488A}" dt="2026-08-26T14:36:47.396" v="25" actId="1076"/>
          <ac:spMkLst>
            <pc:docMk/>
            <pc:sldMk cId="0" sldId="265"/>
            <ac:spMk id="36" creationId="{00000000-0000-0000-0000-000000000000}"/>
          </ac:spMkLst>
        </pc:spChg>
      </pc:sldChg>
      <pc:sldChg chg="modSp mod">
        <pc:chgData name="Tori Rickman" userId="7ea6d38b-8bf2-42ad-91c4-f334a5a217fb" providerId="ADAL" clId="{9A452A06-86CD-4FD9-98C6-D0F7E1FC488A}" dt="2026-08-26T14:37:14.069" v="29" actId="207"/>
        <pc:sldMkLst>
          <pc:docMk/>
          <pc:sldMk cId="0" sldId="266"/>
        </pc:sldMkLst>
        <pc:spChg chg="mod">
          <ac:chgData name="Tori Rickman" userId="7ea6d38b-8bf2-42ad-91c4-f334a5a217fb" providerId="ADAL" clId="{9A452A06-86CD-4FD9-98C6-D0F7E1FC488A}" dt="2026-08-26T14:37:14.069" v="29" actId="207"/>
          <ac:spMkLst>
            <pc:docMk/>
            <pc:sldMk cId="0" sldId="266"/>
            <ac:spMk id="37"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26.08.2026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Welcome to Part 4: Wild Water. We are now following our water drop back outdoors to explore water in nature.</a:t>
            </a:r>
          </a:p>
          <a:p>
            <a:endParaRPr lang="en-US"/>
          </a:p>
          <a:p>
            <a:r>
              <a:rPr lang="en-US"/>
              <a:t>Ireland is surrounded by water and has an incredible network of rivers, lakes, wetlands, estuaries and coastal waters. </a:t>
            </a:r>
          </a:p>
          <a:p>
            <a:endParaRPr lang="en-US"/>
          </a:p>
          <a:p>
            <a:r>
              <a:rPr lang="en-US"/>
              <a:t>Today we will look at why these places matter, some of the pressures they face, and what we can do to help protect them.</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There are lots of ways to become a Water Guardian for a local river or lake.</a:t>
            </a:r>
          </a:p>
          <a:p>
            <a:endParaRPr lang="en-US"/>
          </a:p>
          <a:p>
            <a:r>
              <a:rPr lang="en-US"/>
              <a:t>You could study biodiversity, learn about invasive species, assess water quality, pick litter, or learn about the history and folklore of your local waterbody.</a:t>
            </a:r>
          </a:p>
          <a:p>
            <a:endParaRPr lang="en-US"/>
          </a:p>
          <a:p>
            <a:r>
              <a:rPr lang="en-US"/>
              <a:t>Around a quarter of Ireland’s rivers and streams are not currently monitored by the EPA. That makes local observation and community involvement especially valuable.</a:t>
            </a:r>
          </a:p>
          <a:p>
            <a:endParaRPr lang="en-US"/>
          </a:p>
          <a:p>
            <a:r>
              <a:rPr lang="en-US"/>
              <a:t>Your local waterbody can become an outdoor classroom – somewhere to learn, notice change and take positive action.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Protecting water is not something one person or one school has to do alone.</a:t>
            </a:r>
          </a:p>
          <a:p>
            <a:endParaRPr lang="en-US"/>
          </a:p>
          <a:p>
            <a:r>
              <a:rPr lang="en-US"/>
              <a:t>Real impact happens when more people are brought along.  More people = more brain power and more helping hands. </a:t>
            </a:r>
          </a:p>
          <a:p>
            <a:endParaRPr lang="en-US"/>
          </a:p>
          <a:p>
            <a:r>
              <a:rPr lang="en-US"/>
              <a:t>Think about who you could involve: parents, neighbours, community groups,sports teams and local authorities. </a:t>
            </a:r>
          </a:p>
          <a:p>
            <a:endParaRPr lang="en-US"/>
          </a:p>
          <a:p>
            <a:r>
              <a:rPr lang="en-US"/>
              <a:t>You can also look for opportunities to connect with the River Basin Management Partnership.</a:t>
            </a:r>
          </a:p>
          <a:p>
            <a:r>
              <a:rPr lang="en-US"/>
              <a:t>The partnership works with Ireland’s local authorities on catchment assessments and community engagement, and can be a useful connection for river-based projects.</a:t>
            </a:r>
          </a:p>
          <a:p>
            <a:endParaRPr lang="en-US"/>
          </a:p>
          <a:p>
            <a:r>
              <a:rPr lang="en-US"/>
              <a:t>[Ask the group]: who could you invite to get involved in your own local water action?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Now it is time to turn the learning into action.</a:t>
            </a:r>
          </a:p>
          <a:p>
            <a:endParaRPr lang="en-US"/>
          </a:p>
          <a:p>
            <a:r>
              <a:rPr lang="en-US"/>
              <a:t>Explore the Green-Schools Water Action Cards and choose something you can do with your school or community. It could be learning more about your local river, checking water quality, picking litter, studying biodiversity or another action that connects people with water.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This is the end of Wild Water, but there is plenty more to explore.</a:t>
            </a:r>
          </a:p>
          <a:p>
            <a:endParaRPr lang="en-US"/>
          </a:p>
          <a:p>
            <a:r>
              <a:rPr lang="en-US"/>
              <a:t>Most importantly, keep looking at water with new eyes. Notice what is around you, learn about your local waterbody, and think about what you can do to help protect it.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Water is much more than something we drink or use at home. It is part of the living systems around us.</a:t>
            </a:r>
          </a:p>
          <a:p>
            <a:endParaRPr lang="en-US"/>
          </a:p>
          <a:p>
            <a:r>
              <a:rPr lang="en-US"/>
              <a:t>Think about all the different places our water drop might travel: through a river, into a lake, through a wetland or peatland, underground as groundwater, into an estuary, and eventually out to the ocean.</a:t>
            </a:r>
          </a:p>
          <a:p>
            <a:endParaRPr lang="en-US"/>
          </a:p>
          <a:p>
            <a:r>
              <a:rPr lang="en-US"/>
              <a:t>Each of these environments supports different plants and animals, while also helping water move, store and cycle through the landscape.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We are so lucky in Ireland to have a huge variety of freshwater and marine environments. The scale of our waterways can be easy to overlook because we see only the part that is closest to us.</a:t>
            </a:r>
          </a:p>
          <a:p>
            <a:endParaRPr lang="en-US"/>
          </a:p>
          <a:p>
            <a:r>
              <a:rPr lang="en-US"/>
              <a:t>We have thousands of lakes to a vast network of rivers and streams, alongside many peatlands and bogs.</a:t>
            </a:r>
          </a:p>
          <a:p>
            <a:endParaRPr lang="en-US"/>
          </a:p>
          <a:p>
            <a:r>
              <a:rPr lang="en-US"/>
              <a:t>These places are not just scenery. Rivers, lakes and peatlands help move, store and clean water. Healthy peatlands can also hold extra water during heavy rain, helping to reduce flooding.</a:t>
            </a:r>
          </a:p>
          <a:p>
            <a:endParaRPr lang="en-US"/>
          </a:p>
          <a:p>
            <a:r>
              <a:rPr lang="en-US"/>
              <a:t>[Ask the group]: which type of water environment is closest to where you live or go to school?</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Let’s test what uou know about Ireland’s waters.</a:t>
            </a:r>
          </a:p>
          <a:p>
            <a:endParaRPr lang="en-US"/>
          </a:p>
          <a:p>
            <a:r>
              <a:rPr lang="en-US"/>
              <a:t>[Give everyone a moment to choose an answer before revealing it. Encourage people to make a guess rather than worrying about getting it right.]</a:t>
            </a:r>
          </a:p>
          <a:p>
            <a:endParaRPr lang="en-US"/>
          </a:p>
          <a:p>
            <a:r>
              <a:rPr lang="en-US"/>
              <a:t>Answer key:</a:t>
            </a:r>
          </a:p>
          <a:p>
            <a:endParaRPr lang="en-US"/>
          </a:p>
          <a:p>
            <a:r>
              <a:rPr lang="en-US"/>
              <a:t>Question 1: Cavan</a:t>
            </a:r>
          </a:p>
          <a:p>
            <a:r>
              <a:rPr lang="en-US"/>
              <a:t>Question 2: 24</a:t>
            </a:r>
          </a:p>
          <a:p>
            <a:r>
              <a:rPr lang="en-US"/>
              <a:t>Question 3: 90%</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Major sources of water pollution are agricultural runoff, domestic and industrial wastewater, solid and plastic waste, and forestry runoff.</a:t>
            </a:r>
          </a:p>
          <a:p>
            <a:endParaRPr lang="en-US"/>
          </a:p>
          <a:p>
            <a:r>
              <a:rPr lang="en-US"/>
              <a:t>There are still places in Ireland where raw sewage is directly discharged into the environment. Gross!</a:t>
            </a:r>
          </a:p>
          <a:p>
            <a:endParaRPr lang="en-US"/>
          </a:p>
          <a:p>
            <a:r>
              <a:rPr lang="en-US"/>
              <a:t>But not all pollution is easy to spot. Some of the most dangerous pollution can be difficult to see, smell or taste, but it can still affect people, plants, animals and whole ecosystems, which is why we have to treat our drinking water.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According to the EPA, nearly half of Ireland's surface waters are unhealth or at risk.</a:t>
            </a:r>
          </a:p>
          <a:p>
            <a:endParaRPr lang="en-US"/>
          </a:p>
          <a:p>
            <a:r>
              <a:rPr lang="en-US"/>
              <a:t>One key impact of pollution is eutrophication.</a:t>
            </a:r>
          </a:p>
          <a:p>
            <a:endParaRPr lang="en-US"/>
          </a:p>
          <a:p>
            <a:r>
              <a:rPr lang="en-US"/>
              <a:t>When too many nutrients, particularly nitrogen and phosphorus, enter the water from sources such as fertiliser and wastewater, they can cause algae to grow rapidly. The algae can block sunlight, making the plants in the water die off and preventing them from photosynthesizing.</a:t>
            </a:r>
          </a:p>
          <a:p>
            <a:endParaRPr lang="en-US"/>
          </a:p>
          <a:p>
            <a:r>
              <a:rPr lang="en-US"/>
              <a:t>When that algae and other organic matter decay, bacteria use up oxygen. If oxygen levels fall too low, fish and other aquatic life can struggle to survive.</a:t>
            </a:r>
          </a:p>
          <a:p>
            <a:endParaRPr lang="en-US"/>
          </a:p>
          <a:p>
            <a:r>
              <a:rPr lang="en-US"/>
              <a:t>On your next visit to a river or lake, keep an eye out for signs of excess algae and think about what might be happening in the wider environment.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Here is a question to discuss: is your local river a good place to release a fish you no longer want as a pet? Why or why not?</a:t>
            </a:r>
          </a:p>
          <a:p>
            <a:endParaRPr lang="en-US"/>
          </a:p>
          <a:p>
            <a:r>
              <a:rPr lang="en-US"/>
              <a:t>Drumroll, please...</a:t>
            </a:r>
          </a:p>
          <a:p>
            <a:endParaRPr lang="en-US"/>
          </a:p>
          <a:p>
            <a:r>
              <a:rPr lang="en-US"/>
              <a:t>Your local river is NOT a good place to release a fish pet.</a:t>
            </a:r>
          </a:p>
          <a:p>
            <a:endParaRPr lang="en-US"/>
          </a:p>
          <a:p>
            <a:r>
              <a:rPr lang="en-US"/>
              <a:t>Something that seems harmless at first can affect the balance of an ecosystem, particularly if a species is not naturally found there.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What we move, release or carry between places can have consequences for water ecosystems.</a:t>
            </a:r>
          </a:p>
          <a:p>
            <a:endParaRPr lang="en-US"/>
          </a:p>
          <a:p>
            <a:r>
              <a:rPr lang="en-US"/>
              <a:t>Let's talk about alien species and invasive species.</a:t>
            </a:r>
          </a:p>
          <a:p>
            <a:endParaRPr lang="en-US"/>
          </a:p>
          <a:p>
            <a:r>
              <a:rPr lang="en-US"/>
              <a:t>An alien species is a species that does not naturally occur in an ecosystem, usually because it has been introduced by people.</a:t>
            </a:r>
          </a:p>
          <a:p>
            <a:endParaRPr lang="en-US"/>
          </a:p>
          <a:p>
            <a:r>
              <a:rPr lang="en-US"/>
              <a:t>Some alien species become invasive species. These species can thrive in their new environment and negatively affect native species and ecosystems. They may compete with native species, displace them, or even kill them.</a:t>
            </a:r>
          </a:p>
          <a:p>
            <a:endParaRPr lang="en-US"/>
          </a:p>
          <a:p>
            <a:r>
              <a:rPr lang="en-US"/>
              <a:t>There are many ways species can arrive, including live fishing bait, garden plants, exotic pets, boats and sailing, aquaculture and natural spread.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Here are some invasive species that you may encounter around local rivers and lakes.</a:t>
            </a:r>
          </a:p>
          <a:p>
            <a:endParaRPr lang="en-US"/>
          </a:p>
          <a:p>
            <a:r>
              <a:rPr lang="en-US"/>
              <a:t>There are many more types of invasive species here in Ireland, but this is a good place to start getting familiar with some. </a:t>
            </a:r>
          </a:p>
          <a:p>
            <a:endParaRPr lang="en-US"/>
          </a:p>
          <a:p>
            <a:r>
              <a:rPr lang="en-US"/>
              <a:t>If you are unsure whether something is an invasive species, do not disturb it just to get a closer look.</a:t>
            </a:r>
          </a:p>
          <a:p>
            <a:endParaRPr lang="en-US"/>
          </a:p>
          <a:p>
            <a:r>
              <a:rPr lang="en-US"/>
              <a:t>Learning what is present in your local area is an important first step in protecting biodiversity and reporting concerns appropriately.</a:t>
            </a:r>
          </a:p>
          <a:p>
            <a:endParaRPr lang="en-US"/>
          </a:p>
          <a:p>
            <a:r>
              <a:rPr lang="en-US"/>
              <a:t>You can report invasive species at invasives.ie.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8.png"/><Relationship Id="rId18" Type="http://schemas.openxmlformats.org/officeDocument/2006/relationships/image" Target="../media/image53.png"/><Relationship Id="rId3" Type="http://schemas.openxmlformats.org/officeDocument/2006/relationships/image" Target="../media/image38.svg"/><Relationship Id="rId21" Type="http://schemas.openxmlformats.org/officeDocument/2006/relationships/image" Target="../media/image56.png"/><Relationship Id="rId7" Type="http://schemas.openxmlformats.org/officeDocument/2006/relationships/image" Target="../media/image42.svg"/><Relationship Id="rId12" Type="http://schemas.openxmlformats.org/officeDocument/2006/relationships/image" Target="../media/image47.svg"/><Relationship Id="rId17" Type="http://schemas.openxmlformats.org/officeDocument/2006/relationships/image" Target="../media/image52.png"/><Relationship Id="rId25" Type="http://schemas.openxmlformats.org/officeDocument/2006/relationships/image" Target="../media/image60.png"/><Relationship Id="rId2" Type="http://schemas.openxmlformats.org/officeDocument/2006/relationships/notesSlide" Target="../notesSlides/notesSlide10.xml"/><Relationship Id="rId16" Type="http://schemas.openxmlformats.org/officeDocument/2006/relationships/image" Target="../media/image51.svg"/><Relationship Id="rId20" Type="http://schemas.openxmlformats.org/officeDocument/2006/relationships/image" Target="../media/image55.png"/><Relationship Id="rId1" Type="http://schemas.openxmlformats.org/officeDocument/2006/relationships/slideLayout" Target="../slideLayouts/slideLayout7.xml"/><Relationship Id="rId6" Type="http://schemas.openxmlformats.org/officeDocument/2006/relationships/image" Target="../media/image41.png"/><Relationship Id="rId11" Type="http://schemas.openxmlformats.org/officeDocument/2006/relationships/image" Target="../media/image46.png"/><Relationship Id="rId24" Type="http://schemas.openxmlformats.org/officeDocument/2006/relationships/image" Target="../media/image59.svg"/><Relationship Id="rId5" Type="http://schemas.openxmlformats.org/officeDocument/2006/relationships/image" Target="../media/image40.svg"/><Relationship Id="rId15" Type="http://schemas.openxmlformats.org/officeDocument/2006/relationships/image" Target="../media/image50.png"/><Relationship Id="rId23" Type="http://schemas.openxmlformats.org/officeDocument/2006/relationships/image" Target="../media/image58.png"/><Relationship Id="rId10" Type="http://schemas.openxmlformats.org/officeDocument/2006/relationships/image" Target="../media/image45.png"/><Relationship Id="rId19" Type="http://schemas.openxmlformats.org/officeDocument/2006/relationships/image" Target="../media/image54.png"/><Relationship Id="rId4" Type="http://schemas.openxmlformats.org/officeDocument/2006/relationships/image" Target="../media/image39.png"/><Relationship Id="rId9" Type="http://schemas.openxmlformats.org/officeDocument/2006/relationships/image" Target="../media/image44.svg"/><Relationship Id="rId14" Type="http://schemas.openxmlformats.org/officeDocument/2006/relationships/image" Target="../media/image49.svg"/><Relationship Id="rId22" Type="http://schemas.openxmlformats.org/officeDocument/2006/relationships/image" Target="../media/image57.png"/></Relationships>
</file>

<file path=ppt/slides/_rels/slide11.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1.svg"/><Relationship Id="rId7" Type="http://schemas.openxmlformats.org/officeDocument/2006/relationships/image" Target="../media/image65.png"/><Relationship Id="rId12" Type="http://schemas.openxmlformats.org/officeDocument/2006/relationships/hyperlink" Target="https://riverbasin.ie"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64.png"/><Relationship Id="rId11" Type="http://schemas.openxmlformats.org/officeDocument/2006/relationships/image" Target="../media/image69.png"/><Relationship Id="rId5" Type="http://schemas.openxmlformats.org/officeDocument/2006/relationships/image" Target="../media/image63.png"/><Relationship Id="rId10" Type="http://schemas.openxmlformats.org/officeDocument/2006/relationships/image" Target="../media/image68.svg"/><Relationship Id="rId4" Type="http://schemas.openxmlformats.org/officeDocument/2006/relationships/image" Target="../media/image62.png"/><Relationship Id="rId9" Type="http://schemas.openxmlformats.org/officeDocument/2006/relationships/image" Target="../media/image67.svg"/></Relationships>
</file>

<file path=ppt/slides/_rels/slide12.xml.rels><?xml version="1.0" encoding="UTF-8" standalone="yes"?>
<Relationships xmlns="http://schemas.openxmlformats.org/package/2006/relationships"><Relationship Id="rId8" Type="http://schemas.openxmlformats.org/officeDocument/2006/relationships/image" Target="../media/image75.png"/><Relationship Id="rId13" Type="http://schemas.openxmlformats.org/officeDocument/2006/relationships/image" Target="../media/image80.png"/><Relationship Id="rId3" Type="http://schemas.openxmlformats.org/officeDocument/2006/relationships/image" Target="../media/image70.png"/><Relationship Id="rId7" Type="http://schemas.openxmlformats.org/officeDocument/2006/relationships/image" Target="../media/image74.png"/><Relationship Id="rId12" Type="http://schemas.openxmlformats.org/officeDocument/2006/relationships/image" Target="../media/image79.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73.png"/><Relationship Id="rId11" Type="http://schemas.openxmlformats.org/officeDocument/2006/relationships/image" Target="../media/image78.png"/><Relationship Id="rId5" Type="http://schemas.openxmlformats.org/officeDocument/2006/relationships/image" Target="../media/image72.png"/><Relationship Id="rId10" Type="http://schemas.openxmlformats.org/officeDocument/2006/relationships/image" Target="../media/image77.png"/><Relationship Id="rId4" Type="http://schemas.openxmlformats.org/officeDocument/2006/relationships/image" Target="../media/image71.png"/><Relationship Id="rId9" Type="http://schemas.openxmlformats.org/officeDocument/2006/relationships/image" Target="../media/image76.png"/></Relationships>
</file>

<file path=ppt/slides/_rels/slide13.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81.svg"/><Relationship Id="rId7" Type="http://schemas.openxmlformats.org/officeDocument/2006/relationships/image" Target="../media/image83.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hyperlink" Target="mailto:water@greenschoolsireland.org" TargetMode="External"/><Relationship Id="rId5" Type="http://schemas.openxmlformats.org/officeDocument/2006/relationships/image" Target="../media/image82.svg"/><Relationship Id="rId4" Type="http://schemas.openxmlformats.org/officeDocument/2006/relationships/hyperlink" Target="https://greenschoolsireland.org/the-programme/themes/water/"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3.jpg"/><Relationship Id="rId7" Type="http://schemas.openxmlformats.org/officeDocument/2006/relationships/image" Target="../media/image17.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svg"/></Relationships>
</file>

<file path=ppt/slides/_rels/slide6.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jpg"/><Relationship Id="rId7" Type="http://schemas.openxmlformats.org/officeDocument/2006/relationships/image" Target="../media/image22.svg"/><Relationship Id="rId12" Type="http://schemas.openxmlformats.org/officeDocument/2006/relationships/image" Target="../media/image27.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1.svg"/><Relationship Id="rId11" Type="http://schemas.openxmlformats.org/officeDocument/2006/relationships/image" Target="../media/image26.svg"/><Relationship Id="rId5" Type="http://schemas.openxmlformats.org/officeDocument/2006/relationships/image" Target="../media/image20.svg"/><Relationship Id="rId10" Type="http://schemas.openxmlformats.org/officeDocument/2006/relationships/image" Target="../media/image25.svg"/><Relationship Id="rId4" Type="http://schemas.openxmlformats.org/officeDocument/2006/relationships/image" Target="../media/image19.svg"/><Relationship Id="rId9" Type="http://schemas.openxmlformats.org/officeDocument/2006/relationships/image" Target="../media/image24.svg"/></Relationships>
</file>

<file path=ppt/slides/_rels/slide7.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30.svg"/><Relationship Id="rId4" Type="http://schemas.openxmlformats.org/officeDocument/2006/relationships/image" Target="../media/image29.png"/></Relationships>
</file>

<file path=ppt/slides/_rels/slide8.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3A64A"/>
        </a:solidFill>
        <a:effectLst/>
      </p:bgPr>
    </p:bg>
    <p:spTree>
      <p:nvGrpSpPr>
        <p:cNvPr id="1" name=""/>
        <p:cNvGrpSpPr/>
        <p:nvPr/>
      </p:nvGrpSpPr>
      <p:grpSpPr>
        <a:xfrm>
          <a:off x="0" y="0"/>
          <a:ext cx="0" cy="0"/>
          <a:chOff x="0" y="0"/>
          <a:chExt cx="0" cy="0"/>
        </a:xfrm>
      </p:grpSpPr>
      <p:sp>
        <p:nvSpPr>
          <p:cNvPr id="2" name="Freeform 2"/>
          <p:cNvSpPr/>
          <p:nvPr/>
        </p:nvSpPr>
        <p:spPr>
          <a:xfrm>
            <a:off x="2137019" y="0"/>
            <a:ext cx="16150981" cy="11732236"/>
          </a:xfrm>
          <a:custGeom>
            <a:avLst/>
            <a:gdLst/>
            <a:ahLst/>
            <a:cxnLst/>
            <a:rect l="l" t="t" r="r" b="b"/>
            <a:pathLst>
              <a:path w="16150981" h="11732236">
                <a:moveTo>
                  <a:pt x="0" y="0"/>
                </a:moveTo>
                <a:lnTo>
                  <a:pt x="16150981" y="0"/>
                </a:lnTo>
                <a:lnTo>
                  <a:pt x="16150981" y="11732236"/>
                </a:lnTo>
                <a:lnTo>
                  <a:pt x="0" y="11732236"/>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IE"/>
          </a:p>
        </p:txBody>
      </p:sp>
      <p:grpSp>
        <p:nvGrpSpPr>
          <p:cNvPr id="3" name="Group 3"/>
          <p:cNvGrpSpPr/>
          <p:nvPr/>
        </p:nvGrpSpPr>
        <p:grpSpPr>
          <a:xfrm>
            <a:off x="2137019" y="0"/>
            <a:ext cx="16246603" cy="10317156"/>
            <a:chOff x="0" y="0"/>
            <a:chExt cx="4278941" cy="2717276"/>
          </a:xfrm>
        </p:grpSpPr>
        <p:sp>
          <p:nvSpPr>
            <p:cNvPr id="4" name="Freeform 4"/>
            <p:cNvSpPr/>
            <p:nvPr/>
          </p:nvSpPr>
          <p:spPr>
            <a:xfrm>
              <a:off x="0" y="0"/>
              <a:ext cx="4278941" cy="2717276"/>
            </a:xfrm>
            <a:custGeom>
              <a:avLst/>
              <a:gdLst/>
              <a:ahLst/>
              <a:cxnLst/>
              <a:rect l="l" t="t" r="r" b="b"/>
              <a:pathLst>
                <a:path w="4278941" h="2717276">
                  <a:moveTo>
                    <a:pt x="0" y="0"/>
                  </a:moveTo>
                  <a:lnTo>
                    <a:pt x="4278941" y="0"/>
                  </a:lnTo>
                  <a:lnTo>
                    <a:pt x="4278941" y="2717276"/>
                  </a:lnTo>
                  <a:lnTo>
                    <a:pt x="0" y="2717276"/>
                  </a:lnTo>
                  <a:close/>
                </a:path>
              </a:pathLst>
            </a:custGeom>
            <a:solidFill>
              <a:srgbClr val="02240F">
                <a:alpha val="75686"/>
              </a:srgbClr>
            </a:solidFill>
          </p:spPr>
          <p:txBody>
            <a:bodyPr/>
            <a:lstStyle/>
            <a:p>
              <a:endParaRPr lang="en-IE"/>
            </a:p>
          </p:txBody>
        </p:sp>
        <p:sp>
          <p:nvSpPr>
            <p:cNvPr id="5" name="TextBox 5"/>
            <p:cNvSpPr txBox="1"/>
            <p:nvPr/>
          </p:nvSpPr>
          <p:spPr>
            <a:xfrm>
              <a:off x="0" y="57150"/>
              <a:ext cx="4278941" cy="2660126"/>
            </a:xfrm>
            <a:prstGeom prst="rect">
              <a:avLst/>
            </a:prstGeom>
          </p:spPr>
          <p:txBody>
            <a:bodyPr lIns="50800" tIns="50800" rIns="50800" bIns="50800" rtlCol="0" anchor="ctr"/>
            <a:lstStyle/>
            <a:p>
              <a:pPr algn="ctr">
                <a:lnSpc>
                  <a:spcPts val="1840"/>
                </a:lnSpc>
              </a:pPr>
              <a:endParaRPr/>
            </a:p>
          </p:txBody>
        </p:sp>
      </p:grpSp>
      <p:sp>
        <p:nvSpPr>
          <p:cNvPr id="6" name="Freeform 6"/>
          <p:cNvSpPr/>
          <p:nvPr/>
        </p:nvSpPr>
        <p:spPr>
          <a:xfrm>
            <a:off x="15634996" y="6930801"/>
            <a:ext cx="1616319" cy="2327499"/>
          </a:xfrm>
          <a:custGeom>
            <a:avLst/>
            <a:gdLst/>
            <a:ahLst/>
            <a:cxnLst/>
            <a:rect l="l" t="t" r="r" b="b"/>
            <a:pathLst>
              <a:path w="1616319" h="2327499">
                <a:moveTo>
                  <a:pt x="0" y="0"/>
                </a:moveTo>
                <a:lnTo>
                  <a:pt x="1616318" y="0"/>
                </a:lnTo>
                <a:lnTo>
                  <a:pt x="1616318" y="2327499"/>
                </a:lnTo>
                <a:lnTo>
                  <a:pt x="0" y="2327499"/>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IE"/>
          </a:p>
        </p:txBody>
      </p:sp>
      <p:sp>
        <p:nvSpPr>
          <p:cNvPr id="7" name="Freeform 7"/>
          <p:cNvSpPr/>
          <p:nvPr/>
        </p:nvSpPr>
        <p:spPr>
          <a:xfrm>
            <a:off x="12194880" y="8017223"/>
            <a:ext cx="3087914" cy="1241077"/>
          </a:xfrm>
          <a:custGeom>
            <a:avLst/>
            <a:gdLst/>
            <a:ahLst/>
            <a:cxnLst/>
            <a:rect l="l" t="t" r="r" b="b"/>
            <a:pathLst>
              <a:path w="3087914" h="1241077">
                <a:moveTo>
                  <a:pt x="0" y="0"/>
                </a:moveTo>
                <a:lnTo>
                  <a:pt x="3087914" y="0"/>
                </a:lnTo>
                <a:lnTo>
                  <a:pt x="3087914" y="1241077"/>
                </a:lnTo>
                <a:lnTo>
                  <a:pt x="0" y="1241077"/>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n-IE"/>
          </a:p>
        </p:txBody>
      </p:sp>
      <p:sp>
        <p:nvSpPr>
          <p:cNvPr id="8" name="TextBox 8"/>
          <p:cNvSpPr txBox="1"/>
          <p:nvPr/>
        </p:nvSpPr>
        <p:spPr>
          <a:xfrm>
            <a:off x="3625131" y="3294069"/>
            <a:ext cx="13626183" cy="1672716"/>
          </a:xfrm>
          <a:prstGeom prst="rect">
            <a:avLst/>
          </a:prstGeom>
        </p:spPr>
        <p:txBody>
          <a:bodyPr lIns="0" tIns="0" rIns="0" bIns="0" rtlCol="0" anchor="t">
            <a:spAutoFit/>
          </a:bodyPr>
          <a:lstStyle/>
          <a:p>
            <a:pPr marL="0" lvl="0" indent="0" algn="l">
              <a:lnSpc>
                <a:spcPts val="11296"/>
              </a:lnSpc>
              <a:spcBef>
                <a:spcPct val="0"/>
              </a:spcBef>
            </a:pPr>
            <a:r>
              <a:rPr lang="en-US" sz="12552" b="1" spc="-62">
                <a:solidFill>
                  <a:srgbClr val="FFFFFF"/>
                </a:solidFill>
                <a:latin typeface="Poppins Bold"/>
                <a:ea typeface="Poppins Bold"/>
                <a:cs typeface="Poppins Bold"/>
                <a:sym typeface="Poppins Bold"/>
              </a:rPr>
              <a:t>Wild Water</a:t>
            </a:r>
          </a:p>
        </p:txBody>
      </p:sp>
      <p:sp>
        <p:nvSpPr>
          <p:cNvPr id="9" name="TextBox 9"/>
          <p:cNvSpPr txBox="1"/>
          <p:nvPr/>
        </p:nvSpPr>
        <p:spPr>
          <a:xfrm>
            <a:off x="3625131" y="5098659"/>
            <a:ext cx="14131572" cy="611433"/>
          </a:xfrm>
          <a:prstGeom prst="rect">
            <a:avLst/>
          </a:prstGeom>
        </p:spPr>
        <p:txBody>
          <a:bodyPr lIns="0" tIns="0" rIns="0" bIns="0" rtlCol="0" anchor="t">
            <a:spAutoFit/>
          </a:bodyPr>
          <a:lstStyle/>
          <a:p>
            <a:pPr algn="l">
              <a:lnSpc>
                <a:spcPts val="4745"/>
              </a:lnSpc>
            </a:pPr>
            <a:r>
              <a:rPr lang="en-US" sz="4314">
                <a:solidFill>
                  <a:srgbClr val="FFFFFF"/>
                </a:solidFill>
                <a:latin typeface="Tahoma W01"/>
                <a:ea typeface="Tahoma W01"/>
                <a:cs typeface="Tahoma W01"/>
                <a:sym typeface="Tahoma W01"/>
              </a:rPr>
              <a:t>Exploring and protecting water in nature</a:t>
            </a:r>
          </a:p>
        </p:txBody>
      </p:sp>
      <p:grpSp>
        <p:nvGrpSpPr>
          <p:cNvPr id="10" name="Group 10"/>
          <p:cNvGrpSpPr/>
          <p:nvPr/>
        </p:nvGrpSpPr>
        <p:grpSpPr>
          <a:xfrm rot="-10800000">
            <a:off x="-1631159" y="787437"/>
            <a:ext cx="7002889" cy="1050517"/>
            <a:chOff x="0" y="0"/>
            <a:chExt cx="2660283" cy="399074"/>
          </a:xfrm>
        </p:grpSpPr>
        <p:sp>
          <p:nvSpPr>
            <p:cNvPr id="11" name="Freeform 11"/>
            <p:cNvSpPr/>
            <p:nvPr/>
          </p:nvSpPr>
          <p:spPr>
            <a:xfrm>
              <a:off x="0" y="0"/>
              <a:ext cx="2660283" cy="399074"/>
            </a:xfrm>
            <a:custGeom>
              <a:avLst/>
              <a:gdLst/>
              <a:ahLst/>
              <a:cxnLst/>
              <a:rect l="l" t="t" r="r" b="b"/>
              <a:pathLst>
                <a:path w="2660283" h="399074">
                  <a:moveTo>
                    <a:pt x="2457083" y="0"/>
                  </a:moveTo>
                  <a:cubicBezTo>
                    <a:pt x="2569313" y="0"/>
                    <a:pt x="2660283" y="89330"/>
                    <a:pt x="2660283" y="199537"/>
                  </a:cubicBezTo>
                  <a:cubicBezTo>
                    <a:pt x="2660283" y="309744"/>
                    <a:pt x="2569313" y="399074"/>
                    <a:pt x="2457083" y="399074"/>
                  </a:cubicBezTo>
                  <a:lnTo>
                    <a:pt x="203200" y="399074"/>
                  </a:lnTo>
                  <a:cubicBezTo>
                    <a:pt x="90970" y="399074"/>
                    <a:pt x="0" y="309744"/>
                    <a:pt x="0" y="199537"/>
                  </a:cubicBezTo>
                  <a:cubicBezTo>
                    <a:pt x="0" y="89330"/>
                    <a:pt x="90970" y="0"/>
                    <a:pt x="203200" y="0"/>
                  </a:cubicBezTo>
                  <a:lnTo>
                    <a:pt x="2457083" y="0"/>
                  </a:lnTo>
                </a:path>
              </a:pathLst>
            </a:custGeom>
            <a:solidFill>
              <a:srgbClr val="FFFFFF"/>
            </a:solidFill>
          </p:spPr>
          <p:txBody>
            <a:bodyPr/>
            <a:lstStyle/>
            <a:p>
              <a:endParaRPr lang="en-IE"/>
            </a:p>
          </p:txBody>
        </p:sp>
      </p:grpSp>
      <p:sp>
        <p:nvSpPr>
          <p:cNvPr id="12" name="TextBox 12"/>
          <p:cNvSpPr txBox="1"/>
          <p:nvPr/>
        </p:nvSpPr>
        <p:spPr>
          <a:xfrm>
            <a:off x="489102" y="933288"/>
            <a:ext cx="4589756" cy="777866"/>
          </a:xfrm>
          <a:prstGeom prst="rect">
            <a:avLst/>
          </a:prstGeom>
        </p:spPr>
        <p:txBody>
          <a:bodyPr lIns="0" tIns="0" rIns="0" bIns="0" rtlCol="0" anchor="t">
            <a:spAutoFit/>
          </a:bodyPr>
          <a:lstStyle/>
          <a:p>
            <a:pPr marL="0" lvl="0" indent="0" algn="l">
              <a:lnSpc>
                <a:spcPts val="3024"/>
              </a:lnSpc>
            </a:pPr>
            <a:r>
              <a:rPr lang="en-US" sz="2749" b="1" spc="-68">
                <a:solidFill>
                  <a:srgbClr val="03A64A"/>
                </a:solidFill>
                <a:latin typeface="Tahoma Bold"/>
                <a:ea typeface="Tahoma Bold"/>
                <a:cs typeface="Tahoma Bold"/>
                <a:sym typeface="Tahoma Bold"/>
              </a:rPr>
              <a:t>WATER LEARNING SERIES (PART 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374134" y="0"/>
            <a:ext cx="14538598" cy="10758563"/>
          </a:xfrm>
          <a:custGeom>
            <a:avLst/>
            <a:gdLst/>
            <a:ahLst/>
            <a:cxnLst/>
            <a:rect l="l" t="t" r="r" b="b"/>
            <a:pathLst>
              <a:path w="14538598" h="10758563">
                <a:moveTo>
                  <a:pt x="0" y="0"/>
                </a:moveTo>
                <a:lnTo>
                  <a:pt x="14538598" y="0"/>
                </a:lnTo>
                <a:lnTo>
                  <a:pt x="14538598" y="10758563"/>
                </a:lnTo>
                <a:lnTo>
                  <a:pt x="0" y="1075856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4" name="Freeform 4"/>
          <p:cNvSpPr/>
          <p:nvPr/>
        </p:nvSpPr>
        <p:spPr>
          <a:xfrm>
            <a:off x="11884202" y="4201692"/>
            <a:ext cx="406454" cy="416966"/>
          </a:xfrm>
          <a:custGeom>
            <a:avLst/>
            <a:gdLst/>
            <a:ahLst/>
            <a:cxnLst/>
            <a:rect l="l" t="t" r="r" b="b"/>
            <a:pathLst>
              <a:path w="541939" h="555955">
                <a:moveTo>
                  <a:pt x="0" y="0"/>
                </a:moveTo>
                <a:lnTo>
                  <a:pt x="541939" y="0"/>
                </a:lnTo>
                <a:lnTo>
                  <a:pt x="541939" y="555954"/>
                </a:lnTo>
                <a:lnTo>
                  <a:pt x="0" y="555954"/>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IE"/>
          </a:p>
        </p:txBody>
      </p:sp>
      <p:sp>
        <p:nvSpPr>
          <p:cNvPr id="5" name="Freeform 5"/>
          <p:cNvSpPr/>
          <p:nvPr/>
        </p:nvSpPr>
        <p:spPr>
          <a:xfrm>
            <a:off x="8877061" y="2095818"/>
            <a:ext cx="4319395" cy="3865859"/>
          </a:xfrm>
          <a:custGeom>
            <a:avLst/>
            <a:gdLst/>
            <a:ahLst/>
            <a:cxnLst/>
            <a:rect l="l" t="t" r="r" b="b"/>
            <a:pathLst>
              <a:path w="5759193" h="5154478">
                <a:moveTo>
                  <a:pt x="0" y="0"/>
                </a:moveTo>
                <a:lnTo>
                  <a:pt x="5759193" y="0"/>
                </a:lnTo>
                <a:lnTo>
                  <a:pt x="5759193" y="5154477"/>
                </a:lnTo>
                <a:lnTo>
                  <a:pt x="0" y="515447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IE"/>
          </a:p>
        </p:txBody>
      </p:sp>
      <p:sp>
        <p:nvSpPr>
          <p:cNvPr id="6" name="Freeform 6"/>
          <p:cNvSpPr/>
          <p:nvPr/>
        </p:nvSpPr>
        <p:spPr>
          <a:xfrm flipH="1">
            <a:off x="10669402" y="2613526"/>
            <a:ext cx="1407926" cy="2055366"/>
          </a:xfrm>
          <a:custGeom>
            <a:avLst/>
            <a:gdLst/>
            <a:ahLst/>
            <a:cxnLst/>
            <a:rect l="l" t="t" r="r" b="b"/>
            <a:pathLst>
              <a:path w="1877234" h="2740488">
                <a:moveTo>
                  <a:pt x="1877234" y="0"/>
                </a:moveTo>
                <a:lnTo>
                  <a:pt x="0" y="0"/>
                </a:lnTo>
                <a:lnTo>
                  <a:pt x="0" y="2740489"/>
                </a:lnTo>
                <a:lnTo>
                  <a:pt x="1877234" y="2740489"/>
                </a:lnTo>
                <a:lnTo>
                  <a:pt x="1877234" y="0"/>
                </a:lnTo>
                <a:close/>
              </a:path>
            </a:pathLst>
          </a:custGeom>
          <a:blipFill>
            <a:blip r:embed="rId6" cstate="email">
              <a:extLst>
                <a:ext uri="{28A0092B-C50C-407E-A947-70E740481C1C}">
                  <a14:useLocalDpi xmlns:a14="http://schemas.microsoft.com/office/drawing/2010/main"/>
                </a:ext>
              </a:extLst>
            </a:blip>
            <a:stretch>
              <a:fillRect/>
            </a:stretch>
          </a:blipFill>
          <a:ln cap="sq">
            <a:noFill/>
            <a:prstDash val="solid"/>
            <a:miter/>
          </a:ln>
        </p:spPr>
        <p:txBody>
          <a:bodyPr/>
          <a:lstStyle/>
          <a:p>
            <a:endParaRPr lang="en-IE"/>
          </a:p>
        </p:txBody>
      </p:sp>
      <p:sp>
        <p:nvSpPr>
          <p:cNvPr id="7" name="Freeform 7"/>
          <p:cNvSpPr/>
          <p:nvPr/>
        </p:nvSpPr>
        <p:spPr>
          <a:xfrm>
            <a:off x="9865295" y="4455468"/>
            <a:ext cx="2342925" cy="1183177"/>
          </a:xfrm>
          <a:custGeom>
            <a:avLst/>
            <a:gdLst/>
            <a:ahLst/>
            <a:cxnLst/>
            <a:rect l="l" t="t" r="r" b="b"/>
            <a:pathLst>
              <a:path w="3123900" h="1577569">
                <a:moveTo>
                  <a:pt x="0" y="0"/>
                </a:moveTo>
                <a:lnTo>
                  <a:pt x="3123900" y="0"/>
                </a:lnTo>
                <a:lnTo>
                  <a:pt x="3123900" y="1577569"/>
                </a:lnTo>
                <a:lnTo>
                  <a:pt x="0" y="1577569"/>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IE"/>
          </a:p>
        </p:txBody>
      </p:sp>
      <p:grpSp>
        <p:nvGrpSpPr>
          <p:cNvPr id="8" name="Group 8"/>
          <p:cNvGrpSpPr/>
          <p:nvPr/>
        </p:nvGrpSpPr>
        <p:grpSpPr>
          <a:xfrm>
            <a:off x="9514500" y="5379282"/>
            <a:ext cx="3717729" cy="1037578"/>
            <a:chOff x="0" y="0"/>
            <a:chExt cx="979155" cy="273271"/>
          </a:xfrm>
        </p:grpSpPr>
        <p:sp>
          <p:nvSpPr>
            <p:cNvPr id="9" name="Freeform 9"/>
            <p:cNvSpPr/>
            <p:nvPr/>
          </p:nvSpPr>
          <p:spPr>
            <a:xfrm>
              <a:off x="0" y="0"/>
              <a:ext cx="979155" cy="273271"/>
            </a:xfrm>
            <a:custGeom>
              <a:avLst/>
              <a:gdLst/>
              <a:ahLst/>
              <a:cxnLst/>
              <a:rect l="l" t="t" r="r" b="b"/>
              <a:pathLst>
                <a:path w="979155" h="273271">
                  <a:moveTo>
                    <a:pt x="35401" y="0"/>
                  </a:moveTo>
                  <a:lnTo>
                    <a:pt x="943754" y="0"/>
                  </a:lnTo>
                  <a:cubicBezTo>
                    <a:pt x="963305" y="0"/>
                    <a:pt x="979155" y="15850"/>
                    <a:pt x="979155" y="35401"/>
                  </a:cubicBezTo>
                  <a:lnTo>
                    <a:pt x="979155" y="237870"/>
                  </a:lnTo>
                  <a:cubicBezTo>
                    <a:pt x="979155" y="257422"/>
                    <a:pt x="963305" y="273271"/>
                    <a:pt x="943754" y="273271"/>
                  </a:cubicBezTo>
                  <a:lnTo>
                    <a:pt x="35401" y="273271"/>
                  </a:lnTo>
                  <a:cubicBezTo>
                    <a:pt x="15850" y="273271"/>
                    <a:pt x="0" y="257422"/>
                    <a:pt x="0" y="237870"/>
                  </a:cubicBezTo>
                  <a:lnTo>
                    <a:pt x="0" y="35401"/>
                  </a:lnTo>
                  <a:cubicBezTo>
                    <a:pt x="0" y="15850"/>
                    <a:pt x="15850" y="0"/>
                    <a:pt x="35401" y="0"/>
                  </a:cubicBezTo>
                  <a:close/>
                </a:path>
              </a:pathLst>
            </a:custGeom>
            <a:solidFill>
              <a:srgbClr val="ED9425"/>
            </a:solidFill>
          </p:spPr>
          <p:txBody>
            <a:bodyPr/>
            <a:lstStyle/>
            <a:p>
              <a:endParaRPr lang="en-IE"/>
            </a:p>
          </p:txBody>
        </p:sp>
        <p:sp>
          <p:nvSpPr>
            <p:cNvPr id="10" name="TextBox 10"/>
            <p:cNvSpPr txBox="1"/>
            <p:nvPr/>
          </p:nvSpPr>
          <p:spPr>
            <a:xfrm>
              <a:off x="0" y="57150"/>
              <a:ext cx="979155" cy="216121"/>
            </a:xfrm>
            <a:prstGeom prst="rect">
              <a:avLst/>
            </a:prstGeom>
          </p:spPr>
          <p:txBody>
            <a:bodyPr lIns="50800" tIns="50800" rIns="50800" bIns="50800" rtlCol="0" anchor="ctr"/>
            <a:lstStyle/>
            <a:p>
              <a:pPr algn="ctr">
                <a:lnSpc>
                  <a:spcPts val="1840"/>
                </a:lnSpc>
              </a:pPr>
              <a:endParaRPr/>
            </a:p>
          </p:txBody>
        </p:sp>
      </p:grpSp>
      <p:sp>
        <p:nvSpPr>
          <p:cNvPr id="11" name="TextBox 11"/>
          <p:cNvSpPr txBox="1"/>
          <p:nvPr/>
        </p:nvSpPr>
        <p:spPr>
          <a:xfrm>
            <a:off x="9689200" y="5549316"/>
            <a:ext cx="3368327" cy="777240"/>
          </a:xfrm>
          <a:prstGeom prst="rect">
            <a:avLst/>
          </a:prstGeom>
        </p:spPr>
        <p:txBody>
          <a:bodyPr lIns="0" tIns="0" rIns="0" bIns="0" rtlCol="0" anchor="t">
            <a:spAutoFit/>
          </a:bodyPr>
          <a:lstStyle/>
          <a:p>
            <a:pPr marL="0" lvl="0" indent="0" algn="ctr">
              <a:lnSpc>
                <a:spcPts val="2970"/>
              </a:lnSpc>
              <a:spcBef>
                <a:spcPct val="0"/>
              </a:spcBef>
            </a:pPr>
            <a:r>
              <a:rPr lang="en-US" sz="2700" b="1" u="none" strike="noStrike" dirty="0">
                <a:solidFill>
                  <a:srgbClr val="FFFFFF"/>
                </a:solidFill>
                <a:latin typeface="Poppins Semi-Bold"/>
                <a:ea typeface="Poppins Semi-Bold"/>
                <a:cs typeface="Poppins Semi-Bold"/>
                <a:sym typeface="Poppins Semi-Bold"/>
              </a:rPr>
              <a:t>Study biodiversity &amp; report invasives</a:t>
            </a:r>
          </a:p>
        </p:txBody>
      </p:sp>
      <p:sp>
        <p:nvSpPr>
          <p:cNvPr id="12" name="Freeform 12"/>
          <p:cNvSpPr/>
          <p:nvPr/>
        </p:nvSpPr>
        <p:spPr>
          <a:xfrm>
            <a:off x="12017351" y="4615154"/>
            <a:ext cx="273305" cy="210235"/>
          </a:xfrm>
          <a:custGeom>
            <a:avLst/>
            <a:gdLst/>
            <a:ahLst/>
            <a:cxnLst/>
            <a:rect l="l" t="t" r="r" b="b"/>
            <a:pathLst>
              <a:path w="364407" h="280313">
                <a:moveTo>
                  <a:pt x="0" y="0"/>
                </a:moveTo>
                <a:lnTo>
                  <a:pt x="364407" y="0"/>
                </a:lnTo>
                <a:lnTo>
                  <a:pt x="364407" y="280314"/>
                </a:lnTo>
                <a:lnTo>
                  <a:pt x="0" y="280314"/>
                </a:lnTo>
                <a:lnTo>
                  <a:pt x="0" y="0"/>
                </a:lnTo>
                <a:close/>
              </a:path>
            </a:pathLst>
          </a:custGeom>
          <a:blipFill>
            <a:blip r:embed="rId8" cstate="email">
              <a:extLst>
                <a:ext uri="{28A0092B-C50C-407E-A947-70E740481C1C}">
                  <a14:useLocalDpi xmlns:a14="http://schemas.microsoft.com/office/drawing/2010/main"/>
                </a:ext>
              </a:extLst>
            </a:blip>
            <a:stretch>
              <a:fillRect/>
            </a:stretch>
          </a:blipFill>
        </p:spPr>
        <p:txBody>
          <a:bodyPr/>
          <a:lstStyle/>
          <a:p>
            <a:endParaRPr lang="en-IE"/>
          </a:p>
        </p:txBody>
      </p:sp>
      <p:sp>
        <p:nvSpPr>
          <p:cNvPr id="13" name="Freeform 13"/>
          <p:cNvSpPr/>
          <p:nvPr/>
        </p:nvSpPr>
        <p:spPr>
          <a:xfrm>
            <a:off x="13882604" y="551500"/>
            <a:ext cx="3743045" cy="3630754"/>
          </a:xfrm>
          <a:custGeom>
            <a:avLst/>
            <a:gdLst/>
            <a:ahLst/>
            <a:cxnLst/>
            <a:rect l="l" t="t" r="r" b="b"/>
            <a:pathLst>
              <a:path w="4990727" h="4841005">
                <a:moveTo>
                  <a:pt x="0" y="0"/>
                </a:moveTo>
                <a:lnTo>
                  <a:pt x="4990727" y="0"/>
                </a:lnTo>
                <a:lnTo>
                  <a:pt x="4990727" y="4841005"/>
                </a:lnTo>
                <a:lnTo>
                  <a:pt x="0" y="4841005"/>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IE"/>
          </a:p>
        </p:txBody>
      </p:sp>
      <p:grpSp>
        <p:nvGrpSpPr>
          <p:cNvPr id="14" name="Group 14"/>
          <p:cNvGrpSpPr/>
          <p:nvPr/>
        </p:nvGrpSpPr>
        <p:grpSpPr>
          <a:xfrm>
            <a:off x="13736251" y="3682903"/>
            <a:ext cx="4035753" cy="1037578"/>
            <a:chOff x="0" y="0"/>
            <a:chExt cx="1062914" cy="273271"/>
          </a:xfrm>
        </p:grpSpPr>
        <p:sp>
          <p:nvSpPr>
            <p:cNvPr id="15" name="Freeform 15"/>
            <p:cNvSpPr/>
            <p:nvPr/>
          </p:nvSpPr>
          <p:spPr>
            <a:xfrm>
              <a:off x="0" y="0"/>
              <a:ext cx="1062914" cy="273271"/>
            </a:xfrm>
            <a:custGeom>
              <a:avLst/>
              <a:gdLst/>
              <a:ahLst/>
              <a:cxnLst/>
              <a:rect l="l" t="t" r="r" b="b"/>
              <a:pathLst>
                <a:path w="1062914" h="273271">
                  <a:moveTo>
                    <a:pt x="32612" y="0"/>
                  </a:moveTo>
                  <a:lnTo>
                    <a:pt x="1030303" y="0"/>
                  </a:lnTo>
                  <a:cubicBezTo>
                    <a:pt x="1038952" y="0"/>
                    <a:pt x="1047247" y="3436"/>
                    <a:pt x="1053363" y="9552"/>
                  </a:cubicBezTo>
                  <a:cubicBezTo>
                    <a:pt x="1059478" y="15668"/>
                    <a:pt x="1062914" y="23963"/>
                    <a:pt x="1062914" y="32612"/>
                  </a:cubicBezTo>
                  <a:lnTo>
                    <a:pt x="1062914" y="240660"/>
                  </a:lnTo>
                  <a:cubicBezTo>
                    <a:pt x="1062914" y="258671"/>
                    <a:pt x="1048314" y="273271"/>
                    <a:pt x="1030303" y="273271"/>
                  </a:cubicBezTo>
                  <a:lnTo>
                    <a:pt x="32612" y="273271"/>
                  </a:lnTo>
                  <a:cubicBezTo>
                    <a:pt x="23963" y="273271"/>
                    <a:pt x="15668" y="269836"/>
                    <a:pt x="9552" y="263720"/>
                  </a:cubicBezTo>
                  <a:cubicBezTo>
                    <a:pt x="3436" y="257604"/>
                    <a:pt x="0" y="249309"/>
                    <a:pt x="0" y="240660"/>
                  </a:cubicBezTo>
                  <a:lnTo>
                    <a:pt x="0" y="32612"/>
                  </a:lnTo>
                  <a:cubicBezTo>
                    <a:pt x="0" y="23963"/>
                    <a:pt x="3436" y="15668"/>
                    <a:pt x="9552" y="9552"/>
                  </a:cubicBezTo>
                  <a:cubicBezTo>
                    <a:pt x="15668" y="3436"/>
                    <a:pt x="23963" y="0"/>
                    <a:pt x="32612" y="0"/>
                  </a:cubicBezTo>
                  <a:close/>
                </a:path>
              </a:pathLst>
            </a:custGeom>
            <a:solidFill>
              <a:srgbClr val="C41188"/>
            </a:solidFill>
          </p:spPr>
          <p:txBody>
            <a:bodyPr/>
            <a:lstStyle/>
            <a:p>
              <a:endParaRPr lang="en-IE"/>
            </a:p>
          </p:txBody>
        </p:sp>
        <p:sp>
          <p:nvSpPr>
            <p:cNvPr id="16" name="TextBox 16"/>
            <p:cNvSpPr txBox="1"/>
            <p:nvPr/>
          </p:nvSpPr>
          <p:spPr>
            <a:xfrm>
              <a:off x="0" y="57150"/>
              <a:ext cx="1062914" cy="216121"/>
            </a:xfrm>
            <a:prstGeom prst="rect">
              <a:avLst/>
            </a:prstGeom>
          </p:spPr>
          <p:txBody>
            <a:bodyPr lIns="50800" tIns="50800" rIns="50800" bIns="50800" rtlCol="0" anchor="ctr"/>
            <a:lstStyle/>
            <a:p>
              <a:pPr algn="ctr">
                <a:lnSpc>
                  <a:spcPts val="1840"/>
                </a:lnSpc>
              </a:pPr>
              <a:endParaRPr/>
            </a:p>
          </p:txBody>
        </p:sp>
      </p:grpSp>
      <p:sp>
        <p:nvSpPr>
          <p:cNvPr id="17" name="Freeform 17"/>
          <p:cNvSpPr/>
          <p:nvPr/>
        </p:nvSpPr>
        <p:spPr>
          <a:xfrm>
            <a:off x="14503846" y="2844327"/>
            <a:ext cx="3121804" cy="566948"/>
          </a:xfrm>
          <a:custGeom>
            <a:avLst/>
            <a:gdLst/>
            <a:ahLst/>
            <a:cxnLst/>
            <a:rect l="l" t="t" r="r" b="b"/>
            <a:pathLst>
              <a:path w="4162405" h="755931">
                <a:moveTo>
                  <a:pt x="0" y="0"/>
                </a:moveTo>
                <a:lnTo>
                  <a:pt x="4162405" y="0"/>
                </a:lnTo>
                <a:lnTo>
                  <a:pt x="4162405" y="755931"/>
                </a:lnTo>
                <a:lnTo>
                  <a:pt x="0" y="755931"/>
                </a:lnTo>
                <a:lnTo>
                  <a:pt x="0" y="0"/>
                </a:lnTo>
                <a:close/>
              </a:path>
            </a:pathLst>
          </a:custGeom>
          <a:blipFill>
            <a:blip r:embed="rId10" cstate="email">
              <a:extLst>
                <a:ext uri="{28A0092B-C50C-407E-A947-70E740481C1C}">
                  <a14:useLocalDpi xmlns:a14="http://schemas.microsoft.com/office/drawing/2010/main"/>
                </a:ext>
              </a:extLst>
            </a:blip>
            <a:stretch>
              <a:fillRect/>
            </a:stretch>
          </a:blipFill>
        </p:spPr>
        <p:txBody>
          <a:bodyPr/>
          <a:lstStyle/>
          <a:p>
            <a:endParaRPr lang="en-IE"/>
          </a:p>
        </p:txBody>
      </p:sp>
      <p:sp>
        <p:nvSpPr>
          <p:cNvPr id="18" name="Freeform 18"/>
          <p:cNvSpPr/>
          <p:nvPr/>
        </p:nvSpPr>
        <p:spPr>
          <a:xfrm>
            <a:off x="15062540" y="765323"/>
            <a:ext cx="2004417" cy="2669120"/>
          </a:xfrm>
          <a:custGeom>
            <a:avLst/>
            <a:gdLst/>
            <a:ahLst/>
            <a:cxnLst/>
            <a:rect l="l" t="t" r="r" b="b"/>
            <a:pathLst>
              <a:path w="2672556" h="3558827">
                <a:moveTo>
                  <a:pt x="0" y="0"/>
                </a:moveTo>
                <a:lnTo>
                  <a:pt x="2672555" y="0"/>
                </a:lnTo>
                <a:lnTo>
                  <a:pt x="2672555" y="3558828"/>
                </a:lnTo>
                <a:lnTo>
                  <a:pt x="0" y="3558828"/>
                </a:lnTo>
                <a:lnTo>
                  <a:pt x="0" y="0"/>
                </a:lnTo>
                <a:close/>
              </a:path>
            </a:pathLst>
          </a:custGeom>
          <a:blipFill>
            <a:blip r:embed="rId11" cstate="email">
              <a:extLst>
                <a:ext uri="{28A0092B-C50C-407E-A947-70E740481C1C}">
                  <a14:useLocalDpi xmlns:a14="http://schemas.microsoft.com/office/drawing/2010/main"/>
                </a:ext>
              </a:extLst>
            </a:blip>
            <a:stretch>
              <a:fillRect/>
            </a:stretch>
          </a:blipFill>
        </p:spPr>
        <p:txBody>
          <a:bodyPr/>
          <a:lstStyle/>
          <a:p>
            <a:endParaRPr lang="en-IE"/>
          </a:p>
        </p:txBody>
      </p:sp>
      <p:sp>
        <p:nvSpPr>
          <p:cNvPr id="19" name="Freeform 19"/>
          <p:cNvSpPr/>
          <p:nvPr/>
        </p:nvSpPr>
        <p:spPr>
          <a:xfrm>
            <a:off x="14470546" y="2507379"/>
            <a:ext cx="780197" cy="702177"/>
          </a:xfrm>
          <a:custGeom>
            <a:avLst/>
            <a:gdLst/>
            <a:ahLst/>
            <a:cxnLst/>
            <a:rect l="l" t="t" r="r" b="b"/>
            <a:pathLst>
              <a:path w="1040262" h="936236">
                <a:moveTo>
                  <a:pt x="0" y="0"/>
                </a:moveTo>
                <a:lnTo>
                  <a:pt x="1040262" y="0"/>
                </a:lnTo>
                <a:lnTo>
                  <a:pt x="1040262" y="936237"/>
                </a:lnTo>
                <a:lnTo>
                  <a:pt x="0" y="936237"/>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IE"/>
          </a:p>
        </p:txBody>
      </p:sp>
      <p:sp>
        <p:nvSpPr>
          <p:cNvPr id="20" name="Freeform 20"/>
          <p:cNvSpPr/>
          <p:nvPr/>
        </p:nvSpPr>
        <p:spPr>
          <a:xfrm rot="21449100" flipH="1">
            <a:off x="14372300" y="1418030"/>
            <a:ext cx="935200" cy="1298889"/>
          </a:xfrm>
          <a:custGeom>
            <a:avLst/>
            <a:gdLst/>
            <a:ahLst/>
            <a:cxnLst/>
            <a:rect l="l" t="t" r="r" b="b"/>
            <a:pathLst>
              <a:path w="1246933" h="1731852">
                <a:moveTo>
                  <a:pt x="1246933" y="0"/>
                </a:moveTo>
                <a:lnTo>
                  <a:pt x="0" y="0"/>
                </a:lnTo>
                <a:lnTo>
                  <a:pt x="0" y="1731853"/>
                </a:lnTo>
                <a:lnTo>
                  <a:pt x="1246933" y="1731853"/>
                </a:lnTo>
                <a:lnTo>
                  <a:pt x="1246933" y="0"/>
                </a:lnTo>
                <a:close/>
              </a:path>
            </a:pathLst>
          </a:custGeom>
          <a:blipFill>
            <a:blip r:embed="rId13" cstate="email">
              <a:extLst>
                <a:ext uri="{28A0092B-C50C-407E-A947-70E740481C1C}">
                  <a14:useLocalDpi xmlns:a14="http://schemas.microsoft.com/office/drawing/2010/main"/>
                </a:ext>
              </a:extLst>
            </a:blip>
            <a:stretch>
              <a:fillRect/>
            </a:stretch>
          </a:blipFill>
          <a:ln cap="sq">
            <a:noFill/>
            <a:prstDash val="solid"/>
            <a:miter/>
          </a:ln>
        </p:spPr>
        <p:txBody>
          <a:bodyPr/>
          <a:lstStyle/>
          <a:p>
            <a:endParaRPr lang="en-IE"/>
          </a:p>
        </p:txBody>
      </p:sp>
      <p:sp>
        <p:nvSpPr>
          <p:cNvPr id="21" name="Freeform 21"/>
          <p:cNvSpPr/>
          <p:nvPr/>
        </p:nvSpPr>
        <p:spPr>
          <a:xfrm flipV="1">
            <a:off x="11595607" y="5763710"/>
            <a:ext cx="6385410" cy="4054736"/>
          </a:xfrm>
          <a:custGeom>
            <a:avLst/>
            <a:gdLst/>
            <a:ahLst/>
            <a:cxnLst/>
            <a:rect l="l" t="t" r="r" b="b"/>
            <a:pathLst>
              <a:path w="8513880" h="5406314">
                <a:moveTo>
                  <a:pt x="0" y="5406313"/>
                </a:moveTo>
                <a:lnTo>
                  <a:pt x="8513880" y="5406313"/>
                </a:lnTo>
                <a:lnTo>
                  <a:pt x="8513880" y="0"/>
                </a:lnTo>
                <a:lnTo>
                  <a:pt x="0" y="0"/>
                </a:lnTo>
                <a:lnTo>
                  <a:pt x="0" y="5406313"/>
                </a:lnTo>
                <a:close/>
              </a:path>
            </a:pathLst>
          </a:custGeom>
          <a:blipFill>
            <a:blip>
              <a:extLst>
                <a:ext uri="{96DAC541-7B7A-43D3-8B79-37D633B846F1}">
                  <asvg:svgBlip xmlns:asvg="http://schemas.microsoft.com/office/drawing/2016/SVG/main" r:embed="rId14"/>
                </a:ext>
              </a:extLst>
            </a:blip>
            <a:stretch>
              <a:fillRect/>
            </a:stretch>
          </a:blipFill>
        </p:spPr>
        <p:txBody>
          <a:bodyPr/>
          <a:lstStyle/>
          <a:p>
            <a:endParaRPr lang="en-IE"/>
          </a:p>
        </p:txBody>
      </p:sp>
      <p:sp>
        <p:nvSpPr>
          <p:cNvPr id="22" name="Freeform 22"/>
          <p:cNvSpPr/>
          <p:nvPr/>
        </p:nvSpPr>
        <p:spPr>
          <a:xfrm>
            <a:off x="12262357" y="6082302"/>
            <a:ext cx="5240924" cy="3493949"/>
          </a:xfrm>
          <a:custGeom>
            <a:avLst/>
            <a:gdLst/>
            <a:ahLst/>
            <a:cxnLst/>
            <a:rect l="l" t="t" r="r" b="b"/>
            <a:pathLst>
              <a:path w="6987899" h="4658599">
                <a:moveTo>
                  <a:pt x="0" y="0"/>
                </a:moveTo>
                <a:lnTo>
                  <a:pt x="6987899" y="0"/>
                </a:lnTo>
                <a:lnTo>
                  <a:pt x="6987899" y="4658599"/>
                </a:lnTo>
                <a:lnTo>
                  <a:pt x="0" y="4658599"/>
                </a:lnTo>
                <a:lnTo>
                  <a:pt x="0" y="0"/>
                </a:lnTo>
                <a:close/>
              </a:path>
            </a:pathLst>
          </a:custGeom>
          <a:blipFill>
            <a:blip r:embed="rId15" cstate="email">
              <a:extLst>
                <a:ext uri="{28A0092B-C50C-407E-A947-70E740481C1C}">
                  <a14:useLocalDpi xmlns:a14="http://schemas.microsoft.com/office/drawing/2010/main"/>
                </a:ext>
              </a:extLst>
            </a:blip>
            <a:stretch>
              <a:fillRect/>
            </a:stretch>
          </a:blipFill>
        </p:spPr>
        <p:txBody>
          <a:bodyPr/>
          <a:lstStyle/>
          <a:p>
            <a:endParaRPr lang="en-IE"/>
          </a:p>
        </p:txBody>
      </p:sp>
      <p:sp>
        <p:nvSpPr>
          <p:cNvPr id="23" name="TextBox 23"/>
          <p:cNvSpPr txBox="1"/>
          <p:nvPr/>
        </p:nvSpPr>
        <p:spPr>
          <a:xfrm>
            <a:off x="13942710" y="3844549"/>
            <a:ext cx="3622832" cy="777240"/>
          </a:xfrm>
          <a:prstGeom prst="rect">
            <a:avLst/>
          </a:prstGeom>
        </p:spPr>
        <p:txBody>
          <a:bodyPr lIns="0" tIns="0" rIns="0" bIns="0" rtlCol="0" anchor="t">
            <a:spAutoFit/>
          </a:bodyPr>
          <a:lstStyle/>
          <a:p>
            <a:pPr marL="0" lvl="0" indent="0" algn="ctr">
              <a:lnSpc>
                <a:spcPts val="2970"/>
              </a:lnSpc>
              <a:spcBef>
                <a:spcPct val="0"/>
              </a:spcBef>
            </a:pPr>
            <a:r>
              <a:rPr lang="en-US" sz="2700" b="1" u="none" strike="noStrike" dirty="0">
                <a:solidFill>
                  <a:srgbClr val="FFFFFF"/>
                </a:solidFill>
                <a:latin typeface="Poppins Semi-Bold"/>
                <a:ea typeface="Poppins Semi-Bold"/>
                <a:cs typeface="Poppins Semi-Bold"/>
                <a:sym typeface="Poppins Semi-Bold"/>
              </a:rPr>
              <a:t>Learn more about its history &amp; folklore</a:t>
            </a:r>
          </a:p>
        </p:txBody>
      </p:sp>
      <p:grpSp>
        <p:nvGrpSpPr>
          <p:cNvPr id="24" name="Group 24"/>
          <p:cNvGrpSpPr/>
          <p:nvPr/>
        </p:nvGrpSpPr>
        <p:grpSpPr>
          <a:xfrm>
            <a:off x="10558937" y="8845941"/>
            <a:ext cx="2073339" cy="824719"/>
            <a:chOff x="0" y="0"/>
            <a:chExt cx="546065" cy="217210"/>
          </a:xfrm>
        </p:grpSpPr>
        <p:sp>
          <p:nvSpPr>
            <p:cNvPr id="25" name="Freeform 25"/>
            <p:cNvSpPr/>
            <p:nvPr/>
          </p:nvSpPr>
          <p:spPr>
            <a:xfrm>
              <a:off x="0" y="0"/>
              <a:ext cx="546065" cy="217210"/>
            </a:xfrm>
            <a:custGeom>
              <a:avLst/>
              <a:gdLst/>
              <a:ahLst/>
              <a:cxnLst/>
              <a:rect l="l" t="t" r="r" b="b"/>
              <a:pathLst>
                <a:path w="546065" h="217210">
                  <a:moveTo>
                    <a:pt x="63479" y="0"/>
                  </a:moveTo>
                  <a:lnTo>
                    <a:pt x="482586" y="0"/>
                  </a:lnTo>
                  <a:cubicBezTo>
                    <a:pt x="517644" y="0"/>
                    <a:pt x="546065" y="28420"/>
                    <a:pt x="546065" y="63479"/>
                  </a:cubicBezTo>
                  <a:lnTo>
                    <a:pt x="546065" y="153731"/>
                  </a:lnTo>
                  <a:cubicBezTo>
                    <a:pt x="546065" y="170567"/>
                    <a:pt x="539377" y="186713"/>
                    <a:pt x="527472" y="198618"/>
                  </a:cubicBezTo>
                  <a:cubicBezTo>
                    <a:pt x="515568" y="210522"/>
                    <a:pt x="499422" y="217210"/>
                    <a:pt x="482586" y="217210"/>
                  </a:cubicBezTo>
                  <a:lnTo>
                    <a:pt x="63479" y="217210"/>
                  </a:lnTo>
                  <a:cubicBezTo>
                    <a:pt x="28420" y="217210"/>
                    <a:pt x="0" y="188790"/>
                    <a:pt x="0" y="153731"/>
                  </a:cubicBezTo>
                  <a:lnTo>
                    <a:pt x="0" y="63479"/>
                  </a:lnTo>
                  <a:cubicBezTo>
                    <a:pt x="0" y="46643"/>
                    <a:pt x="6688" y="30497"/>
                    <a:pt x="18592" y="18592"/>
                  </a:cubicBezTo>
                  <a:cubicBezTo>
                    <a:pt x="30497" y="6688"/>
                    <a:pt x="46643" y="0"/>
                    <a:pt x="63479" y="0"/>
                  </a:cubicBezTo>
                  <a:close/>
                </a:path>
              </a:pathLst>
            </a:custGeom>
            <a:solidFill>
              <a:srgbClr val="7030A0"/>
            </a:solidFill>
          </p:spPr>
          <p:txBody>
            <a:bodyPr/>
            <a:lstStyle/>
            <a:p>
              <a:endParaRPr lang="en-IE"/>
            </a:p>
          </p:txBody>
        </p:sp>
        <p:sp>
          <p:nvSpPr>
            <p:cNvPr id="26" name="TextBox 26"/>
            <p:cNvSpPr txBox="1"/>
            <p:nvPr/>
          </p:nvSpPr>
          <p:spPr>
            <a:xfrm>
              <a:off x="0" y="57150"/>
              <a:ext cx="546065" cy="160060"/>
            </a:xfrm>
            <a:prstGeom prst="rect">
              <a:avLst/>
            </a:prstGeom>
          </p:spPr>
          <p:txBody>
            <a:bodyPr lIns="50800" tIns="50800" rIns="50800" bIns="50800" rtlCol="0" anchor="ctr"/>
            <a:lstStyle/>
            <a:p>
              <a:pPr algn="ctr">
                <a:lnSpc>
                  <a:spcPts val="1840"/>
                </a:lnSpc>
              </a:pPr>
              <a:endParaRPr/>
            </a:p>
          </p:txBody>
        </p:sp>
      </p:grpSp>
      <p:sp>
        <p:nvSpPr>
          <p:cNvPr id="27" name="TextBox 27"/>
          <p:cNvSpPr txBox="1"/>
          <p:nvPr/>
        </p:nvSpPr>
        <p:spPr>
          <a:xfrm>
            <a:off x="9784190" y="9101477"/>
            <a:ext cx="3622832" cy="405765"/>
          </a:xfrm>
          <a:prstGeom prst="rect">
            <a:avLst/>
          </a:prstGeom>
        </p:spPr>
        <p:txBody>
          <a:bodyPr lIns="0" tIns="0" rIns="0" bIns="0" rtlCol="0" anchor="t">
            <a:spAutoFit/>
          </a:bodyPr>
          <a:lstStyle/>
          <a:p>
            <a:pPr marL="0" lvl="0" indent="0" algn="ctr">
              <a:lnSpc>
                <a:spcPts val="2970"/>
              </a:lnSpc>
              <a:spcBef>
                <a:spcPct val="0"/>
              </a:spcBef>
            </a:pPr>
            <a:r>
              <a:rPr lang="en-US" sz="2700" b="1" u="none" strike="noStrike" dirty="0">
                <a:solidFill>
                  <a:srgbClr val="FFFFFF"/>
                </a:solidFill>
                <a:latin typeface="Poppins Semi-Bold"/>
                <a:ea typeface="Poppins Semi-Bold"/>
                <a:cs typeface="Poppins Semi-Bold"/>
                <a:sym typeface="Poppins Semi-Bold"/>
              </a:rPr>
              <a:t>Pick litter</a:t>
            </a:r>
          </a:p>
        </p:txBody>
      </p:sp>
      <p:sp>
        <p:nvSpPr>
          <p:cNvPr id="28" name="Freeform 28"/>
          <p:cNvSpPr/>
          <p:nvPr/>
        </p:nvSpPr>
        <p:spPr>
          <a:xfrm flipH="1" flipV="1">
            <a:off x="2580105" y="4570874"/>
            <a:ext cx="5556326" cy="4806222"/>
          </a:xfrm>
          <a:custGeom>
            <a:avLst/>
            <a:gdLst/>
            <a:ahLst/>
            <a:cxnLst/>
            <a:rect l="l" t="t" r="r" b="b"/>
            <a:pathLst>
              <a:path w="7408434" h="6408295">
                <a:moveTo>
                  <a:pt x="7408434" y="6408296"/>
                </a:moveTo>
                <a:lnTo>
                  <a:pt x="0" y="6408296"/>
                </a:lnTo>
                <a:lnTo>
                  <a:pt x="0" y="0"/>
                </a:lnTo>
                <a:lnTo>
                  <a:pt x="7408434" y="0"/>
                </a:lnTo>
                <a:lnTo>
                  <a:pt x="7408434" y="6408296"/>
                </a:lnTo>
                <a:close/>
              </a:path>
            </a:pathLst>
          </a:custGeom>
          <a:blipFill>
            <a:blip>
              <a:extLst>
                <a:ext uri="{96DAC541-7B7A-43D3-8B79-37D633B846F1}">
                  <asvg:svgBlip xmlns:asvg="http://schemas.microsoft.com/office/drawing/2016/SVG/main" r:embed="rId16"/>
                </a:ext>
              </a:extLst>
            </a:blip>
            <a:stretch>
              <a:fillRect/>
            </a:stretch>
          </a:blipFill>
        </p:spPr>
        <p:txBody>
          <a:bodyPr/>
          <a:lstStyle/>
          <a:p>
            <a:endParaRPr lang="en-IE"/>
          </a:p>
        </p:txBody>
      </p:sp>
      <p:sp>
        <p:nvSpPr>
          <p:cNvPr id="29" name="Freeform 29"/>
          <p:cNvSpPr/>
          <p:nvPr/>
        </p:nvSpPr>
        <p:spPr>
          <a:xfrm>
            <a:off x="7196558" y="8040994"/>
            <a:ext cx="225980" cy="541571"/>
          </a:xfrm>
          <a:custGeom>
            <a:avLst/>
            <a:gdLst/>
            <a:ahLst/>
            <a:cxnLst/>
            <a:rect l="l" t="t" r="r" b="b"/>
            <a:pathLst>
              <a:path w="301306" h="722095">
                <a:moveTo>
                  <a:pt x="0" y="0"/>
                </a:moveTo>
                <a:lnTo>
                  <a:pt x="301306" y="0"/>
                </a:lnTo>
                <a:lnTo>
                  <a:pt x="301306" y="722096"/>
                </a:lnTo>
                <a:lnTo>
                  <a:pt x="0" y="722096"/>
                </a:lnTo>
                <a:lnTo>
                  <a:pt x="0" y="0"/>
                </a:lnTo>
                <a:close/>
              </a:path>
            </a:pathLst>
          </a:custGeom>
          <a:blipFill>
            <a:blip r:embed="rId17" cstate="email">
              <a:extLst>
                <a:ext uri="{28A0092B-C50C-407E-A947-70E740481C1C}">
                  <a14:useLocalDpi xmlns:a14="http://schemas.microsoft.com/office/drawing/2010/main"/>
                </a:ext>
              </a:extLst>
            </a:blip>
            <a:stretch>
              <a:fillRect/>
            </a:stretch>
          </a:blipFill>
        </p:spPr>
        <p:txBody>
          <a:bodyPr/>
          <a:lstStyle/>
          <a:p>
            <a:endParaRPr lang="en-IE"/>
          </a:p>
        </p:txBody>
      </p:sp>
      <p:sp>
        <p:nvSpPr>
          <p:cNvPr id="30" name="Freeform 30"/>
          <p:cNvSpPr/>
          <p:nvPr/>
        </p:nvSpPr>
        <p:spPr>
          <a:xfrm>
            <a:off x="6445085" y="7310458"/>
            <a:ext cx="674042" cy="1001323"/>
          </a:xfrm>
          <a:custGeom>
            <a:avLst/>
            <a:gdLst/>
            <a:ahLst/>
            <a:cxnLst/>
            <a:rect l="l" t="t" r="r" b="b"/>
            <a:pathLst>
              <a:path w="898723" h="1335097">
                <a:moveTo>
                  <a:pt x="0" y="0"/>
                </a:moveTo>
                <a:lnTo>
                  <a:pt x="898723" y="0"/>
                </a:lnTo>
                <a:lnTo>
                  <a:pt x="898723" y="1335097"/>
                </a:lnTo>
                <a:lnTo>
                  <a:pt x="0" y="1335097"/>
                </a:lnTo>
                <a:lnTo>
                  <a:pt x="0" y="0"/>
                </a:lnTo>
                <a:close/>
              </a:path>
            </a:pathLst>
          </a:custGeom>
          <a:blipFill>
            <a:blip r:embed="rId18" cstate="email">
              <a:extLst>
                <a:ext uri="{28A0092B-C50C-407E-A947-70E740481C1C}">
                  <a14:useLocalDpi xmlns:a14="http://schemas.microsoft.com/office/drawing/2010/main"/>
                </a:ext>
              </a:extLst>
            </a:blip>
            <a:stretch>
              <a:fillRect/>
            </a:stretch>
          </a:blipFill>
        </p:spPr>
        <p:txBody>
          <a:bodyPr/>
          <a:lstStyle/>
          <a:p>
            <a:endParaRPr lang="en-IE"/>
          </a:p>
        </p:txBody>
      </p:sp>
      <p:sp>
        <p:nvSpPr>
          <p:cNvPr id="31" name="Freeform 31"/>
          <p:cNvSpPr/>
          <p:nvPr/>
        </p:nvSpPr>
        <p:spPr>
          <a:xfrm>
            <a:off x="7013372" y="5315605"/>
            <a:ext cx="1648092" cy="3074100"/>
          </a:xfrm>
          <a:custGeom>
            <a:avLst/>
            <a:gdLst/>
            <a:ahLst/>
            <a:cxnLst/>
            <a:rect l="l" t="t" r="r" b="b"/>
            <a:pathLst>
              <a:path w="2197456" h="4098800">
                <a:moveTo>
                  <a:pt x="0" y="0"/>
                </a:moveTo>
                <a:lnTo>
                  <a:pt x="2197455" y="0"/>
                </a:lnTo>
                <a:lnTo>
                  <a:pt x="2197455" y="4098800"/>
                </a:lnTo>
                <a:lnTo>
                  <a:pt x="0" y="4098800"/>
                </a:lnTo>
                <a:lnTo>
                  <a:pt x="0" y="0"/>
                </a:lnTo>
                <a:close/>
              </a:path>
            </a:pathLst>
          </a:custGeom>
          <a:blipFill>
            <a:blip r:embed="rId19" cstate="email">
              <a:extLst>
                <a:ext uri="{28A0092B-C50C-407E-A947-70E740481C1C}">
                  <a14:useLocalDpi xmlns:a14="http://schemas.microsoft.com/office/drawing/2010/main"/>
                </a:ext>
              </a:extLst>
            </a:blip>
            <a:stretch>
              <a:fillRect/>
            </a:stretch>
          </a:blipFill>
        </p:spPr>
        <p:txBody>
          <a:bodyPr/>
          <a:lstStyle/>
          <a:p>
            <a:endParaRPr lang="en-IE"/>
          </a:p>
        </p:txBody>
      </p:sp>
      <p:sp>
        <p:nvSpPr>
          <p:cNvPr id="32" name="Freeform 32"/>
          <p:cNvSpPr/>
          <p:nvPr/>
        </p:nvSpPr>
        <p:spPr>
          <a:xfrm>
            <a:off x="5697014" y="7275392"/>
            <a:ext cx="1948099" cy="2228625"/>
          </a:xfrm>
          <a:custGeom>
            <a:avLst/>
            <a:gdLst/>
            <a:ahLst/>
            <a:cxnLst/>
            <a:rect l="l" t="t" r="r" b="b"/>
            <a:pathLst>
              <a:path w="2597465" h="2971500">
                <a:moveTo>
                  <a:pt x="0" y="0"/>
                </a:moveTo>
                <a:lnTo>
                  <a:pt x="2597465" y="0"/>
                </a:lnTo>
                <a:lnTo>
                  <a:pt x="2597465" y="2971500"/>
                </a:lnTo>
                <a:lnTo>
                  <a:pt x="0" y="2971500"/>
                </a:lnTo>
                <a:lnTo>
                  <a:pt x="0" y="0"/>
                </a:lnTo>
                <a:close/>
              </a:path>
            </a:pathLst>
          </a:custGeom>
          <a:blipFill>
            <a:blip r:embed="rId20" cstate="email">
              <a:extLst>
                <a:ext uri="{28A0092B-C50C-407E-A947-70E740481C1C}">
                  <a14:useLocalDpi xmlns:a14="http://schemas.microsoft.com/office/drawing/2010/main"/>
                </a:ext>
              </a:extLst>
            </a:blip>
            <a:stretch>
              <a:fillRect/>
            </a:stretch>
          </a:blipFill>
        </p:spPr>
        <p:txBody>
          <a:bodyPr/>
          <a:lstStyle/>
          <a:p>
            <a:endParaRPr lang="en-IE"/>
          </a:p>
        </p:txBody>
      </p:sp>
      <p:grpSp>
        <p:nvGrpSpPr>
          <p:cNvPr id="33" name="Group 33"/>
          <p:cNvGrpSpPr/>
          <p:nvPr/>
        </p:nvGrpSpPr>
        <p:grpSpPr>
          <a:xfrm>
            <a:off x="3029456" y="5351350"/>
            <a:ext cx="3908461" cy="824719"/>
            <a:chOff x="0" y="0"/>
            <a:chExt cx="1029389" cy="217210"/>
          </a:xfrm>
        </p:grpSpPr>
        <p:sp>
          <p:nvSpPr>
            <p:cNvPr id="34" name="Freeform 34"/>
            <p:cNvSpPr/>
            <p:nvPr/>
          </p:nvSpPr>
          <p:spPr>
            <a:xfrm>
              <a:off x="0" y="0"/>
              <a:ext cx="1029389" cy="217210"/>
            </a:xfrm>
            <a:custGeom>
              <a:avLst/>
              <a:gdLst/>
              <a:ahLst/>
              <a:cxnLst/>
              <a:rect l="l" t="t" r="r" b="b"/>
              <a:pathLst>
                <a:path w="1029389" h="217210">
                  <a:moveTo>
                    <a:pt x="33674" y="0"/>
                  </a:moveTo>
                  <a:lnTo>
                    <a:pt x="995715" y="0"/>
                  </a:lnTo>
                  <a:cubicBezTo>
                    <a:pt x="1004646" y="0"/>
                    <a:pt x="1013211" y="3548"/>
                    <a:pt x="1019526" y="9863"/>
                  </a:cubicBezTo>
                  <a:cubicBezTo>
                    <a:pt x="1025841" y="16178"/>
                    <a:pt x="1029389" y="24743"/>
                    <a:pt x="1029389" y="33674"/>
                  </a:cubicBezTo>
                  <a:lnTo>
                    <a:pt x="1029389" y="183536"/>
                  </a:lnTo>
                  <a:cubicBezTo>
                    <a:pt x="1029389" y="192467"/>
                    <a:pt x="1025841" y="201032"/>
                    <a:pt x="1019526" y="207347"/>
                  </a:cubicBezTo>
                  <a:cubicBezTo>
                    <a:pt x="1013211" y="213662"/>
                    <a:pt x="1004646" y="217210"/>
                    <a:pt x="995715" y="217210"/>
                  </a:cubicBezTo>
                  <a:lnTo>
                    <a:pt x="33674" y="217210"/>
                  </a:lnTo>
                  <a:cubicBezTo>
                    <a:pt x="24743" y="217210"/>
                    <a:pt x="16178" y="213662"/>
                    <a:pt x="9863" y="207347"/>
                  </a:cubicBezTo>
                  <a:cubicBezTo>
                    <a:pt x="3548" y="201032"/>
                    <a:pt x="0" y="192467"/>
                    <a:pt x="0" y="183536"/>
                  </a:cubicBezTo>
                  <a:lnTo>
                    <a:pt x="0" y="33674"/>
                  </a:lnTo>
                  <a:cubicBezTo>
                    <a:pt x="0" y="24743"/>
                    <a:pt x="3548" y="16178"/>
                    <a:pt x="9863" y="9863"/>
                  </a:cubicBezTo>
                  <a:cubicBezTo>
                    <a:pt x="16178" y="3548"/>
                    <a:pt x="24743" y="0"/>
                    <a:pt x="33674" y="0"/>
                  </a:cubicBezTo>
                  <a:close/>
                </a:path>
              </a:pathLst>
            </a:custGeom>
            <a:solidFill>
              <a:srgbClr val="003E7E"/>
            </a:solidFill>
          </p:spPr>
          <p:txBody>
            <a:bodyPr/>
            <a:lstStyle/>
            <a:p>
              <a:endParaRPr lang="en-IE"/>
            </a:p>
          </p:txBody>
        </p:sp>
        <p:sp>
          <p:nvSpPr>
            <p:cNvPr id="35" name="TextBox 35"/>
            <p:cNvSpPr txBox="1"/>
            <p:nvPr/>
          </p:nvSpPr>
          <p:spPr>
            <a:xfrm>
              <a:off x="0" y="57150"/>
              <a:ext cx="1029389" cy="160060"/>
            </a:xfrm>
            <a:prstGeom prst="rect">
              <a:avLst/>
            </a:prstGeom>
          </p:spPr>
          <p:txBody>
            <a:bodyPr lIns="50800" tIns="50800" rIns="50800" bIns="50800" rtlCol="0" anchor="ctr"/>
            <a:lstStyle/>
            <a:p>
              <a:pPr algn="ctr">
                <a:lnSpc>
                  <a:spcPts val="1840"/>
                </a:lnSpc>
              </a:pPr>
              <a:endParaRPr/>
            </a:p>
          </p:txBody>
        </p:sp>
      </p:grpSp>
      <p:sp>
        <p:nvSpPr>
          <p:cNvPr id="36" name="TextBox 36"/>
          <p:cNvSpPr txBox="1"/>
          <p:nvPr/>
        </p:nvSpPr>
        <p:spPr>
          <a:xfrm>
            <a:off x="3104911" y="5596274"/>
            <a:ext cx="3757552" cy="405765"/>
          </a:xfrm>
          <a:prstGeom prst="rect">
            <a:avLst/>
          </a:prstGeom>
        </p:spPr>
        <p:txBody>
          <a:bodyPr lIns="0" tIns="0" rIns="0" bIns="0" rtlCol="0" anchor="t">
            <a:spAutoFit/>
          </a:bodyPr>
          <a:lstStyle/>
          <a:p>
            <a:pPr marL="0" lvl="0" indent="0" algn="ctr">
              <a:lnSpc>
                <a:spcPts val="2970"/>
              </a:lnSpc>
              <a:spcBef>
                <a:spcPct val="0"/>
              </a:spcBef>
            </a:pPr>
            <a:r>
              <a:rPr lang="en-US" sz="2700" b="1" u="none" strike="noStrike" dirty="0">
                <a:solidFill>
                  <a:srgbClr val="FFFFFF"/>
                </a:solidFill>
                <a:latin typeface="Poppins Semi-Bold"/>
                <a:ea typeface="Poppins Semi-Bold"/>
                <a:cs typeface="Poppins Semi-Bold"/>
                <a:sym typeface="Poppins Semi-Bold"/>
              </a:rPr>
              <a:t>Assess water quality</a:t>
            </a:r>
          </a:p>
        </p:txBody>
      </p:sp>
      <p:sp>
        <p:nvSpPr>
          <p:cNvPr id="37" name="TextBox 37"/>
          <p:cNvSpPr txBox="1"/>
          <p:nvPr/>
        </p:nvSpPr>
        <p:spPr>
          <a:xfrm>
            <a:off x="3104911" y="6466865"/>
            <a:ext cx="3263974" cy="2115701"/>
          </a:xfrm>
          <a:prstGeom prst="rect">
            <a:avLst/>
          </a:prstGeom>
        </p:spPr>
        <p:txBody>
          <a:bodyPr lIns="0" tIns="0" rIns="0" bIns="0" rtlCol="0" anchor="t">
            <a:spAutoFit/>
          </a:bodyPr>
          <a:lstStyle/>
          <a:p>
            <a:pPr algn="l">
              <a:lnSpc>
                <a:spcPts val="2333"/>
              </a:lnSpc>
            </a:pPr>
            <a:r>
              <a:rPr lang="en-US" sz="2592" b="1" spc="-12">
                <a:solidFill>
                  <a:srgbClr val="000000"/>
                </a:solidFill>
                <a:latin typeface="Tahoma Bold"/>
                <a:ea typeface="Tahoma Bold"/>
                <a:cs typeface="Tahoma Bold"/>
                <a:sym typeface="Tahoma Bold"/>
              </a:rPr>
              <a:t>Your help matters! </a:t>
            </a:r>
          </a:p>
          <a:p>
            <a:pPr algn="l">
              <a:lnSpc>
                <a:spcPts val="2333"/>
              </a:lnSpc>
            </a:pPr>
            <a:endParaRPr lang="en-US" sz="2592" b="1" spc="-12">
              <a:solidFill>
                <a:srgbClr val="000000"/>
              </a:solidFill>
              <a:latin typeface="Tahoma Bold"/>
              <a:ea typeface="Tahoma Bold"/>
              <a:cs typeface="Tahoma Bold"/>
              <a:sym typeface="Tahoma Bold"/>
            </a:endParaRPr>
          </a:p>
          <a:p>
            <a:pPr marL="0" lvl="0" indent="0" algn="l">
              <a:lnSpc>
                <a:spcPts val="2333"/>
              </a:lnSpc>
              <a:spcBef>
                <a:spcPct val="0"/>
              </a:spcBef>
            </a:pPr>
            <a:r>
              <a:rPr lang="en-US" sz="2592" spc="-12">
                <a:solidFill>
                  <a:srgbClr val="000000"/>
                </a:solidFill>
                <a:latin typeface="Tahoma"/>
                <a:ea typeface="Tahoma"/>
                <a:cs typeface="Tahoma"/>
                <a:sym typeface="Tahoma"/>
              </a:rPr>
              <a:t>About </a:t>
            </a:r>
            <a:r>
              <a:rPr lang="en-US" sz="2592" b="1" spc="-12">
                <a:solidFill>
                  <a:srgbClr val="000000"/>
                </a:solidFill>
                <a:latin typeface="Tahoma Bold"/>
                <a:ea typeface="Tahoma Bold"/>
                <a:cs typeface="Tahoma Bold"/>
                <a:sym typeface="Tahoma Bold"/>
              </a:rPr>
              <a:t>25%</a:t>
            </a:r>
            <a:r>
              <a:rPr lang="en-US" sz="2592" spc="-12">
                <a:solidFill>
                  <a:srgbClr val="000000"/>
                </a:solidFill>
                <a:latin typeface="Tahoma"/>
                <a:ea typeface="Tahoma"/>
                <a:cs typeface="Tahoma"/>
                <a:sym typeface="Tahoma"/>
              </a:rPr>
              <a:t> of Ireland’s rivers and streams are not currently monitored by the EPA.</a:t>
            </a:r>
          </a:p>
        </p:txBody>
      </p:sp>
      <p:sp>
        <p:nvSpPr>
          <p:cNvPr id="38" name="Freeform 38"/>
          <p:cNvSpPr/>
          <p:nvPr/>
        </p:nvSpPr>
        <p:spPr>
          <a:xfrm>
            <a:off x="9609865" y="4274021"/>
            <a:ext cx="597831" cy="551368"/>
          </a:xfrm>
          <a:custGeom>
            <a:avLst/>
            <a:gdLst/>
            <a:ahLst/>
            <a:cxnLst/>
            <a:rect l="l" t="t" r="r" b="b"/>
            <a:pathLst>
              <a:path w="597831" h="551368">
                <a:moveTo>
                  <a:pt x="0" y="0"/>
                </a:moveTo>
                <a:lnTo>
                  <a:pt x="597832" y="0"/>
                </a:lnTo>
                <a:lnTo>
                  <a:pt x="597832" y="551368"/>
                </a:lnTo>
                <a:lnTo>
                  <a:pt x="0" y="551368"/>
                </a:lnTo>
                <a:lnTo>
                  <a:pt x="0" y="0"/>
                </a:lnTo>
                <a:close/>
              </a:path>
            </a:pathLst>
          </a:custGeom>
          <a:blipFill>
            <a:blip r:embed="rId21" cstate="email">
              <a:extLst>
                <a:ext uri="{28A0092B-C50C-407E-A947-70E740481C1C}">
                  <a14:useLocalDpi xmlns:a14="http://schemas.microsoft.com/office/drawing/2010/main"/>
                </a:ext>
              </a:extLst>
            </a:blip>
            <a:stretch>
              <a:fillRect/>
            </a:stretch>
          </a:blipFill>
        </p:spPr>
        <p:txBody>
          <a:bodyPr/>
          <a:lstStyle/>
          <a:p>
            <a:endParaRPr lang="en-IE"/>
          </a:p>
        </p:txBody>
      </p:sp>
      <p:sp>
        <p:nvSpPr>
          <p:cNvPr id="39" name="Freeform 39"/>
          <p:cNvSpPr/>
          <p:nvPr/>
        </p:nvSpPr>
        <p:spPr>
          <a:xfrm>
            <a:off x="9712325" y="4028747"/>
            <a:ext cx="336376" cy="210235"/>
          </a:xfrm>
          <a:custGeom>
            <a:avLst/>
            <a:gdLst/>
            <a:ahLst/>
            <a:cxnLst/>
            <a:rect l="l" t="t" r="r" b="b"/>
            <a:pathLst>
              <a:path w="336376" h="210235">
                <a:moveTo>
                  <a:pt x="0" y="0"/>
                </a:moveTo>
                <a:lnTo>
                  <a:pt x="336376" y="0"/>
                </a:lnTo>
                <a:lnTo>
                  <a:pt x="336376" y="210235"/>
                </a:lnTo>
                <a:lnTo>
                  <a:pt x="0" y="210235"/>
                </a:lnTo>
                <a:lnTo>
                  <a:pt x="0" y="0"/>
                </a:lnTo>
                <a:close/>
              </a:path>
            </a:pathLst>
          </a:custGeom>
          <a:blipFill>
            <a:blip r:embed="rId22" cstate="email">
              <a:extLst>
                <a:ext uri="{28A0092B-C50C-407E-A947-70E740481C1C}">
                  <a14:useLocalDpi xmlns:a14="http://schemas.microsoft.com/office/drawing/2010/main"/>
                </a:ext>
              </a:extLst>
            </a:blip>
            <a:stretch>
              <a:fillRect/>
            </a:stretch>
          </a:blipFill>
        </p:spPr>
        <p:txBody>
          <a:bodyPr/>
          <a:lstStyle/>
          <a:p>
            <a:endParaRPr lang="en-IE"/>
          </a:p>
        </p:txBody>
      </p:sp>
      <p:sp>
        <p:nvSpPr>
          <p:cNvPr id="40" name="Freeform 40"/>
          <p:cNvSpPr/>
          <p:nvPr/>
        </p:nvSpPr>
        <p:spPr>
          <a:xfrm>
            <a:off x="10115276" y="3962173"/>
            <a:ext cx="406454" cy="416966"/>
          </a:xfrm>
          <a:custGeom>
            <a:avLst/>
            <a:gdLst/>
            <a:ahLst/>
            <a:cxnLst/>
            <a:rect l="l" t="t" r="r" b="b"/>
            <a:pathLst>
              <a:path w="406454" h="416966">
                <a:moveTo>
                  <a:pt x="0" y="0"/>
                </a:moveTo>
                <a:lnTo>
                  <a:pt x="406454" y="0"/>
                </a:lnTo>
                <a:lnTo>
                  <a:pt x="406454" y="416966"/>
                </a:lnTo>
                <a:lnTo>
                  <a:pt x="0" y="41696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IE"/>
          </a:p>
        </p:txBody>
      </p:sp>
      <p:sp>
        <p:nvSpPr>
          <p:cNvPr id="41" name="Freeform 41"/>
          <p:cNvSpPr/>
          <p:nvPr/>
        </p:nvSpPr>
        <p:spPr>
          <a:xfrm>
            <a:off x="10248424" y="4375635"/>
            <a:ext cx="273306" cy="210235"/>
          </a:xfrm>
          <a:custGeom>
            <a:avLst/>
            <a:gdLst/>
            <a:ahLst/>
            <a:cxnLst/>
            <a:rect l="l" t="t" r="r" b="b"/>
            <a:pathLst>
              <a:path w="273306" h="210235">
                <a:moveTo>
                  <a:pt x="0" y="0"/>
                </a:moveTo>
                <a:lnTo>
                  <a:pt x="273306" y="0"/>
                </a:lnTo>
                <a:lnTo>
                  <a:pt x="273306" y="210235"/>
                </a:lnTo>
                <a:lnTo>
                  <a:pt x="0" y="210235"/>
                </a:lnTo>
                <a:lnTo>
                  <a:pt x="0" y="0"/>
                </a:lnTo>
                <a:close/>
              </a:path>
            </a:pathLst>
          </a:custGeom>
          <a:blipFill>
            <a:blip r:embed="rId8" cstate="email">
              <a:extLst>
                <a:ext uri="{28A0092B-C50C-407E-A947-70E740481C1C}">
                  <a14:useLocalDpi xmlns:a14="http://schemas.microsoft.com/office/drawing/2010/main"/>
                </a:ext>
              </a:extLst>
            </a:blip>
            <a:stretch>
              <a:fillRect/>
            </a:stretch>
          </a:blipFill>
        </p:spPr>
        <p:txBody>
          <a:bodyPr/>
          <a:lstStyle/>
          <a:p>
            <a:endParaRPr lang="en-IE"/>
          </a:p>
        </p:txBody>
      </p:sp>
      <p:sp>
        <p:nvSpPr>
          <p:cNvPr id="42" name="Freeform 42"/>
          <p:cNvSpPr/>
          <p:nvPr/>
        </p:nvSpPr>
        <p:spPr>
          <a:xfrm>
            <a:off x="9882323" y="3107572"/>
            <a:ext cx="503172" cy="470466"/>
          </a:xfrm>
          <a:custGeom>
            <a:avLst/>
            <a:gdLst/>
            <a:ahLst/>
            <a:cxnLst/>
            <a:rect l="l" t="t" r="r" b="b"/>
            <a:pathLst>
              <a:path w="503172" h="470466">
                <a:moveTo>
                  <a:pt x="0" y="0"/>
                </a:moveTo>
                <a:lnTo>
                  <a:pt x="503172" y="0"/>
                </a:lnTo>
                <a:lnTo>
                  <a:pt x="503172" y="470466"/>
                </a:lnTo>
                <a:lnTo>
                  <a:pt x="0" y="470466"/>
                </a:lnTo>
                <a:lnTo>
                  <a:pt x="0" y="0"/>
                </a:lnTo>
                <a:close/>
              </a:path>
            </a:pathLst>
          </a:custGeom>
          <a:blipFill>
            <a:blip r:embed="rId23" cstate="email">
              <a:extLst>
                <a:ext uri="{28A0092B-C50C-407E-A947-70E740481C1C}">
                  <a14:useLocalDpi xmlns:a14="http://schemas.microsoft.com/office/drawing/2010/main"/>
                </a:ext>
              </a:extLst>
            </a:blip>
            <a:stretch>
              <a:fillRect/>
            </a:stretch>
          </a:blipFill>
        </p:spPr>
        <p:txBody>
          <a:bodyPr/>
          <a:lstStyle/>
          <a:p>
            <a:endParaRPr lang="en-IE"/>
          </a:p>
        </p:txBody>
      </p:sp>
      <p:sp>
        <p:nvSpPr>
          <p:cNvPr id="43" name="Freeform 43"/>
          <p:cNvSpPr/>
          <p:nvPr/>
        </p:nvSpPr>
        <p:spPr>
          <a:xfrm>
            <a:off x="7013371" y="9671675"/>
            <a:ext cx="478097" cy="141039"/>
          </a:xfrm>
          <a:custGeom>
            <a:avLst/>
            <a:gdLst/>
            <a:ahLst/>
            <a:cxnLst/>
            <a:rect l="l" t="t" r="r" b="b"/>
            <a:pathLst>
              <a:path w="478097" h="141039">
                <a:moveTo>
                  <a:pt x="0" y="0"/>
                </a:moveTo>
                <a:lnTo>
                  <a:pt x="478097" y="0"/>
                </a:lnTo>
                <a:lnTo>
                  <a:pt x="478097" y="141039"/>
                </a:lnTo>
                <a:lnTo>
                  <a:pt x="0" y="141039"/>
                </a:lnTo>
                <a:lnTo>
                  <a:pt x="0" y="0"/>
                </a:lnTo>
                <a:close/>
              </a:path>
            </a:pathLst>
          </a:custGeom>
          <a:blipFill>
            <a:blip>
              <a:extLst>
                <a:ext uri="{96DAC541-7B7A-43D3-8B79-37D633B846F1}">
                  <asvg:svgBlip xmlns:asvg="http://schemas.microsoft.com/office/drawing/2016/SVG/main" r:embed="rId24"/>
                </a:ext>
              </a:extLst>
            </a:blip>
            <a:stretch>
              <a:fillRect/>
            </a:stretch>
          </a:blipFill>
        </p:spPr>
        <p:txBody>
          <a:bodyPr/>
          <a:lstStyle/>
          <a:p>
            <a:endParaRPr lang="en-IE"/>
          </a:p>
        </p:txBody>
      </p:sp>
      <p:sp>
        <p:nvSpPr>
          <p:cNvPr id="44" name="Freeform 44"/>
          <p:cNvSpPr/>
          <p:nvPr/>
        </p:nvSpPr>
        <p:spPr>
          <a:xfrm flipH="1">
            <a:off x="7512642" y="9671675"/>
            <a:ext cx="478097" cy="141039"/>
          </a:xfrm>
          <a:custGeom>
            <a:avLst/>
            <a:gdLst/>
            <a:ahLst/>
            <a:cxnLst/>
            <a:rect l="l" t="t" r="r" b="b"/>
            <a:pathLst>
              <a:path w="478097" h="141039">
                <a:moveTo>
                  <a:pt x="478097" y="0"/>
                </a:moveTo>
                <a:lnTo>
                  <a:pt x="0" y="0"/>
                </a:lnTo>
                <a:lnTo>
                  <a:pt x="0" y="141039"/>
                </a:lnTo>
                <a:lnTo>
                  <a:pt x="478097" y="141039"/>
                </a:lnTo>
                <a:lnTo>
                  <a:pt x="478097" y="0"/>
                </a:lnTo>
                <a:close/>
              </a:path>
            </a:pathLst>
          </a:custGeom>
          <a:blipFill>
            <a:blip>
              <a:extLst>
                <a:ext uri="{96DAC541-7B7A-43D3-8B79-37D633B846F1}">
                  <asvg:svgBlip xmlns:asvg="http://schemas.microsoft.com/office/drawing/2016/SVG/main" r:embed="rId24"/>
                </a:ext>
              </a:extLst>
            </a:blip>
            <a:stretch>
              <a:fillRect/>
            </a:stretch>
          </a:blipFill>
        </p:spPr>
        <p:txBody>
          <a:bodyPr/>
          <a:lstStyle/>
          <a:p>
            <a:endParaRPr lang="en-IE"/>
          </a:p>
        </p:txBody>
      </p:sp>
      <p:sp>
        <p:nvSpPr>
          <p:cNvPr id="45" name="Freeform 45"/>
          <p:cNvSpPr/>
          <p:nvPr/>
        </p:nvSpPr>
        <p:spPr>
          <a:xfrm>
            <a:off x="7380172" y="9356071"/>
            <a:ext cx="264941" cy="386124"/>
          </a:xfrm>
          <a:custGeom>
            <a:avLst/>
            <a:gdLst/>
            <a:ahLst/>
            <a:cxnLst/>
            <a:rect l="l" t="t" r="r" b="b"/>
            <a:pathLst>
              <a:path w="264941" h="386124">
                <a:moveTo>
                  <a:pt x="0" y="0"/>
                </a:moveTo>
                <a:lnTo>
                  <a:pt x="264941" y="0"/>
                </a:lnTo>
                <a:lnTo>
                  <a:pt x="264941" y="386124"/>
                </a:lnTo>
                <a:lnTo>
                  <a:pt x="0" y="386124"/>
                </a:lnTo>
                <a:lnTo>
                  <a:pt x="0" y="0"/>
                </a:lnTo>
                <a:close/>
              </a:path>
            </a:pathLst>
          </a:custGeom>
          <a:blipFill>
            <a:blip r:embed="rId25" cstate="email">
              <a:extLst>
                <a:ext uri="{28A0092B-C50C-407E-A947-70E740481C1C}">
                  <a14:useLocalDpi xmlns:a14="http://schemas.microsoft.com/office/drawing/2010/main"/>
                </a:ext>
              </a:extLst>
            </a:blip>
            <a:stretch>
              <a:fillRect/>
            </a:stretch>
          </a:blipFill>
        </p:spPr>
        <p:txBody>
          <a:bodyPr/>
          <a:lstStyle/>
          <a:p>
            <a:endParaRPr lang="en-IE"/>
          </a:p>
        </p:txBody>
      </p:sp>
      <p:sp>
        <p:nvSpPr>
          <p:cNvPr id="46" name="TextBox 46"/>
          <p:cNvSpPr txBox="1"/>
          <p:nvPr/>
        </p:nvSpPr>
        <p:spPr>
          <a:xfrm>
            <a:off x="1028700" y="3205990"/>
            <a:ext cx="6690867" cy="547371"/>
          </a:xfrm>
          <a:prstGeom prst="rect">
            <a:avLst/>
          </a:prstGeom>
        </p:spPr>
        <p:txBody>
          <a:bodyPr lIns="0" tIns="0" rIns="0" bIns="0" rtlCol="0" anchor="t">
            <a:spAutoFit/>
          </a:bodyPr>
          <a:lstStyle/>
          <a:p>
            <a:pPr algn="l">
              <a:lnSpc>
                <a:spcPts val="4479"/>
              </a:lnSpc>
            </a:pPr>
            <a:r>
              <a:rPr lang="en-US" sz="3199">
                <a:solidFill>
                  <a:srgbClr val="000000"/>
                </a:solidFill>
                <a:latin typeface="Tahoma"/>
                <a:ea typeface="Tahoma"/>
                <a:cs typeface="Tahoma"/>
                <a:sym typeface="Tahoma"/>
              </a:rPr>
              <a:t>Adopt your local river or lake and:</a:t>
            </a:r>
          </a:p>
        </p:txBody>
      </p:sp>
      <p:sp>
        <p:nvSpPr>
          <p:cNvPr id="47" name="TextBox 47"/>
          <p:cNvSpPr txBox="1"/>
          <p:nvPr/>
        </p:nvSpPr>
        <p:spPr>
          <a:xfrm>
            <a:off x="1028700" y="1171893"/>
            <a:ext cx="9296643" cy="1990726"/>
          </a:xfrm>
          <a:prstGeom prst="rect">
            <a:avLst/>
          </a:prstGeom>
        </p:spPr>
        <p:txBody>
          <a:bodyPr lIns="0" tIns="0" rIns="0" bIns="0" rtlCol="0" anchor="t">
            <a:spAutoFit/>
          </a:bodyPr>
          <a:lstStyle/>
          <a:p>
            <a:pPr marL="0" lvl="0" indent="0" algn="l">
              <a:lnSpc>
                <a:spcPts val="7200"/>
              </a:lnSpc>
              <a:spcBef>
                <a:spcPct val="0"/>
              </a:spcBef>
            </a:pPr>
            <a:r>
              <a:rPr lang="en-US" sz="8000" b="1" spc="-40">
                <a:solidFill>
                  <a:srgbClr val="03A64A"/>
                </a:solidFill>
                <a:latin typeface="Poppins Bold"/>
                <a:ea typeface="Poppins Bold"/>
                <a:cs typeface="Poppins Bold"/>
                <a:sym typeface="Poppins Bold"/>
              </a:rPr>
              <a:t>Become a Water Guardian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857467" y="713297"/>
            <a:ext cx="5223224" cy="9978579"/>
            <a:chOff x="0" y="0"/>
            <a:chExt cx="1375664" cy="2628103"/>
          </a:xfrm>
        </p:grpSpPr>
        <p:sp>
          <p:nvSpPr>
            <p:cNvPr id="3" name="Freeform 3"/>
            <p:cNvSpPr/>
            <p:nvPr/>
          </p:nvSpPr>
          <p:spPr>
            <a:xfrm>
              <a:off x="0" y="0"/>
              <a:ext cx="1375664" cy="2628103"/>
            </a:xfrm>
            <a:custGeom>
              <a:avLst/>
              <a:gdLst/>
              <a:ahLst/>
              <a:cxnLst/>
              <a:rect l="l" t="t" r="r" b="b"/>
              <a:pathLst>
                <a:path w="1375664" h="2628103">
                  <a:moveTo>
                    <a:pt x="65217" y="0"/>
                  </a:moveTo>
                  <a:lnTo>
                    <a:pt x="1310447" y="0"/>
                  </a:lnTo>
                  <a:cubicBezTo>
                    <a:pt x="1346465" y="0"/>
                    <a:pt x="1375664" y="29199"/>
                    <a:pt x="1375664" y="65217"/>
                  </a:cubicBezTo>
                  <a:lnTo>
                    <a:pt x="1375664" y="2562886"/>
                  </a:lnTo>
                  <a:cubicBezTo>
                    <a:pt x="1375664" y="2598904"/>
                    <a:pt x="1346465" y="2628103"/>
                    <a:pt x="1310447" y="2628103"/>
                  </a:cubicBezTo>
                  <a:lnTo>
                    <a:pt x="65217" y="2628103"/>
                  </a:lnTo>
                  <a:cubicBezTo>
                    <a:pt x="29199" y="2628103"/>
                    <a:pt x="0" y="2598904"/>
                    <a:pt x="0" y="2562886"/>
                  </a:cubicBezTo>
                  <a:lnTo>
                    <a:pt x="0" y="65217"/>
                  </a:lnTo>
                  <a:cubicBezTo>
                    <a:pt x="0" y="29199"/>
                    <a:pt x="29199" y="0"/>
                    <a:pt x="65217" y="0"/>
                  </a:cubicBezTo>
                  <a:close/>
                </a:path>
              </a:pathLst>
            </a:custGeom>
            <a:solidFill>
              <a:srgbClr val="ECF2F6"/>
            </a:solidFill>
          </p:spPr>
          <p:txBody>
            <a:bodyPr/>
            <a:lstStyle/>
            <a:p>
              <a:endParaRPr lang="en-IE"/>
            </a:p>
          </p:txBody>
        </p:sp>
        <p:sp>
          <p:nvSpPr>
            <p:cNvPr id="4" name="TextBox 4"/>
            <p:cNvSpPr txBox="1"/>
            <p:nvPr/>
          </p:nvSpPr>
          <p:spPr>
            <a:xfrm>
              <a:off x="0" y="57150"/>
              <a:ext cx="1375664" cy="2570953"/>
            </a:xfrm>
            <a:prstGeom prst="rect">
              <a:avLst/>
            </a:prstGeom>
          </p:spPr>
          <p:txBody>
            <a:bodyPr lIns="50800" tIns="50800" rIns="50800" bIns="50800" rtlCol="0" anchor="ctr"/>
            <a:lstStyle/>
            <a:p>
              <a:pPr algn="ctr">
                <a:lnSpc>
                  <a:spcPts val="1840"/>
                </a:lnSpc>
              </a:pPr>
              <a:endParaRPr/>
            </a:p>
          </p:txBody>
        </p:sp>
      </p:grpSp>
      <p:grpSp>
        <p:nvGrpSpPr>
          <p:cNvPr id="5" name="Group 5"/>
          <p:cNvGrpSpPr/>
          <p:nvPr/>
        </p:nvGrpSpPr>
        <p:grpSpPr>
          <a:xfrm>
            <a:off x="896754" y="5602934"/>
            <a:ext cx="11471557" cy="3696836"/>
            <a:chOff x="0" y="0"/>
            <a:chExt cx="15295409" cy="4929115"/>
          </a:xfrm>
        </p:grpSpPr>
        <p:grpSp>
          <p:nvGrpSpPr>
            <p:cNvPr id="6" name="Group 6"/>
            <p:cNvGrpSpPr/>
            <p:nvPr/>
          </p:nvGrpSpPr>
          <p:grpSpPr>
            <a:xfrm>
              <a:off x="0" y="0"/>
              <a:ext cx="3727434" cy="3727434"/>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2EDC3"/>
              </a:solidFill>
            </p:spPr>
            <p:txBody>
              <a:bodyPr/>
              <a:lstStyle/>
              <a:p>
                <a:endParaRPr lang="en-IE"/>
              </a:p>
            </p:txBody>
          </p:sp>
          <p:sp>
            <p:nvSpPr>
              <p:cNvPr id="8" name="TextBox 8"/>
              <p:cNvSpPr txBox="1"/>
              <p:nvPr/>
            </p:nvSpPr>
            <p:spPr>
              <a:xfrm>
                <a:off x="76200" y="133350"/>
                <a:ext cx="660400" cy="603250"/>
              </a:xfrm>
              <a:prstGeom prst="rect">
                <a:avLst/>
              </a:prstGeom>
            </p:spPr>
            <p:txBody>
              <a:bodyPr lIns="50800" tIns="50800" rIns="50800" bIns="50800" rtlCol="0" anchor="ctr"/>
              <a:lstStyle/>
              <a:p>
                <a:pPr algn="ctr">
                  <a:lnSpc>
                    <a:spcPts val="1840"/>
                  </a:lnSpc>
                </a:pPr>
                <a:endParaRPr/>
              </a:p>
            </p:txBody>
          </p:sp>
        </p:grpSp>
        <p:sp>
          <p:nvSpPr>
            <p:cNvPr id="9" name="Freeform 9"/>
            <p:cNvSpPr/>
            <p:nvPr/>
          </p:nvSpPr>
          <p:spPr>
            <a:xfrm>
              <a:off x="789073" y="431225"/>
              <a:ext cx="2392261" cy="2864984"/>
            </a:xfrm>
            <a:custGeom>
              <a:avLst/>
              <a:gdLst/>
              <a:ahLst/>
              <a:cxnLst/>
              <a:rect l="l" t="t" r="r" b="b"/>
              <a:pathLst>
                <a:path w="2392261" h="2864984">
                  <a:moveTo>
                    <a:pt x="0" y="0"/>
                  </a:moveTo>
                  <a:lnTo>
                    <a:pt x="2392261" y="0"/>
                  </a:lnTo>
                  <a:lnTo>
                    <a:pt x="2392261" y="2864984"/>
                  </a:lnTo>
                  <a:lnTo>
                    <a:pt x="0" y="286498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10" name="TextBox 10"/>
            <p:cNvSpPr txBox="1"/>
            <p:nvPr/>
          </p:nvSpPr>
          <p:spPr>
            <a:xfrm>
              <a:off x="87380" y="3979790"/>
              <a:ext cx="3552675" cy="685588"/>
            </a:xfrm>
            <a:prstGeom prst="rect">
              <a:avLst/>
            </a:prstGeom>
          </p:spPr>
          <p:txBody>
            <a:bodyPr lIns="0" tIns="0" rIns="0" bIns="0" rtlCol="0" anchor="t">
              <a:spAutoFit/>
            </a:bodyPr>
            <a:lstStyle/>
            <a:p>
              <a:pPr algn="ctr">
                <a:lnSpc>
                  <a:spcPts val="4339"/>
                </a:lnSpc>
                <a:spcBef>
                  <a:spcPct val="0"/>
                </a:spcBef>
              </a:pPr>
              <a:r>
                <a:rPr lang="en-US" sz="3099" spc="-15">
                  <a:solidFill>
                    <a:srgbClr val="000000"/>
                  </a:solidFill>
                  <a:latin typeface="Tahoma"/>
                  <a:ea typeface="Tahoma"/>
                  <a:cs typeface="Tahoma"/>
                  <a:sym typeface="Tahoma"/>
                </a:rPr>
                <a:t>Parents</a:t>
              </a:r>
            </a:p>
          </p:txBody>
        </p:sp>
        <p:grpSp>
          <p:nvGrpSpPr>
            <p:cNvPr id="11" name="Group 11"/>
            <p:cNvGrpSpPr/>
            <p:nvPr/>
          </p:nvGrpSpPr>
          <p:grpSpPr>
            <a:xfrm>
              <a:off x="3855992" y="0"/>
              <a:ext cx="3727434" cy="3727434"/>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2EDC3"/>
              </a:solidFill>
            </p:spPr>
            <p:txBody>
              <a:bodyPr/>
              <a:lstStyle/>
              <a:p>
                <a:endParaRPr lang="en-IE"/>
              </a:p>
            </p:txBody>
          </p:sp>
          <p:sp>
            <p:nvSpPr>
              <p:cNvPr id="13" name="TextBox 13"/>
              <p:cNvSpPr txBox="1"/>
              <p:nvPr/>
            </p:nvSpPr>
            <p:spPr>
              <a:xfrm>
                <a:off x="76200" y="133350"/>
                <a:ext cx="660400" cy="603250"/>
              </a:xfrm>
              <a:prstGeom prst="rect">
                <a:avLst/>
              </a:prstGeom>
            </p:spPr>
            <p:txBody>
              <a:bodyPr lIns="50800" tIns="50800" rIns="50800" bIns="50800" rtlCol="0" anchor="ctr"/>
              <a:lstStyle/>
              <a:p>
                <a:pPr algn="ctr">
                  <a:lnSpc>
                    <a:spcPts val="1840"/>
                  </a:lnSpc>
                </a:pPr>
                <a:endParaRPr/>
              </a:p>
            </p:txBody>
          </p:sp>
        </p:grpSp>
        <p:sp>
          <p:nvSpPr>
            <p:cNvPr id="14" name="Freeform 14"/>
            <p:cNvSpPr/>
            <p:nvPr/>
          </p:nvSpPr>
          <p:spPr>
            <a:xfrm>
              <a:off x="4668818" y="405032"/>
              <a:ext cx="2129681" cy="2917371"/>
            </a:xfrm>
            <a:custGeom>
              <a:avLst/>
              <a:gdLst/>
              <a:ahLst/>
              <a:cxnLst/>
              <a:rect l="l" t="t" r="r" b="b"/>
              <a:pathLst>
                <a:path w="2129681" h="2917371">
                  <a:moveTo>
                    <a:pt x="0" y="0"/>
                  </a:moveTo>
                  <a:lnTo>
                    <a:pt x="2129681" y="0"/>
                  </a:lnTo>
                  <a:lnTo>
                    <a:pt x="2129681" y="2917371"/>
                  </a:lnTo>
                  <a:lnTo>
                    <a:pt x="0" y="2917371"/>
                  </a:lnTo>
                  <a:lnTo>
                    <a:pt x="0" y="0"/>
                  </a:lnTo>
                  <a:close/>
                </a:path>
              </a:pathLst>
            </a:custGeom>
            <a:blipFill>
              <a:blip r:embed="rId4" cstate="email">
                <a:extLst>
                  <a:ext uri="{28A0092B-C50C-407E-A947-70E740481C1C}">
                    <a14:useLocalDpi xmlns:a14="http://schemas.microsoft.com/office/drawing/2010/main"/>
                  </a:ext>
                </a:extLst>
              </a:blip>
              <a:stretch>
                <a:fillRect/>
              </a:stretch>
            </a:blipFill>
            <a:ln cap="sq">
              <a:noFill/>
              <a:prstDash val="solid"/>
              <a:miter/>
            </a:ln>
          </p:spPr>
          <p:txBody>
            <a:bodyPr/>
            <a:lstStyle/>
            <a:p>
              <a:endParaRPr lang="en-IE"/>
            </a:p>
          </p:txBody>
        </p:sp>
        <p:sp>
          <p:nvSpPr>
            <p:cNvPr id="15" name="TextBox 15"/>
            <p:cNvSpPr txBox="1"/>
            <p:nvPr/>
          </p:nvSpPr>
          <p:spPr>
            <a:xfrm>
              <a:off x="3957321" y="3839878"/>
              <a:ext cx="3552675" cy="1089237"/>
            </a:xfrm>
            <a:prstGeom prst="rect">
              <a:avLst/>
            </a:prstGeom>
          </p:spPr>
          <p:txBody>
            <a:bodyPr lIns="0" tIns="0" rIns="0" bIns="0" rtlCol="0" anchor="t">
              <a:spAutoFit/>
            </a:bodyPr>
            <a:lstStyle/>
            <a:p>
              <a:pPr algn="ctr">
                <a:lnSpc>
                  <a:spcPts val="3099"/>
                </a:lnSpc>
              </a:pPr>
              <a:r>
                <a:rPr lang="en-US" sz="3099" spc="-15">
                  <a:solidFill>
                    <a:srgbClr val="000000"/>
                  </a:solidFill>
                  <a:latin typeface="Tahoma"/>
                  <a:ea typeface="Tahoma"/>
                  <a:cs typeface="Tahoma"/>
                  <a:sym typeface="Tahoma"/>
                </a:rPr>
                <a:t>Community groups</a:t>
              </a:r>
            </a:p>
          </p:txBody>
        </p:sp>
        <p:grpSp>
          <p:nvGrpSpPr>
            <p:cNvPr id="16" name="Group 16"/>
            <p:cNvGrpSpPr/>
            <p:nvPr/>
          </p:nvGrpSpPr>
          <p:grpSpPr>
            <a:xfrm>
              <a:off x="7711983" y="0"/>
              <a:ext cx="3727434" cy="3727434"/>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2EDC3"/>
              </a:solidFill>
            </p:spPr>
            <p:txBody>
              <a:bodyPr/>
              <a:lstStyle/>
              <a:p>
                <a:endParaRPr lang="en-IE"/>
              </a:p>
            </p:txBody>
          </p:sp>
          <p:sp>
            <p:nvSpPr>
              <p:cNvPr id="18" name="TextBox 18"/>
              <p:cNvSpPr txBox="1"/>
              <p:nvPr/>
            </p:nvSpPr>
            <p:spPr>
              <a:xfrm>
                <a:off x="76200" y="133350"/>
                <a:ext cx="660400" cy="603250"/>
              </a:xfrm>
              <a:prstGeom prst="rect">
                <a:avLst/>
              </a:prstGeom>
            </p:spPr>
            <p:txBody>
              <a:bodyPr lIns="50800" tIns="50800" rIns="50800" bIns="50800" rtlCol="0" anchor="ctr"/>
              <a:lstStyle/>
              <a:p>
                <a:pPr algn="ctr">
                  <a:lnSpc>
                    <a:spcPts val="1840"/>
                  </a:lnSpc>
                </a:pPr>
                <a:endParaRPr/>
              </a:p>
            </p:txBody>
          </p:sp>
        </p:grpSp>
        <p:sp>
          <p:nvSpPr>
            <p:cNvPr id="19" name="Freeform 19"/>
            <p:cNvSpPr/>
            <p:nvPr/>
          </p:nvSpPr>
          <p:spPr>
            <a:xfrm>
              <a:off x="8700885" y="405475"/>
              <a:ext cx="1628332" cy="2960604"/>
            </a:xfrm>
            <a:custGeom>
              <a:avLst/>
              <a:gdLst/>
              <a:ahLst/>
              <a:cxnLst/>
              <a:rect l="l" t="t" r="r" b="b"/>
              <a:pathLst>
                <a:path w="1628332" h="2960604">
                  <a:moveTo>
                    <a:pt x="0" y="0"/>
                  </a:moveTo>
                  <a:lnTo>
                    <a:pt x="1628333" y="0"/>
                  </a:lnTo>
                  <a:lnTo>
                    <a:pt x="1628333" y="2960604"/>
                  </a:lnTo>
                  <a:lnTo>
                    <a:pt x="0" y="2960604"/>
                  </a:lnTo>
                  <a:lnTo>
                    <a:pt x="0" y="0"/>
                  </a:lnTo>
                  <a:close/>
                </a:path>
              </a:pathLst>
            </a:custGeom>
            <a:blipFill>
              <a:blip r:embed="rId5" cstate="email">
                <a:extLst>
                  <a:ext uri="{28A0092B-C50C-407E-A947-70E740481C1C}">
                    <a14:useLocalDpi xmlns:a14="http://schemas.microsoft.com/office/drawing/2010/main"/>
                  </a:ext>
                </a:extLst>
              </a:blip>
              <a:stretch>
                <a:fillRect/>
              </a:stretch>
            </a:blipFill>
            <a:ln cap="sq">
              <a:noFill/>
              <a:prstDash val="solid"/>
              <a:miter/>
            </a:ln>
          </p:spPr>
          <p:txBody>
            <a:bodyPr/>
            <a:lstStyle/>
            <a:p>
              <a:endParaRPr lang="en-IE"/>
            </a:p>
          </p:txBody>
        </p:sp>
        <p:sp>
          <p:nvSpPr>
            <p:cNvPr id="20" name="TextBox 20"/>
            <p:cNvSpPr txBox="1"/>
            <p:nvPr/>
          </p:nvSpPr>
          <p:spPr>
            <a:xfrm>
              <a:off x="7738714" y="3839878"/>
              <a:ext cx="3552675" cy="1089237"/>
            </a:xfrm>
            <a:prstGeom prst="rect">
              <a:avLst/>
            </a:prstGeom>
          </p:spPr>
          <p:txBody>
            <a:bodyPr lIns="0" tIns="0" rIns="0" bIns="0" rtlCol="0" anchor="t">
              <a:spAutoFit/>
            </a:bodyPr>
            <a:lstStyle/>
            <a:p>
              <a:pPr algn="ctr">
                <a:lnSpc>
                  <a:spcPts val="3099"/>
                </a:lnSpc>
              </a:pPr>
              <a:r>
                <a:rPr lang="en-US" sz="3099" spc="-15">
                  <a:solidFill>
                    <a:srgbClr val="000000"/>
                  </a:solidFill>
                  <a:latin typeface="Tahoma"/>
                  <a:ea typeface="Tahoma"/>
                  <a:cs typeface="Tahoma"/>
                  <a:sym typeface="Tahoma"/>
                </a:rPr>
                <a:t>Local authorities</a:t>
              </a:r>
            </a:p>
          </p:txBody>
        </p:sp>
        <p:grpSp>
          <p:nvGrpSpPr>
            <p:cNvPr id="21" name="Group 21"/>
            <p:cNvGrpSpPr/>
            <p:nvPr/>
          </p:nvGrpSpPr>
          <p:grpSpPr>
            <a:xfrm>
              <a:off x="11567975" y="0"/>
              <a:ext cx="3727434" cy="3727434"/>
              <a:chOff x="0" y="0"/>
              <a:chExt cx="812800" cy="812800"/>
            </a:xfrm>
          </p:grpSpPr>
          <p:sp>
            <p:nvSpPr>
              <p:cNvPr id="22" name="Freeform 2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2EDC3"/>
              </a:solidFill>
            </p:spPr>
            <p:txBody>
              <a:bodyPr/>
              <a:lstStyle/>
              <a:p>
                <a:endParaRPr lang="en-IE"/>
              </a:p>
            </p:txBody>
          </p:sp>
          <p:sp>
            <p:nvSpPr>
              <p:cNvPr id="23" name="TextBox 23"/>
              <p:cNvSpPr txBox="1"/>
              <p:nvPr/>
            </p:nvSpPr>
            <p:spPr>
              <a:xfrm>
                <a:off x="76200" y="123825"/>
                <a:ext cx="660400" cy="612775"/>
              </a:xfrm>
              <a:prstGeom prst="rect">
                <a:avLst/>
              </a:prstGeom>
            </p:spPr>
            <p:txBody>
              <a:bodyPr lIns="50800" tIns="50800" rIns="50800" bIns="50800" rtlCol="0" anchor="ctr"/>
              <a:lstStyle/>
              <a:p>
                <a:pPr algn="ctr">
                  <a:lnSpc>
                    <a:spcPts val="1839"/>
                  </a:lnSpc>
                </a:pPr>
                <a:endParaRPr/>
              </a:p>
            </p:txBody>
          </p:sp>
        </p:grpSp>
        <p:sp>
          <p:nvSpPr>
            <p:cNvPr id="24" name="TextBox 24"/>
            <p:cNvSpPr txBox="1"/>
            <p:nvPr/>
          </p:nvSpPr>
          <p:spPr>
            <a:xfrm>
              <a:off x="11655354" y="4100228"/>
              <a:ext cx="3552675" cy="568537"/>
            </a:xfrm>
            <a:prstGeom prst="rect">
              <a:avLst/>
            </a:prstGeom>
          </p:spPr>
          <p:txBody>
            <a:bodyPr lIns="0" tIns="0" rIns="0" bIns="0" rtlCol="0" anchor="t">
              <a:spAutoFit/>
            </a:bodyPr>
            <a:lstStyle/>
            <a:p>
              <a:pPr algn="ctr">
                <a:lnSpc>
                  <a:spcPts val="3099"/>
                </a:lnSpc>
              </a:pPr>
              <a:r>
                <a:rPr lang="en-US" sz="3099" spc="-15">
                  <a:solidFill>
                    <a:srgbClr val="000000"/>
                  </a:solidFill>
                  <a:latin typeface="Tahoma"/>
                  <a:ea typeface="Tahoma"/>
                  <a:cs typeface="Tahoma"/>
                  <a:sym typeface="Tahoma"/>
                </a:rPr>
                <a:t>Neighbours</a:t>
              </a:r>
            </a:p>
          </p:txBody>
        </p:sp>
        <p:sp>
          <p:nvSpPr>
            <p:cNvPr id="25" name="Freeform 25"/>
            <p:cNvSpPr/>
            <p:nvPr/>
          </p:nvSpPr>
          <p:spPr>
            <a:xfrm>
              <a:off x="12610060" y="2455981"/>
              <a:ext cx="1896171" cy="344362"/>
            </a:xfrm>
            <a:custGeom>
              <a:avLst/>
              <a:gdLst/>
              <a:ahLst/>
              <a:cxnLst/>
              <a:rect l="l" t="t" r="r" b="b"/>
              <a:pathLst>
                <a:path w="1896171" h="344362">
                  <a:moveTo>
                    <a:pt x="0" y="0"/>
                  </a:moveTo>
                  <a:lnTo>
                    <a:pt x="1896171" y="0"/>
                  </a:lnTo>
                  <a:lnTo>
                    <a:pt x="1896171" y="344362"/>
                  </a:lnTo>
                  <a:lnTo>
                    <a:pt x="0" y="344362"/>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n-IE"/>
            </a:p>
          </p:txBody>
        </p:sp>
        <p:sp>
          <p:nvSpPr>
            <p:cNvPr id="26" name="Freeform 26"/>
            <p:cNvSpPr/>
            <p:nvPr/>
          </p:nvSpPr>
          <p:spPr>
            <a:xfrm>
              <a:off x="13059038" y="1623409"/>
              <a:ext cx="847828" cy="1128984"/>
            </a:xfrm>
            <a:custGeom>
              <a:avLst/>
              <a:gdLst/>
              <a:ahLst/>
              <a:cxnLst/>
              <a:rect l="l" t="t" r="r" b="b"/>
              <a:pathLst>
                <a:path w="847828" h="1128984">
                  <a:moveTo>
                    <a:pt x="0" y="0"/>
                  </a:moveTo>
                  <a:lnTo>
                    <a:pt x="847828" y="0"/>
                  </a:lnTo>
                  <a:lnTo>
                    <a:pt x="847828" y="1128985"/>
                  </a:lnTo>
                  <a:lnTo>
                    <a:pt x="0" y="1128985"/>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endParaRPr lang="en-IE"/>
            </a:p>
          </p:txBody>
        </p:sp>
        <p:sp>
          <p:nvSpPr>
            <p:cNvPr id="27" name="Freeform 27"/>
            <p:cNvSpPr/>
            <p:nvPr/>
          </p:nvSpPr>
          <p:spPr>
            <a:xfrm>
              <a:off x="12264385" y="405475"/>
              <a:ext cx="2487263" cy="2632025"/>
            </a:xfrm>
            <a:custGeom>
              <a:avLst/>
              <a:gdLst/>
              <a:ahLst/>
              <a:cxnLst/>
              <a:rect l="l" t="t" r="r" b="b"/>
              <a:pathLst>
                <a:path w="2487263" h="2632025">
                  <a:moveTo>
                    <a:pt x="0" y="0"/>
                  </a:moveTo>
                  <a:lnTo>
                    <a:pt x="2487263" y="0"/>
                  </a:lnTo>
                  <a:lnTo>
                    <a:pt x="2487263" y="2632024"/>
                  </a:lnTo>
                  <a:lnTo>
                    <a:pt x="0" y="2632024"/>
                  </a:lnTo>
                  <a:lnTo>
                    <a:pt x="0" y="0"/>
                  </a:lnTo>
                  <a:close/>
                </a:path>
              </a:pathLst>
            </a:custGeom>
            <a:blipFill>
              <a:blip r:embed="rId8" cstate="email">
                <a:extLst>
                  <a:ext uri="{28A0092B-C50C-407E-A947-70E740481C1C}">
                    <a14:useLocalDpi xmlns:a14="http://schemas.microsoft.com/office/drawing/2010/main"/>
                  </a:ext>
                </a:extLst>
              </a:blip>
              <a:stretch>
                <a:fillRect/>
              </a:stretch>
            </a:blipFill>
          </p:spPr>
          <p:txBody>
            <a:bodyPr/>
            <a:lstStyle/>
            <a:p>
              <a:endParaRPr lang="en-IE"/>
            </a:p>
          </p:txBody>
        </p:sp>
        <p:sp>
          <p:nvSpPr>
            <p:cNvPr id="28" name="Freeform 28"/>
            <p:cNvSpPr/>
            <p:nvPr/>
          </p:nvSpPr>
          <p:spPr>
            <a:xfrm>
              <a:off x="12111735" y="1721487"/>
              <a:ext cx="802767" cy="1316012"/>
            </a:xfrm>
            <a:custGeom>
              <a:avLst/>
              <a:gdLst/>
              <a:ahLst/>
              <a:cxnLst/>
              <a:rect l="l" t="t" r="r" b="b"/>
              <a:pathLst>
                <a:path w="802767" h="1316012">
                  <a:moveTo>
                    <a:pt x="0" y="0"/>
                  </a:moveTo>
                  <a:lnTo>
                    <a:pt x="802768" y="0"/>
                  </a:lnTo>
                  <a:lnTo>
                    <a:pt x="802768" y="1316012"/>
                  </a:lnTo>
                  <a:lnTo>
                    <a:pt x="0" y="1316012"/>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IE"/>
            </a:p>
          </p:txBody>
        </p:sp>
      </p:grpSp>
      <p:sp>
        <p:nvSpPr>
          <p:cNvPr id="29" name="TextBox 29"/>
          <p:cNvSpPr txBox="1"/>
          <p:nvPr/>
        </p:nvSpPr>
        <p:spPr>
          <a:xfrm>
            <a:off x="1028700" y="1171575"/>
            <a:ext cx="8143759" cy="1990726"/>
          </a:xfrm>
          <a:prstGeom prst="rect">
            <a:avLst/>
          </a:prstGeom>
        </p:spPr>
        <p:txBody>
          <a:bodyPr lIns="0" tIns="0" rIns="0" bIns="0" rtlCol="0" anchor="t">
            <a:spAutoFit/>
          </a:bodyPr>
          <a:lstStyle/>
          <a:p>
            <a:pPr marL="0" lvl="0" indent="0" algn="l">
              <a:lnSpc>
                <a:spcPts val="7200"/>
              </a:lnSpc>
              <a:spcBef>
                <a:spcPct val="0"/>
              </a:spcBef>
            </a:pPr>
            <a:r>
              <a:rPr lang="en-US" sz="8000" b="1" spc="-40">
                <a:solidFill>
                  <a:srgbClr val="03A64A"/>
                </a:solidFill>
                <a:latin typeface="Poppins Bold"/>
                <a:ea typeface="Poppins Bold"/>
                <a:cs typeface="Poppins Bold"/>
                <a:sym typeface="Poppins Bold"/>
              </a:rPr>
              <a:t>Community Outreach</a:t>
            </a:r>
          </a:p>
        </p:txBody>
      </p:sp>
      <p:sp>
        <p:nvSpPr>
          <p:cNvPr id="30" name="TextBox 30"/>
          <p:cNvSpPr txBox="1"/>
          <p:nvPr/>
        </p:nvSpPr>
        <p:spPr>
          <a:xfrm>
            <a:off x="1028700" y="3504565"/>
            <a:ext cx="10302822" cy="530860"/>
          </a:xfrm>
          <a:prstGeom prst="rect">
            <a:avLst/>
          </a:prstGeom>
        </p:spPr>
        <p:txBody>
          <a:bodyPr lIns="0" tIns="0" rIns="0" bIns="0" rtlCol="0" anchor="t">
            <a:spAutoFit/>
          </a:bodyPr>
          <a:lstStyle/>
          <a:p>
            <a:pPr algn="l">
              <a:lnSpc>
                <a:spcPts val="4339"/>
              </a:lnSpc>
              <a:spcBef>
                <a:spcPct val="0"/>
              </a:spcBef>
            </a:pPr>
            <a:r>
              <a:rPr lang="en-US" sz="3099" spc="-15">
                <a:solidFill>
                  <a:srgbClr val="000000"/>
                </a:solidFill>
                <a:latin typeface="Tahoma"/>
                <a:ea typeface="Tahoma"/>
                <a:cs typeface="Tahoma"/>
                <a:sym typeface="Tahoma"/>
              </a:rPr>
              <a:t>Real impact happens when more people are brought along. </a:t>
            </a:r>
          </a:p>
        </p:txBody>
      </p:sp>
      <p:sp>
        <p:nvSpPr>
          <p:cNvPr id="31" name="TextBox 31"/>
          <p:cNvSpPr txBox="1"/>
          <p:nvPr/>
        </p:nvSpPr>
        <p:spPr>
          <a:xfrm>
            <a:off x="1028700" y="4518025"/>
            <a:ext cx="5772132" cy="625475"/>
          </a:xfrm>
          <a:prstGeom prst="rect">
            <a:avLst/>
          </a:prstGeom>
        </p:spPr>
        <p:txBody>
          <a:bodyPr lIns="0" tIns="0" rIns="0" bIns="0" rtlCol="0" anchor="t">
            <a:spAutoFit/>
          </a:bodyPr>
          <a:lstStyle/>
          <a:p>
            <a:pPr algn="l">
              <a:lnSpc>
                <a:spcPts val="4899"/>
              </a:lnSpc>
              <a:spcBef>
                <a:spcPct val="0"/>
              </a:spcBef>
            </a:pPr>
            <a:r>
              <a:rPr lang="en-US" sz="3499" b="1" spc="-17">
                <a:solidFill>
                  <a:srgbClr val="0076BF"/>
                </a:solidFill>
                <a:latin typeface="Poppins Semi-Bold"/>
                <a:ea typeface="Poppins Semi-Bold"/>
                <a:cs typeface="Poppins Semi-Bold"/>
                <a:sym typeface="Poppins Semi-Bold"/>
              </a:rPr>
              <a:t>Who can you involve?</a:t>
            </a:r>
          </a:p>
        </p:txBody>
      </p:sp>
      <p:sp>
        <p:nvSpPr>
          <p:cNvPr id="32" name="Freeform 32"/>
          <p:cNvSpPr/>
          <p:nvPr/>
        </p:nvSpPr>
        <p:spPr>
          <a:xfrm>
            <a:off x="15115656" y="1028700"/>
            <a:ext cx="706847" cy="710399"/>
          </a:xfrm>
          <a:custGeom>
            <a:avLst/>
            <a:gdLst/>
            <a:ahLst/>
            <a:cxnLst/>
            <a:rect l="l" t="t" r="r" b="b"/>
            <a:pathLst>
              <a:path w="706847" h="710399">
                <a:moveTo>
                  <a:pt x="0" y="0"/>
                </a:moveTo>
                <a:lnTo>
                  <a:pt x="706847" y="0"/>
                </a:lnTo>
                <a:lnTo>
                  <a:pt x="706847" y="710399"/>
                </a:lnTo>
                <a:lnTo>
                  <a:pt x="0" y="710399"/>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IE"/>
          </a:p>
        </p:txBody>
      </p:sp>
      <p:sp>
        <p:nvSpPr>
          <p:cNvPr id="33" name="Freeform 33"/>
          <p:cNvSpPr/>
          <p:nvPr/>
        </p:nvSpPr>
        <p:spPr>
          <a:xfrm>
            <a:off x="13004467" y="8313548"/>
            <a:ext cx="4929224" cy="1150588"/>
          </a:xfrm>
          <a:custGeom>
            <a:avLst/>
            <a:gdLst/>
            <a:ahLst/>
            <a:cxnLst/>
            <a:rect l="l" t="t" r="r" b="b"/>
            <a:pathLst>
              <a:path w="4929224" h="1150588">
                <a:moveTo>
                  <a:pt x="0" y="0"/>
                </a:moveTo>
                <a:lnTo>
                  <a:pt x="4929224" y="0"/>
                </a:lnTo>
                <a:lnTo>
                  <a:pt x="4929224" y="1150588"/>
                </a:lnTo>
                <a:lnTo>
                  <a:pt x="0" y="1150588"/>
                </a:lnTo>
                <a:lnTo>
                  <a:pt x="0" y="0"/>
                </a:lnTo>
                <a:close/>
              </a:path>
            </a:pathLst>
          </a:custGeom>
          <a:blipFill>
            <a:blip r:embed="rId11" cstate="email">
              <a:extLst>
                <a:ext uri="{28A0092B-C50C-407E-A947-70E740481C1C}">
                  <a14:useLocalDpi xmlns:a14="http://schemas.microsoft.com/office/drawing/2010/main"/>
                </a:ext>
              </a:extLst>
            </a:blip>
            <a:stretch>
              <a:fillRect/>
            </a:stretch>
          </a:blipFill>
        </p:spPr>
        <p:txBody>
          <a:bodyPr/>
          <a:lstStyle/>
          <a:p>
            <a:endParaRPr lang="en-IE"/>
          </a:p>
        </p:txBody>
      </p:sp>
      <p:sp>
        <p:nvSpPr>
          <p:cNvPr id="34" name="TextBox 34"/>
          <p:cNvSpPr txBox="1"/>
          <p:nvPr/>
        </p:nvSpPr>
        <p:spPr>
          <a:xfrm>
            <a:off x="13443610" y="2995100"/>
            <a:ext cx="4050938" cy="781050"/>
          </a:xfrm>
          <a:prstGeom prst="rect">
            <a:avLst/>
          </a:prstGeom>
        </p:spPr>
        <p:txBody>
          <a:bodyPr lIns="0" tIns="0" rIns="0" bIns="0" rtlCol="0" anchor="t">
            <a:spAutoFit/>
          </a:bodyPr>
          <a:lstStyle/>
          <a:p>
            <a:pPr marL="0" lvl="0" indent="0" algn="ctr">
              <a:lnSpc>
                <a:spcPts val="3000"/>
              </a:lnSpc>
            </a:pPr>
            <a:r>
              <a:rPr lang="en-US" sz="3000" spc="-15">
                <a:solidFill>
                  <a:srgbClr val="000000"/>
                </a:solidFill>
                <a:latin typeface="Tahoma"/>
                <a:ea typeface="Tahoma"/>
                <a:cs typeface="Tahoma"/>
                <a:sym typeface="Tahoma"/>
              </a:rPr>
              <a:t>River Basin Management Sevice </a:t>
            </a:r>
          </a:p>
        </p:txBody>
      </p:sp>
      <p:sp>
        <p:nvSpPr>
          <p:cNvPr id="35" name="TextBox 35"/>
          <p:cNvSpPr txBox="1"/>
          <p:nvPr/>
        </p:nvSpPr>
        <p:spPr>
          <a:xfrm>
            <a:off x="13755263" y="2038487"/>
            <a:ext cx="3427633" cy="400050"/>
          </a:xfrm>
          <a:prstGeom prst="rect">
            <a:avLst/>
          </a:prstGeom>
        </p:spPr>
        <p:txBody>
          <a:bodyPr lIns="0" tIns="0" rIns="0" bIns="0" rtlCol="0" anchor="t">
            <a:spAutoFit/>
          </a:bodyPr>
          <a:lstStyle/>
          <a:p>
            <a:pPr marL="0" lvl="0" indent="0" algn="ctr">
              <a:lnSpc>
                <a:spcPts val="2700"/>
              </a:lnSpc>
              <a:spcBef>
                <a:spcPct val="0"/>
              </a:spcBef>
            </a:pPr>
            <a:r>
              <a:rPr lang="en-US" sz="3000" i="1" spc="-15">
                <a:solidFill>
                  <a:srgbClr val="003E7E"/>
                </a:solidFill>
                <a:latin typeface="Poppins Italics"/>
                <a:ea typeface="Poppins Italics"/>
                <a:cs typeface="Poppins Italics"/>
                <a:sym typeface="Poppins Italics"/>
              </a:rPr>
              <a:t>Partnership Idea</a:t>
            </a:r>
          </a:p>
        </p:txBody>
      </p:sp>
      <p:sp>
        <p:nvSpPr>
          <p:cNvPr id="36" name="TextBox 36"/>
          <p:cNvSpPr txBox="1"/>
          <p:nvPr/>
        </p:nvSpPr>
        <p:spPr>
          <a:xfrm>
            <a:off x="13116618" y="4135749"/>
            <a:ext cx="4704923" cy="2844800"/>
          </a:xfrm>
          <a:prstGeom prst="rect">
            <a:avLst/>
          </a:prstGeom>
        </p:spPr>
        <p:txBody>
          <a:bodyPr lIns="0" tIns="0" rIns="0" bIns="0" rtlCol="0" anchor="t">
            <a:spAutoFit/>
          </a:bodyPr>
          <a:lstStyle/>
          <a:p>
            <a:pPr marL="539753" lvl="1" indent="-269876" algn="l">
              <a:lnSpc>
                <a:spcPts val="2500"/>
              </a:lnSpc>
              <a:buFont typeface="Arial"/>
              <a:buChar char="•"/>
            </a:pPr>
            <a:r>
              <a:rPr lang="en-US" sz="2500" spc="-12">
                <a:solidFill>
                  <a:srgbClr val="000000"/>
                </a:solidFill>
                <a:latin typeface="Tahoma"/>
                <a:ea typeface="Tahoma"/>
                <a:cs typeface="Tahoma"/>
                <a:sym typeface="Tahoma"/>
              </a:rPr>
              <a:t>Works on behalf of Ireland's 31 local authorities to protect and restore good water quality through catchment assessments and community engagement.</a:t>
            </a:r>
          </a:p>
          <a:p>
            <a:pPr algn="l">
              <a:lnSpc>
                <a:spcPts val="2500"/>
              </a:lnSpc>
            </a:pPr>
            <a:endParaRPr lang="en-US" sz="2500" spc="-12">
              <a:solidFill>
                <a:srgbClr val="000000"/>
              </a:solidFill>
              <a:latin typeface="Tahoma"/>
              <a:ea typeface="Tahoma"/>
              <a:cs typeface="Tahoma"/>
              <a:sym typeface="Tahoma"/>
            </a:endParaRPr>
          </a:p>
          <a:p>
            <a:pPr marL="539753" lvl="1" indent="-269876" algn="l">
              <a:lnSpc>
                <a:spcPts val="2500"/>
              </a:lnSpc>
              <a:buFont typeface="Arial"/>
              <a:buChar char="•"/>
            </a:pPr>
            <a:r>
              <a:rPr lang="en-US" sz="2500" spc="-12">
                <a:solidFill>
                  <a:srgbClr val="000000"/>
                </a:solidFill>
                <a:latin typeface="Tahoma"/>
                <a:ea typeface="Tahoma"/>
                <a:cs typeface="Tahoma"/>
                <a:sym typeface="Tahoma"/>
              </a:rPr>
              <a:t>They are the main funders for river-based projects.</a:t>
            </a:r>
          </a:p>
        </p:txBody>
      </p:sp>
      <p:sp>
        <p:nvSpPr>
          <p:cNvPr id="37" name="TextBox 37"/>
          <p:cNvSpPr txBox="1"/>
          <p:nvPr/>
        </p:nvSpPr>
        <p:spPr>
          <a:xfrm>
            <a:off x="13280114" y="7340148"/>
            <a:ext cx="4377931" cy="644525"/>
          </a:xfrm>
          <a:prstGeom prst="rect">
            <a:avLst/>
          </a:prstGeom>
        </p:spPr>
        <p:txBody>
          <a:bodyPr lIns="0" tIns="0" rIns="0" bIns="0" rtlCol="0" anchor="t">
            <a:spAutoFit/>
          </a:bodyPr>
          <a:lstStyle/>
          <a:p>
            <a:pPr algn="ctr">
              <a:lnSpc>
                <a:spcPts val="2500"/>
              </a:lnSpc>
            </a:pPr>
            <a:r>
              <a:rPr lang="en-US" sz="2500" spc="-12" dirty="0">
                <a:solidFill>
                  <a:srgbClr val="000000"/>
                </a:solidFill>
                <a:latin typeface="Tahoma"/>
                <a:ea typeface="Tahoma"/>
                <a:cs typeface="Tahoma"/>
                <a:sym typeface="Tahoma"/>
              </a:rPr>
              <a:t>Visit </a:t>
            </a:r>
            <a:r>
              <a:rPr lang="en-US" sz="2500" u="sng" spc="-12" dirty="0">
                <a:solidFill>
                  <a:schemeClr val="tx2"/>
                </a:solidFill>
                <a:latin typeface="Tahoma"/>
                <a:ea typeface="Tahoma"/>
                <a:cs typeface="Tahoma"/>
                <a:sym typeface="Tahoma"/>
                <a:hlinkClick r:id="rId12" tooltip="https://riverbasin.ie">
                  <a:extLst>
                    <a:ext uri="{A12FA001-AC4F-418D-AE19-62706E023703}">
                      <ahyp:hlinkClr xmlns:ahyp="http://schemas.microsoft.com/office/drawing/2018/hyperlinkcolor" val="tx"/>
                    </a:ext>
                  </a:extLst>
                </a:hlinkClick>
              </a:rPr>
              <a:t>https://riverbasin.ie/ </a:t>
            </a:r>
          </a:p>
          <a:p>
            <a:pPr algn="ctr">
              <a:lnSpc>
                <a:spcPts val="2500"/>
              </a:lnSpc>
            </a:pPr>
            <a:r>
              <a:rPr lang="en-US" sz="2500" spc="-12" dirty="0">
                <a:solidFill>
                  <a:srgbClr val="000000"/>
                </a:solidFill>
                <a:latin typeface="Tahoma"/>
                <a:ea typeface="Tahoma"/>
                <a:cs typeface="Tahoma"/>
                <a:sym typeface="Tahoma"/>
              </a:rPr>
              <a:t>to learn more.</a:t>
            </a:r>
          </a:p>
        </p:txBody>
      </p:sp>
      <p:sp>
        <p:nvSpPr>
          <p:cNvPr id="38" name="AutoShape 38"/>
          <p:cNvSpPr/>
          <p:nvPr/>
        </p:nvSpPr>
        <p:spPr>
          <a:xfrm>
            <a:off x="13894942" y="2595050"/>
            <a:ext cx="3148275" cy="0"/>
          </a:xfrm>
          <a:prstGeom prst="line">
            <a:avLst/>
          </a:prstGeom>
          <a:ln w="19050" cap="rnd">
            <a:solidFill>
              <a:srgbClr val="1B3F72"/>
            </a:solidFill>
            <a:prstDash val="solid"/>
            <a:headEnd type="none" w="sm" len="sm"/>
            <a:tailEnd type="none" w="sm" len="sm"/>
          </a:ln>
        </p:spPr>
        <p:txBody>
          <a:bodyPr/>
          <a:lstStyle/>
          <a:p>
            <a:endParaRPr lang="en-IE"/>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1171575"/>
            <a:ext cx="11019721" cy="1076326"/>
          </a:xfrm>
          <a:prstGeom prst="rect">
            <a:avLst/>
          </a:prstGeom>
        </p:spPr>
        <p:txBody>
          <a:bodyPr lIns="0" tIns="0" rIns="0" bIns="0" rtlCol="0" anchor="t">
            <a:spAutoFit/>
          </a:bodyPr>
          <a:lstStyle/>
          <a:p>
            <a:pPr marL="0" lvl="0" indent="0" algn="l">
              <a:lnSpc>
                <a:spcPts val="7200"/>
              </a:lnSpc>
              <a:spcBef>
                <a:spcPct val="0"/>
              </a:spcBef>
            </a:pPr>
            <a:r>
              <a:rPr lang="en-US" sz="8000" b="1" spc="-40">
                <a:solidFill>
                  <a:srgbClr val="03A64A"/>
                </a:solidFill>
                <a:latin typeface="Poppins Bold"/>
                <a:ea typeface="Poppins Bold"/>
                <a:cs typeface="Poppins Bold"/>
                <a:sym typeface="Poppins Bold"/>
              </a:rPr>
              <a:t>What Will You Do?</a:t>
            </a:r>
          </a:p>
        </p:txBody>
      </p:sp>
      <p:sp>
        <p:nvSpPr>
          <p:cNvPr id="3" name="Freeform 3"/>
          <p:cNvSpPr/>
          <p:nvPr/>
        </p:nvSpPr>
        <p:spPr>
          <a:xfrm>
            <a:off x="514350" y="3899464"/>
            <a:ext cx="3125892" cy="4422129"/>
          </a:xfrm>
          <a:custGeom>
            <a:avLst/>
            <a:gdLst/>
            <a:ahLst/>
            <a:cxnLst/>
            <a:rect l="l" t="t" r="r" b="b"/>
            <a:pathLst>
              <a:path w="3125892" h="4422129">
                <a:moveTo>
                  <a:pt x="0" y="0"/>
                </a:moveTo>
                <a:lnTo>
                  <a:pt x="3125892" y="0"/>
                </a:lnTo>
                <a:lnTo>
                  <a:pt x="3125892" y="4422129"/>
                </a:lnTo>
                <a:lnTo>
                  <a:pt x="0" y="4422129"/>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IE"/>
          </a:p>
        </p:txBody>
      </p:sp>
      <p:sp>
        <p:nvSpPr>
          <p:cNvPr id="4" name="Freeform 4"/>
          <p:cNvSpPr/>
          <p:nvPr/>
        </p:nvSpPr>
        <p:spPr>
          <a:xfrm>
            <a:off x="3341006" y="3899464"/>
            <a:ext cx="3125892" cy="4422129"/>
          </a:xfrm>
          <a:custGeom>
            <a:avLst/>
            <a:gdLst/>
            <a:ahLst/>
            <a:cxnLst/>
            <a:rect l="l" t="t" r="r" b="b"/>
            <a:pathLst>
              <a:path w="3125892" h="4422129">
                <a:moveTo>
                  <a:pt x="0" y="0"/>
                </a:moveTo>
                <a:lnTo>
                  <a:pt x="3125892" y="0"/>
                </a:lnTo>
                <a:lnTo>
                  <a:pt x="3125892" y="4422129"/>
                </a:lnTo>
                <a:lnTo>
                  <a:pt x="0" y="4422129"/>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IE"/>
          </a:p>
        </p:txBody>
      </p:sp>
      <p:sp>
        <p:nvSpPr>
          <p:cNvPr id="5" name="Freeform 5"/>
          <p:cNvSpPr/>
          <p:nvPr/>
        </p:nvSpPr>
        <p:spPr>
          <a:xfrm>
            <a:off x="8994317" y="3899464"/>
            <a:ext cx="3125892" cy="4422129"/>
          </a:xfrm>
          <a:custGeom>
            <a:avLst/>
            <a:gdLst/>
            <a:ahLst/>
            <a:cxnLst/>
            <a:rect l="l" t="t" r="r" b="b"/>
            <a:pathLst>
              <a:path w="3125892" h="4422129">
                <a:moveTo>
                  <a:pt x="0" y="0"/>
                </a:moveTo>
                <a:lnTo>
                  <a:pt x="3125892" y="0"/>
                </a:lnTo>
                <a:lnTo>
                  <a:pt x="3125892" y="4422129"/>
                </a:lnTo>
                <a:lnTo>
                  <a:pt x="0" y="4422129"/>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n-IE"/>
          </a:p>
        </p:txBody>
      </p:sp>
      <p:sp>
        <p:nvSpPr>
          <p:cNvPr id="6" name="Freeform 6"/>
          <p:cNvSpPr/>
          <p:nvPr/>
        </p:nvSpPr>
        <p:spPr>
          <a:xfrm>
            <a:off x="6167661" y="3899464"/>
            <a:ext cx="3125892" cy="4422129"/>
          </a:xfrm>
          <a:custGeom>
            <a:avLst/>
            <a:gdLst/>
            <a:ahLst/>
            <a:cxnLst/>
            <a:rect l="l" t="t" r="r" b="b"/>
            <a:pathLst>
              <a:path w="3125892" h="4422129">
                <a:moveTo>
                  <a:pt x="0" y="0"/>
                </a:moveTo>
                <a:lnTo>
                  <a:pt x="3125893" y="0"/>
                </a:lnTo>
                <a:lnTo>
                  <a:pt x="3125893" y="4422129"/>
                </a:lnTo>
                <a:lnTo>
                  <a:pt x="0" y="4422129"/>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n-IE"/>
          </a:p>
        </p:txBody>
      </p:sp>
      <p:sp>
        <p:nvSpPr>
          <p:cNvPr id="7" name="Freeform 7"/>
          <p:cNvSpPr/>
          <p:nvPr/>
        </p:nvSpPr>
        <p:spPr>
          <a:xfrm>
            <a:off x="1512257" y="2643588"/>
            <a:ext cx="3125892" cy="4422129"/>
          </a:xfrm>
          <a:custGeom>
            <a:avLst/>
            <a:gdLst/>
            <a:ahLst/>
            <a:cxnLst/>
            <a:rect l="l" t="t" r="r" b="b"/>
            <a:pathLst>
              <a:path w="3125892" h="4422129">
                <a:moveTo>
                  <a:pt x="0" y="0"/>
                </a:moveTo>
                <a:lnTo>
                  <a:pt x="3125892" y="0"/>
                </a:lnTo>
                <a:lnTo>
                  <a:pt x="3125892" y="4422129"/>
                </a:lnTo>
                <a:lnTo>
                  <a:pt x="0" y="4422129"/>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endParaRPr lang="en-IE"/>
          </a:p>
        </p:txBody>
      </p:sp>
      <p:sp>
        <p:nvSpPr>
          <p:cNvPr id="8" name="Freeform 8"/>
          <p:cNvSpPr/>
          <p:nvPr/>
        </p:nvSpPr>
        <p:spPr>
          <a:xfrm>
            <a:off x="4546623" y="2643588"/>
            <a:ext cx="3125892" cy="4422129"/>
          </a:xfrm>
          <a:custGeom>
            <a:avLst/>
            <a:gdLst/>
            <a:ahLst/>
            <a:cxnLst/>
            <a:rect l="l" t="t" r="r" b="b"/>
            <a:pathLst>
              <a:path w="3125892" h="4422129">
                <a:moveTo>
                  <a:pt x="0" y="0"/>
                </a:moveTo>
                <a:lnTo>
                  <a:pt x="3125892" y="0"/>
                </a:lnTo>
                <a:lnTo>
                  <a:pt x="3125892" y="4422129"/>
                </a:lnTo>
                <a:lnTo>
                  <a:pt x="0" y="4422129"/>
                </a:lnTo>
                <a:lnTo>
                  <a:pt x="0" y="0"/>
                </a:lnTo>
                <a:close/>
              </a:path>
            </a:pathLst>
          </a:custGeom>
          <a:blipFill>
            <a:blip r:embed="rId8" cstate="email">
              <a:extLst>
                <a:ext uri="{28A0092B-C50C-407E-A947-70E740481C1C}">
                  <a14:useLocalDpi xmlns:a14="http://schemas.microsoft.com/office/drawing/2010/main"/>
                </a:ext>
              </a:extLst>
            </a:blip>
            <a:stretch>
              <a:fillRect/>
            </a:stretch>
          </a:blipFill>
        </p:spPr>
        <p:txBody>
          <a:bodyPr/>
          <a:lstStyle/>
          <a:p>
            <a:endParaRPr lang="en-IE"/>
          </a:p>
        </p:txBody>
      </p:sp>
      <p:sp>
        <p:nvSpPr>
          <p:cNvPr id="9" name="Freeform 9"/>
          <p:cNvSpPr/>
          <p:nvPr/>
        </p:nvSpPr>
        <p:spPr>
          <a:xfrm>
            <a:off x="7580989" y="2643588"/>
            <a:ext cx="3125892" cy="4422129"/>
          </a:xfrm>
          <a:custGeom>
            <a:avLst/>
            <a:gdLst/>
            <a:ahLst/>
            <a:cxnLst/>
            <a:rect l="l" t="t" r="r" b="b"/>
            <a:pathLst>
              <a:path w="3125892" h="4422129">
                <a:moveTo>
                  <a:pt x="0" y="0"/>
                </a:moveTo>
                <a:lnTo>
                  <a:pt x="3125893" y="0"/>
                </a:lnTo>
                <a:lnTo>
                  <a:pt x="3125893" y="4422129"/>
                </a:lnTo>
                <a:lnTo>
                  <a:pt x="0" y="4422129"/>
                </a:lnTo>
                <a:lnTo>
                  <a:pt x="0" y="0"/>
                </a:lnTo>
                <a:close/>
              </a:path>
            </a:pathLst>
          </a:custGeom>
          <a:blipFill>
            <a:blip r:embed="rId9" cstate="email">
              <a:extLst>
                <a:ext uri="{28A0092B-C50C-407E-A947-70E740481C1C}">
                  <a14:useLocalDpi xmlns:a14="http://schemas.microsoft.com/office/drawing/2010/main"/>
                </a:ext>
              </a:extLst>
            </a:blip>
            <a:stretch>
              <a:fillRect/>
            </a:stretch>
          </a:blipFill>
        </p:spPr>
        <p:txBody>
          <a:bodyPr/>
          <a:lstStyle/>
          <a:p>
            <a:endParaRPr lang="en-IE"/>
          </a:p>
        </p:txBody>
      </p:sp>
      <p:sp>
        <p:nvSpPr>
          <p:cNvPr id="10" name="TextBox 10"/>
          <p:cNvSpPr txBox="1"/>
          <p:nvPr/>
        </p:nvSpPr>
        <p:spPr>
          <a:xfrm>
            <a:off x="10761393" y="1249681"/>
            <a:ext cx="6497907" cy="998220"/>
          </a:xfrm>
          <a:prstGeom prst="rect">
            <a:avLst/>
          </a:prstGeom>
        </p:spPr>
        <p:txBody>
          <a:bodyPr lIns="0" tIns="0" rIns="0" bIns="0" rtlCol="0" anchor="t">
            <a:spAutoFit/>
          </a:bodyPr>
          <a:lstStyle/>
          <a:p>
            <a:pPr marL="0" lvl="0" indent="0" algn="r">
              <a:lnSpc>
                <a:spcPts val="3960"/>
              </a:lnSpc>
              <a:spcBef>
                <a:spcPct val="0"/>
              </a:spcBef>
            </a:pPr>
            <a:r>
              <a:rPr lang="en-US" sz="3600" spc="-18">
                <a:solidFill>
                  <a:srgbClr val="000000"/>
                </a:solidFill>
                <a:latin typeface="Tahoma"/>
                <a:ea typeface="Tahoma"/>
                <a:cs typeface="Tahoma"/>
                <a:sym typeface="Tahoma"/>
              </a:rPr>
              <a:t>E</a:t>
            </a:r>
            <a:r>
              <a:rPr lang="en-US" sz="3600" u="none" strike="noStrike" spc="-18">
                <a:solidFill>
                  <a:srgbClr val="000000"/>
                </a:solidFill>
                <a:latin typeface="Tahoma"/>
                <a:ea typeface="Tahoma"/>
                <a:cs typeface="Tahoma"/>
                <a:sym typeface="Tahoma"/>
              </a:rPr>
              <a:t>xplore the Green-Schools </a:t>
            </a:r>
            <a:r>
              <a:rPr lang="en-US" sz="3600" b="1" u="none" strike="noStrike" spc="-18">
                <a:solidFill>
                  <a:srgbClr val="03A64A"/>
                </a:solidFill>
                <a:latin typeface="Tahoma Bold"/>
                <a:ea typeface="Tahoma Bold"/>
                <a:cs typeface="Tahoma Bold"/>
                <a:sym typeface="Tahoma Bold"/>
              </a:rPr>
              <a:t>Water Action Cards</a:t>
            </a:r>
            <a:r>
              <a:rPr lang="en-US" sz="3600" u="none" strike="noStrike" spc="-18">
                <a:solidFill>
                  <a:srgbClr val="000000"/>
                </a:solidFill>
                <a:latin typeface="Tahoma"/>
                <a:ea typeface="Tahoma"/>
                <a:cs typeface="Tahoma"/>
                <a:sym typeface="Tahoma"/>
              </a:rPr>
              <a:t>.</a:t>
            </a:r>
          </a:p>
        </p:txBody>
      </p:sp>
      <p:sp>
        <p:nvSpPr>
          <p:cNvPr id="11" name="Freeform 11"/>
          <p:cNvSpPr/>
          <p:nvPr/>
        </p:nvSpPr>
        <p:spPr>
          <a:xfrm>
            <a:off x="11820973" y="3899464"/>
            <a:ext cx="3125892" cy="4422129"/>
          </a:xfrm>
          <a:custGeom>
            <a:avLst/>
            <a:gdLst/>
            <a:ahLst/>
            <a:cxnLst/>
            <a:rect l="l" t="t" r="r" b="b"/>
            <a:pathLst>
              <a:path w="3125892" h="4422129">
                <a:moveTo>
                  <a:pt x="0" y="0"/>
                </a:moveTo>
                <a:lnTo>
                  <a:pt x="3125892" y="0"/>
                </a:lnTo>
                <a:lnTo>
                  <a:pt x="3125892" y="4422129"/>
                </a:lnTo>
                <a:lnTo>
                  <a:pt x="0" y="4422129"/>
                </a:lnTo>
                <a:lnTo>
                  <a:pt x="0" y="0"/>
                </a:lnTo>
                <a:close/>
              </a:path>
            </a:pathLst>
          </a:custGeom>
          <a:blipFill>
            <a:blip r:embed="rId10" cstate="email">
              <a:extLst>
                <a:ext uri="{28A0092B-C50C-407E-A947-70E740481C1C}">
                  <a14:useLocalDpi xmlns:a14="http://schemas.microsoft.com/office/drawing/2010/main"/>
                </a:ext>
              </a:extLst>
            </a:blip>
            <a:stretch>
              <a:fillRect/>
            </a:stretch>
          </a:blipFill>
        </p:spPr>
        <p:txBody>
          <a:bodyPr/>
          <a:lstStyle/>
          <a:p>
            <a:endParaRPr lang="en-IE"/>
          </a:p>
        </p:txBody>
      </p:sp>
      <p:sp>
        <p:nvSpPr>
          <p:cNvPr id="12" name="Freeform 12"/>
          <p:cNvSpPr/>
          <p:nvPr/>
        </p:nvSpPr>
        <p:spPr>
          <a:xfrm>
            <a:off x="10615355" y="2643588"/>
            <a:ext cx="3126022" cy="4422129"/>
          </a:xfrm>
          <a:custGeom>
            <a:avLst/>
            <a:gdLst/>
            <a:ahLst/>
            <a:cxnLst/>
            <a:rect l="l" t="t" r="r" b="b"/>
            <a:pathLst>
              <a:path w="3126022" h="4422129">
                <a:moveTo>
                  <a:pt x="0" y="0"/>
                </a:moveTo>
                <a:lnTo>
                  <a:pt x="3126022" y="0"/>
                </a:lnTo>
                <a:lnTo>
                  <a:pt x="3126022" y="4422129"/>
                </a:lnTo>
                <a:lnTo>
                  <a:pt x="0" y="4422129"/>
                </a:lnTo>
                <a:lnTo>
                  <a:pt x="0" y="0"/>
                </a:lnTo>
                <a:close/>
              </a:path>
            </a:pathLst>
          </a:custGeom>
          <a:blipFill>
            <a:blip r:embed="rId11" cstate="email">
              <a:extLst>
                <a:ext uri="{28A0092B-C50C-407E-A947-70E740481C1C}">
                  <a14:useLocalDpi xmlns:a14="http://schemas.microsoft.com/office/drawing/2010/main"/>
                </a:ext>
              </a:extLst>
            </a:blip>
            <a:stretch>
              <a:fillRect/>
            </a:stretch>
          </a:blipFill>
        </p:spPr>
        <p:txBody>
          <a:bodyPr/>
          <a:lstStyle/>
          <a:p>
            <a:endParaRPr lang="en-IE"/>
          </a:p>
        </p:txBody>
      </p:sp>
      <p:sp>
        <p:nvSpPr>
          <p:cNvPr id="13" name="Freeform 13"/>
          <p:cNvSpPr/>
          <p:nvPr/>
        </p:nvSpPr>
        <p:spPr>
          <a:xfrm>
            <a:off x="14647628" y="3899464"/>
            <a:ext cx="3126022" cy="4422129"/>
          </a:xfrm>
          <a:custGeom>
            <a:avLst/>
            <a:gdLst/>
            <a:ahLst/>
            <a:cxnLst/>
            <a:rect l="l" t="t" r="r" b="b"/>
            <a:pathLst>
              <a:path w="3126022" h="4422129">
                <a:moveTo>
                  <a:pt x="0" y="0"/>
                </a:moveTo>
                <a:lnTo>
                  <a:pt x="3126022" y="0"/>
                </a:lnTo>
                <a:lnTo>
                  <a:pt x="3126022" y="4422129"/>
                </a:lnTo>
                <a:lnTo>
                  <a:pt x="0" y="4422129"/>
                </a:lnTo>
                <a:lnTo>
                  <a:pt x="0" y="0"/>
                </a:lnTo>
                <a:close/>
              </a:path>
            </a:pathLst>
          </a:custGeom>
          <a:blipFill>
            <a:blip r:embed="rId12" cstate="email">
              <a:extLst>
                <a:ext uri="{28A0092B-C50C-407E-A947-70E740481C1C}">
                  <a14:useLocalDpi xmlns:a14="http://schemas.microsoft.com/office/drawing/2010/main"/>
                </a:ext>
              </a:extLst>
            </a:blip>
            <a:stretch>
              <a:fillRect/>
            </a:stretch>
          </a:blipFill>
        </p:spPr>
        <p:txBody>
          <a:bodyPr/>
          <a:lstStyle/>
          <a:p>
            <a:endParaRPr lang="en-IE"/>
          </a:p>
        </p:txBody>
      </p:sp>
      <p:sp>
        <p:nvSpPr>
          <p:cNvPr id="14" name="Freeform 14"/>
          <p:cNvSpPr/>
          <p:nvPr/>
        </p:nvSpPr>
        <p:spPr>
          <a:xfrm>
            <a:off x="13649851" y="2643588"/>
            <a:ext cx="3125892" cy="4422129"/>
          </a:xfrm>
          <a:custGeom>
            <a:avLst/>
            <a:gdLst/>
            <a:ahLst/>
            <a:cxnLst/>
            <a:rect l="l" t="t" r="r" b="b"/>
            <a:pathLst>
              <a:path w="3125892" h="4422129">
                <a:moveTo>
                  <a:pt x="0" y="0"/>
                </a:moveTo>
                <a:lnTo>
                  <a:pt x="3125892" y="0"/>
                </a:lnTo>
                <a:lnTo>
                  <a:pt x="3125892" y="4422129"/>
                </a:lnTo>
                <a:lnTo>
                  <a:pt x="0" y="4422129"/>
                </a:lnTo>
                <a:lnTo>
                  <a:pt x="0" y="0"/>
                </a:lnTo>
                <a:close/>
              </a:path>
            </a:pathLst>
          </a:custGeom>
          <a:blipFill>
            <a:blip r:embed="rId13" cstate="email">
              <a:extLst>
                <a:ext uri="{28A0092B-C50C-407E-A947-70E740481C1C}">
                  <a14:useLocalDpi xmlns:a14="http://schemas.microsoft.com/office/drawing/2010/main"/>
                </a:ext>
              </a:extLst>
            </a:blip>
            <a:stretch>
              <a:fillRect/>
            </a:stretch>
          </a:blipFill>
        </p:spPr>
        <p:txBody>
          <a:bodyPr/>
          <a:lstStyle/>
          <a:p>
            <a:endParaRPr lang="en-IE"/>
          </a:p>
        </p:txBody>
      </p:sp>
      <p:sp>
        <p:nvSpPr>
          <p:cNvPr id="15" name="TextBox 15"/>
          <p:cNvSpPr txBox="1"/>
          <p:nvPr/>
        </p:nvSpPr>
        <p:spPr>
          <a:xfrm>
            <a:off x="2584083" y="8755380"/>
            <a:ext cx="13119834" cy="502920"/>
          </a:xfrm>
          <a:prstGeom prst="rect">
            <a:avLst/>
          </a:prstGeom>
        </p:spPr>
        <p:txBody>
          <a:bodyPr lIns="0" tIns="0" rIns="0" bIns="0" rtlCol="0" anchor="t">
            <a:spAutoFit/>
          </a:bodyPr>
          <a:lstStyle/>
          <a:p>
            <a:pPr marL="0" lvl="0" indent="0" algn="ctr">
              <a:lnSpc>
                <a:spcPts val="3960"/>
              </a:lnSpc>
              <a:spcBef>
                <a:spcPct val="0"/>
              </a:spcBef>
            </a:pPr>
            <a:r>
              <a:rPr lang="en-US" sz="3600" spc="-18">
                <a:solidFill>
                  <a:srgbClr val="000000"/>
                </a:solidFill>
                <a:latin typeface="Tahoma"/>
                <a:ea typeface="Tahoma"/>
                <a:cs typeface="Tahoma"/>
                <a:sym typeface="Tahoma"/>
              </a:rPr>
              <a:t>Choose an action. Get others involved. Make a difference.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91550" y="5137291"/>
            <a:ext cx="14704899" cy="1026249"/>
            <a:chOff x="0" y="0"/>
            <a:chExt cx="19606532" cy="1368332"/>
          </a:xfrm>
        </p:grpSpPr>
        <p:grpSp>
          <p:nvGrpSpPr>
            <p:cNvPr id="3" name="Group 3"/>
            <p:cNvGrpSpPr/>
            <p:nvPr/>
          </p:nvGrpSpPr>
          <p:grpSpPr>
            <a:xfrm>
              <a:off x="0" y="0"/>
              <a:ext cx="19606532" cy="1366754"/>
              <a:chOff x="0" y="0"/>
              <a:chExt cx="3872895" cy="269976"/>
            </a:xfrm>
          </p:grpSpPr>
          <p:sp>
            <p:nvSpPr>
              <p:cNvPr id="4" name="Freeform 4"/>
              <p:cNvSpPr/>
              <p:nvPr/>
            </p:nvSpPr>
            <p:spPr>
              <a:xfrm>
                <a:off x="0" y="0"/>
                <a:ext cx="3872895" cy="269976"/>
              </a:xfrm>
              <a:custGeom>
                <a:avLst/>
                <a:gdLst/>
                <a:ahLst/>
                <a:cxnLst/>
                <a:rect l="l" t="t" r="r" b="b"/>
                <a:pathLst>
                  <a:path w="3872895" h="269976">
                    <a:moveTo>
                      <a:pt x="26851" y="0"/>
                    </a:moveTo>
                    <a:lnTo>
                      <a:pt x="3846045" y="0"/>
                    </a:lnTo>
                    <a:cubicBezTo>
                      <a:pt x="3853166" y="0"/>
                      <a:pt x="3859995" y="2829"/>
                      <a:pt x="3865031" y="7864"/>
                    </a:cubicBezTo>
                    <a:cubicBezTo>
                      <a:pt x="3870066" y="12900"/>
                      <a:pt x="3872895" y="19730"/>
                      <a:pt x="3872895" y="26851"/>
                    </a:cubicBezTo>
                    <a:lnTo>
                      <a:pt x="3872895" y="243125"/>
                    </a:lnTo>
                    <a:cubicBezTo>
                      <a:pt x="3872895" y="257955"/>
                      <a:pt x="3860874" y="269976"/>
                      <a:pt x="3846045" y="269976"/>
                    </a:cubicBezTo>
                    <a:lnTo>
                      <a:pt x="26851" y="269976"/>
                    </a:lnTo>
                    <a:cubicBezTo>
                      <a:pt x="19730" y="269976"/>
                      <a:pt x="12900" y="267147"/>
                      <a:pt x="7864" y="262112"/>
                    </a:cubicBezTo>
                    <a:cubicBezTo>
                      <a:pt x="2829" y="257076"/>
                      <a:pt x="0" y="250247"/>
                      <a:pt x="0" y="243125"/>
                    </a:cubicBezTo>
                    <a:lnTo>
                      <a:pt x="0" y="26851"/>
                    </a:lnTo>
                    <a:cubicBezTo>
                      <a:pt x="0" y="12022"/>
                      <a:pt x="12022" y="0"/>
                      <a:pt x="26851" y="0"/>
                    </a:cubicBezTo>
                    <a:close/>
                  </a:path>
                </a:pathLst>
              </a:custGeom>
              <a:solidFill>
                <a:srgbClr val="0076BF"/>
              </a:solidFill>
            </p:spPr>
            <p:txBody>
              <a:bodyPr/>
              <a:lstStyle/>
              <a:p>
                <a:endParaRPr lang="en-IE"/>
              </a:p>
            </p:txBody>
          </p:sp>
          <p:sp>
            <p:nvSpPr>
              <p:cNvPr id="5" name="TextBox 5"/>
              <p:cNvSpPr txBox="1"/>
              <p:nvPr/>
            </p:nvSpPr>
            <p:spPr>
              <a:xfrm>
                <a:off x="0" y="57150"/>
                <a:ext cx="3872895" cy="212826"/>
              </a:xfrm>
              <a:prstGeom prst="rect">
                <a:avLst/>
              </a:prstGeom>
            </p:spPr>
            <p:txBody>
              <a:bodyPr lIns="50800" tIns="50800" rIns="50800" bIns="50800" rtlCol="0" anchor="ctr"/>
              <a:lstStyle/>
              <a:p>
                <a:pPr algn="ctr">
                  <a:lnSpc>
                    <a:spcPts val="1840"/>
                  </a:lnSpc>
                </a:pPr>
                <a:endParaRPr/>
              </a:p>
            </p:txBody>
          </p:sp>
        </p:grpSp>
        <p:grpSp>
          <p:nvGrpSpPr>
            <p:cNvPr id="6" name="Group 6"/>
            <p:cNvGrpSpPr/>
            <p:nvPr/>
          </p:nvGrpSpPr>
          <p:grpSpPr>
            <a:xfrm>
              <a:off x="5759417" y="0"/>
              <a:ext cx="13847115" cy="1366754"/>
              <a:chOff x="0" y="0"/>
              <a:chExt cx="2735233" cy="269976"/>
            </a:xfrm>
          </p:grpSpPr>
          <p:sp>
            <p:nvSpPr>
              <p:cNvPr id="7" name="Freeform 7"/>
              <p:cNvSpPr/>
              <p:nvPr/>
            </p:nvSpPr>
            <p:spPr>
              <a:xfrm>
                <a:off x="0" y="0"/>
                <a:ext cx="2735233" cy="269976"/>
              </a:xfrm>
              <a:custGeom>
                <a:avLst/>
                <a:gdLst/>
                <a:ahLst/>
                <a:cxnLst/>
                <a:rect l="l" t="t" r="r" b="b"/>
                <a:pathLst>
                  <a:path w="2735233" h="269976">
                    <a:moveTo>
                      <a:pt x="38019" y="0"/>
                    </a:moveTo>
                    <a:lnTo>
                      <a:pt x="2697214" y="0"/>
                    </a:lnTo>
                    <a:cubicBezTo>
                      <a:pt x="2707297" y="0"/>
                      <a:pt x="2716967" y="4006"/>
                      <a:pt x="2724097" y="11135"/>
                    </a:cubicBezTo>
                    <a:cubicBezTo>
                      <a:pt x="2731227" y="18265"/>
                      <a:pt x="2735233" y="27936"/>
                      <a:pt x="2735233" y="38019"/>
                    </a:cubicBezTo>
                    <a:lnTo>
                      <a:pt x="2735233" y="231957"/>
                    </a:lnTo>
                    <a:cubicBezTo>
                      <a:pt x="2735233" y="252955"/>
                      <a:pt x="2718211" y="269976"/>
                      <a:pt x="2697214" y="269976"/>
                    </a:cubicBezTo>
                    <a:lnTo>
                      <a:pt x="38019" y="269976"/>
                    </a:lnTo>
                    <a:cubicBezTo>
                      <a:pt x="27936" y="269976"/>
                      <a:pt x="18265" y="265971"/>
                      <a:pt x="11135" y="258841"/>
                    </a:cubicBezTo>
                    <a:cubicBezTo>
                      <a:pt x="4006" y="251711"/>
                      <a:pt x="0" y="242041"/>
                      <a:pt x="0" y="231957"/>
                    </a:cubicBezTo>
                    <a:lnTo>
                      <a:pt x="0" y="38019"/>
                    </a:lnTo>
                    <a:cubicBezTo>
                      <a:pt x="0" y="27936"/>
                      <a:pt x="4006" y="18265"/>
                      <a:pt x="11135" y="11135"/>
                    </a:cubicBezTo>
                    <a:cubicBezTo>
                      <a:pt x="18265" y="4006"/>
                      <a:pt x="27936" y="0"/>
                      <a:pt x="38019" y="0"/>
                    </a:cubicBezTo>
                    <a:close/>
                  </a:path>
                </a:pathLst>
              </a:custGeom>
              <a:solidFill>
                <a:srgbClr val="CCECFF"/>
              </a:solidFill>
            </p:spPr>
            <p:txBody>
              <a:bodyPr/>
              <a:lstStyle/>
              <a:p>
                <a:endParaRPr lang="en-IE"/>
              </a:p>
            </p:txBody>
          </p:sp>
          <p:sp>
            <p:nvSpPr>
              <p:cNvPr id="8" name="TextBox 8"/>
              <p:cNvSpPr txBox="1"/>
              <p:nvPr/>
            </p:nvSpPr>
            <p:spPr>
              <a:xfrm>
                <a:off x="0" y="57150"/>
                <a:ext cx="2735233" cy="212826"/>
              </a:xfrm>
              <a:prstGeom prst="rect">
                <a:avLst/>
              </a:prstGeom>
            </p:spPr>
            <p:txBody>
              <a:bodyPr lIns="50800" tIns="50800" rIns="50800" bIns="50800" rtlCol="0" anchor="ctr"/>
              <a:lstStyle/>
              <a:p>
                <a:pPr algn="ctr">
                  <a:lnSpc>
                    <a:spcPts val="1840"/>
                  </a:lnSpc>
                </a:pPr>
                <a:endParaRPr/>
              </a:p>
            </p:txBody>
          </p:sp>
        </p:grpSp>
        <p:grpSp>
          <p:nvGrpSpPr>
            <p:cNvPr id="9" name="Group 9"/>
            <p:cNvGrpSpPr/>
            <p:nvPr/>
          </p:nvGrpSpPr>
          <p:grpSpPr>
            <a:xfrm>
              <a:off x="5759417" y="0"/>
              <a:ext cx="900906" cy="1368332"/>
              <a:chOff x="0" y="0"/>
              <a:chExt cx="177957" cy="270288"/>
            </a:xfrm>
          </p:grpSpPr>
          <p:sp>
            <p:nvSpPr>
              <p:cNvPr id="10" name="Freeform 10"/>
              <p:cNvSpPr/>
              <p:nvPr/>
            </p:nvSpPr>
            <p:spPr>
              <a:xfrm>
                <a:off x="0" y="0"/>
                <a:ext cx="177957" cy="270288"/>
              </a:xfrm>
              <a:custGeom>
                <a:avLst/>
                <a:gdLst/>
                <a:ahLst/>
                <a:cxnLst/>
                <a:rect l="l" t="t" r="r" b="b"/>
                <a:pathLst>
                  <a:path w="177957" h="270288">
                    <a:moveTo>
                      <a:pt x="0" y="0"/>
                    </a:moveTo>
                    <a:lnTo>
                      <a:pt x="177957" y="0"/>
                    </a:lnTo>
                    <a:lnTo>
                      <a:pt x="177957" y="270288"/>
                    </a:lnTo>
                    <a:lnTo>
                      <a:pt x="0" y="270288"/>
                    </a:lnTo>
                    <a:close/>
                  </a:path>
                </a:pathLst>
              </a:custGeom>
              <a:solidFill>
                <a:srgbClr val="0076BF"/>
              </a:solidFill>
            </p:spPr>
            <p:txBody>
              <a:bodyPr/>
              <a:lstStyle/>
              <a:p>
                <a:endParaRPr lang="en-IE"/>
              </a:p>
            </p:txBody>
          </p:sp>
          <p:sp>
            <p:nvSpPr>
              <p:cNvPr id="11" name="TextBox 11"/>
              <p:cNvSpPr txBox="1"/>
              <p:nvPr/>
            </p:nvSpPr>
            <p:spPr>
              <a:xfrm>
                <a:off x="0" y="57150"/>
                <a:ext cx="177957" cy="213138"/>
              </a:xfrm>
              <a:prstGeom prst="rect">
                <a:avLst/>
              </a:prstGeom>
            </p:spPr>
            <p:txBody>
              <a:bodyPr lIns="50800" tIns="50800" rIns="50800" bIns="50800" rtlCol="0" anchor="ctr"/>
              <a:lstStyle/>
              <a:p>
                <a:pPr algn="ctr">
                  <a:lnSpc>
                    <a:spcPts val="1840"/>
                  </a:lnSpc>
                </a:pPr>
                <a:endParaRPr/>
              </a:p>
            </p:txBody>
          </p:sp>
        </p:grpSp>
        <p:sp>
          <p:nvSpPr>
            <p:cNvPr id="12" name="TextBox 12"/>
            <p:cNvSpPr txBox="1"/>
            <p:nvPr/>
          </p:nvSpPr>
          <p:spPr>
            <a:xfrm>
              <a:off x="248649" y="215595"/>
              <a:ext cx="5474898" cy="865295"/>
            </a:xfrm>
            <a:prstGeom prst="rect">
              <a:avLst/>
            </a:prstGeom>
          </p:spPr>
          <p:txBody>
            <a:bodyPr lIns="0" tIns="0" rIns="0" bIns="0" rtlCol="0" anchor="t">
              <a:spAutoFit/>
            </a:bodyPr>
            <a:lstStyle/>
            <a:p>
              <a:pPr algn="r">
                <a:lnSpc>
                  <a:spcPts val="5179"/>
                </a:lnSpc>
              </a:pPr>
              <a:r>
                <a:rPr lang="en-US" sz="3699" b="1">
                  <a:solidFill>
                    <a:srgbClr val="FFFFFF"/>
                  </a:solidFill>
                  <a:latin typeface="Poppins Semi-Bold"/>
                  <a:ea typeface="Poppins Semi-Bold"/>
                  <a:cs typeface="Poppins Semi-Bold"/>
                  <a:sym typeface="Poppins Semi-Bold"/>
                </a:rPr>
                <a:t>Everyday Water</a:t>
              </a:r>
            </a:p>
          </p:txBody>
        </p:sp>
        <p:sp>
          <p:nvSpPr>
            <p:cNvPr id="13" name="TextBox 13"/>
            <p:cNvSpPr txBox="1"/>
            <p:nvPr/>
          </p:nvSpPr>
          <p:spPr>
            <a:xfrm>
              <a:off x="7105716" y="263220"/>
              <a:ext cx="9606915" cy="795655"/>
            </a:xfrm>
            <a:prstGeom prst="rect">
              <a:avLst/>
            </a:prstGeom>
          </p:spPr>
          <p:txBody>
            <a:bodyPr lIns="0" tIns="0" rIns="0" bIns="0" rtlCol="0" anchor="t">
              <a:spAutoFit/>
            </a:bodyPr>
            <a:lstStyle/>
            <a:p>
              <a:pPr algn="ctr">
                <a:lnSpc>
                  <a:spcPts val="5040"/>
                </a:lnSpc>
                <a:spcBef>
                  <a:spcPct val="0"/>
                </a:spcBef>
              </a:pPr>
              <a:r>
                <a:rPr lang="en-US" sz="3600">
                  <a:solidFill>
                    <a:srgbClr val="000000"/>
                  </a:solidFill>
                  <a:latin typeface="Tahoma"/>
                  <a:ea typeface="Tahoma"/>
                  <a:cs typeface="Tahoma"/>
                  <a:sym typeface="Tahoma"/>
                </a:rPr>
                <a:t>Learn how we use water every day.</a:t>
              </a:r>
            </a:p>
          </p:txBody>
        </p:sp>
      </p:grpSp>
      <p:grpSp>
        <p:nvGrpSpPr>
          <p:cNvPr id="14" name="Group 14"/>
          <p:cNvGrpSpPr/>
          <p:nvPr/>
        </p:nvGrpSpPr>
        <p:grpSpPr>
          <a:xfrm>
            <a:off x="1791550" y="8098527"/>
            <a:ext cx="6477847" cy="1295400"/>
            <a:chOff x="0" y="0"/>
            <a:chExt cx="8637129" cy="1727200"/>
          </a:xfrm>
        </p:grpSpPr>
        <p:grpSp>
          <p:nvGrpSpPr>
            <p:cNvPr id="15" name="Group 15"/>
            <p:cNvGrpSpPr/>
            <p:nvPr/>
          </p:nvGrpSpPr>
          <p:grpSpPr>
            <a:xfrm>
              <a:off x="0" y="0"/>
              <a:ext cx="1036151" cy="1036151"/>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3E7E"/>
              </a:solidFill>
            </p:spPr>
            <p:txBody>
              <a:bodyPr/>
              <a:lstStyle/>
              <a:p>
                <a:endParaRPr lang="en-IE"/>
              </a:p>
            </p:txBody>
          </p:sp>
          <p:sp>
            <p:nvSpPr>
              <p:cNvPr id="17" name="TextBox 17"/>
              <p:cNvSpPr txBox="1"/>
              <p:nvPr/>
            </p:nvSpPr>
            <p:spPr>
              <a:xfrm>
                <a:off x="76200" y="133350"/>
                <a:ext cx="660400" cy="603250"/>
              </a:xfrm>
              <a:prstGeom prst="rect">
                <a:avLst/>
              </a:prstGeom>
            </p:spPr>
            <p:txBody>
              <a:bodyPr lIns="50800" tIns="50800" rIns="50800" bIns="50800" rtlCol="0" anchor="ctr"/>
              <a:lstStyle/>
              <a:p>
                <a:pPr algn="ctr">
                  <a:lnSpc>
                    <a:spcPts val="1840"/>
                  </a:lnSpc>
                </a:pPr>
                <a:endParaRPr/>
              </a:p>
            </p:txBody>
          </p:sp>
        </p:grpSp>
        <p:sp>
          <p:nvSpPr>
            <p:cNvPr id="18" name="Freeform 18"/>
            <p:cNvSpPr/>
            <p:nvPr/>
          </p:nvSpPr>
          <p:spPr>
            <a:xfrm>
              <a:off x="176501" y="309715"/>
              <a:ext cx="683149" cy="416721"/>
            </a:xfrm>
            <a:custGeom>
              <a:avLst/>
              <a:gdLst/>
              <a:ahLst/>
              <a:cxnLst/>
              <a:rect l="l" t="t" r="r" b="b"/>
              <a:pathLst>
                <a:path w="683149" h="416721">
                  <a:moveTo>
                    <a:pt x="0" y="0"/>
                  </a:moveTo>
                  <a:lnTo>
                    <a:pt x="683149" y="0"/>
                  </a:lnTo>
                  <a:lnTo>
                    <a:pt x="683149" y="416721"/>
                  </a:lnTo>
                  <a:lnTo>
                    <a:pt x="0" y="41672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19" name="TextBox 19"/>
            <p:cNvSpPr txBox="1"/>
            <p:nvPr/>
          </p:nvSpPr>
          <p:spPr>
            <a:xfrm>
              <a:off x="1309163" y="28575"/>
              <a:ext cx="7327966" cy="1698625"/>
            </a:xfrm>
            <a:prstGeom prst="rect">
              <a:avLst/>
            </a:prstGeom>
          </p:spPr>
          <p:txBody>
            <a:bodyPr lIns="0" tIns="0" rIns="0" bIns="0" rtlCol="0" anchor="t">
              <a:spAutoFit/>
            </a:bodyPr>
            <a:lstStyle/>
            <a:p>
              <a:pPr algn="l">
                <a:lnSpc>
                  <a:spcPts val="3300"/>
                </a:lnSpc>
                <a:spcBef>
                  <a:spcPct val="0"/>
                </a:spcBef>
              </a:pPr>
              <a:r>
                <a:rPr lang="en-US" sz="3000" spc="-15">
                  <a:solidFill>
                    <a:srgbClr val="000000"/>
                  </a:solidFill>
                  <a:latin typeface="Tahoma"/>
                  <a:ea typeface="Tahoma"/>
                  <a:cs typeface="Tahoma"/>
                  <a:sym typeface="Tahoma"/>
                </a:rPr>
                <a:t>Find more resources, activities, competitions, and inspiration at:</a:t>
              </a:r>
            </a:p>
            <a:p>
              <a:pPr algn="l">
                <a:lnSpc>
                  <a:spcPts val="3300"/>
                </a:lnSpc>
                <a:spcBef>
                  <a:spcPct val="0"/>
                </a:spcBef>
              </a:pPr>
              <a:r>
                <a:rPr lang="en-US" sz="3000" u="sng" spc="-15">
                  <a:solidFill>
                    <a:srgbClr val="000000"/>
                  </a:solidFill>
                  <a:latin typeface="Tahoma"/>
                  <a:ea typeface="Tahoma"/>
                  <a:cs typeface="Tahoma"/>
                  <a:sym typeface="Tahoma"/>
                  <a:hlinkClick r:id="rId4" tooltip="https://greenschoolsireland.org/the-programme/themes/water/"/>
                </a:rPr>
                <a:t>greenschoolsireland.org/water</a:t>
              </a:r>
              <a:r>
                <a:rPr lang="en-US" sz="3000" spc="-15">
                  <a:solidFill>
                    <a:srgbClr val="000000"/>
                  </a:solidFill>
                  <a:latin typeface="Tahoma"/>
                  <a:ea typeface="Tahoma"/>
                  <a:cs typeface="Tahoma"/>
                  <a:sym typeface="Tahoma"/>
                </a:rPr>
                <a:t>. </a:t>
              </a:r>
            </a:p>
          </p:txBody>
        </p:sp>
      </p:grpSp>
      <p:grpSp>
        <p:nvGrpSpPr>
          <p:cNvPr id="20" name="Group 20"/>
          <p:cNvGrpSpPr/>
          <p:nvPr/>
        </p:nvGrpSpPr>
        <p:grpSpPr>
          <a:xfrm>
            <a:off x="10018603" y="8098527"/>
            <a:ext cx="6477847" cy="1295400"/>
            <a:chOff x="0" y="0"/>
            <a:chExt cx="8637129" cy="1727200"/>
          </a:xfrm>
        </p:grpSpPr>
        <p:grpSp>
          <p:nvGrpSpPr>
            <p:cNvPr id="21" name="Group 21"/>
            <p:cNvGrpSpPr/>
            <p:nvPr/>
          </p:nvGrpSpPr>
          <p:grpSpPr>
            <a:xfrm>
              <a:off x="0" y="0"/>
              <a:ext cx="1036151" cy="1036151"/>
              <a:chOff x="0" y="0"/>
              <a:chExt cx="812800" cy="812800"/>
            </a:xfrm>
          </p:grpSpPr>
          <p:sp>
            <p:nvSpPr>
              <p:cNvPr id="22" name="Freeform 2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3E7E"/>
              </a:solidFill>
            </p:spPr>
            <p:txBody>
              <a:bodyPr/>
              <a:lstStyle/>
              <a:p>
                <a:endParaRPr lang="en-IE"/>
              </a:p>
            </p:txBody>
          </p:sp>
          <p:sp>
            <p:nvSpPr>
              <p:cNvPr id="23" name="TextBox 23"/>
              <p:cNvSpPr txBox="1"/>
              <p:nvPr/>
            </p:nvSpPr>
            <p:spPr>
              <a:xfrm>
                <a:off x="76200" y="133350"/>
                <a:ext cx="660400" cy="603250"/>
              </a:xfrm>
              <a:prstGeom prst="rect">
                <a:avLst/>
              </a:prstGeom>
            </p:spPr>
            <p:txBody>
              <a:bodyPr lIns="50800" tIns="50800" rIns="50800" bIns="50800" rtlCol="0" anchor="ctr"/>
              <a:lstStyle/>
              <a:p>
                <a:pPr algn="ctr">
                  <a:lnSpc>
                    <a:spcPts val="1840"/>
                  </a:lnSpc>
                </a:pPr>
                <a:endParaRPr/>
              </a:p>
            </p:txBody>
          </p:sp>
        </p:grpSp>
        <p:sp>
          <p:nvSpPr>
            <p:cNvPr id="24" name="Freeform 24"/>
            <p:cNvSpPr/>
            <p:nvPr/>
          </p:nvSpPr>
          <p:spPr>
            <a:xfrm>
              <a:off x="229621" y="319042"/>
              <a:ext cx="576909" cy="398067"/>
            </a:xfrm>
            <a:custGeom>
              <a:avLst/>
              <a:gdLst/>
              <a:ahLst/>
              <a:cxnLst/>
              <a:rect l="l" t="t" r="r" b="b"/>
              <a:pathLst>
                <a:path w="576909" h="398067">
                  <a:moveTo>
                    <a:pt x="0" y="0"/>
                  </a:moveTo>
                  <a:lnTo>
                    <a:pt x="576909" y="0"/>
                  </a:lnTo>
                  <a:lnTo>
                    <a:pt x="576909" y="398067"/>
                  </a:lnTo>
                  <a:lnTo>
                    <a:pt x="0" y="39806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IE"/>
            </a:p>
          </p:txBody>
        </p:sp>
        <p:sp>
          <p:nvSpPr>
            <p:cNvPr id="25" name="TextBox 25"/>
            <p:cNvSpPr txBox="1"/>
            <p:nvPr/>
          </p:nvSpPr>
          <p:spPr>
            <a:xfrm>
              <a:off x="1309163" y="28575"/>
              <a:ext cx="7327966" cy="1698625"/>
            </a:xfrm>
            <a:prstGeom prst="rect">
              <a:avLst/>
            </a:prstGeom>
          </p:spPr>
          <p:txBody>
            <a:bodyPr lIns="0" tIns="0" rIns="0" bIns="0" rtlCol="0" anchor="t">
              <a:spAutoFit/>
            </a:bodyPr>
            <a:lstStyle/>
            <a:p>
              <a:pPr algn="l">
                <a:lnSpc>
                  <a:spcPts val="3300"/>
                </a:lnSpc>
                <a:spcBef>
                  <a:spcPct val="0"/>
                </a:spcBef>
              </a:pPr>
              <a:r>
                <a:rPr lang="en-US" sz="3000" spc="-15">
                  <a:solidFill>
                    <a:srgbClr val="000000"/>
                  </a:solidFill>
                  <a:latin typeface="Tahoma"/>
                  <a:ea typeface="Tahoma"/>
                  <a:cs typeface="Tahoma"/>
                  <a:sym typeface="Tahoma"/>
                </a:rPr>
                <a:t>Need support or have questions? Contact us at:</a:t>
              </a:r>
            </a:p>
            <a:p>
              <a:pPr algn="l">
                <a:lnSpc>
                  <a:spcPts val="3300"/>
                </a:lnSpc>
                <a:spcBef>
                  <a:spcPct val="0"/>
                </a:spcBef>
              </a:pPr>
              <a:r>
                <a:rPr lang="en-US" sz="3000" u="sng" spc="-15">
                  <a:solidFill>
                    <a:srgbClr val="000000"/>
                  </a:solidFill>
                  <a:latin typeface="Tahoma"/>
                  <a:ea typeface="Tahoma"/>
                  <a:cs typeface="Tahoma"/>
                  <a:sym typeface="Tahoma"/>
                  <a:hlinkClick r:id="rId6" tooltip="mailto:water@greenschoolsireland.org"/>
                </a:rPr>
                <a:t>water@greenschoolsireland.org </a:t>
              </a:r>
            </a:p>
          </p:txBody>
        </p:sp>
      </p:grpSp>
      <p:grpSp>
        <p:nvGrpSpPr>
          <p:cNvPr id="26" name="Group 26"/>
          <p:cNvGrpSpPr/>
          <p:nvPr/>
        </p:nvGrpSpPr>
        <p:grpSpPr>
          <a:xfrm>
            <a:off x="13870556" y="400472"/>
            <a:ext cx="3982329" cy="2167147"/>
            <a:chOff x="0" y="0"/>
            <a:chExt cx="5309772" cy="2889529"/>
          </a:xfrm>
        </p:grpSpPr>
        <p:sp>
          <p:nvSpPr>
            <p:cNvPr id="27" name="Freeform 27"/>
            <p:cNvSpPr/>
            <p:nvPr/>
          </p:nvSpPr>
          <p:spPr>
            <a:xfrm>
              <a:off x="3266762" y="0"/>
              <a:ext cx="2043010" cy="2889529"/>
            </a:xfrm>
            <a:custGeom>
              <a:avLst/>
              <a:gdLst/>
              <a:ahLst/>
              <a:cxnLst/>
              <a:rect l="l" t="t" r="r" b="b"/>
              <a:pathLst>
                <a:path w="2043010" h="2889529">
                  <a:moveTo>
                    <a:pt x="0" y="0"/>
                  </a:moveTo>
                  <a:lnTo>
                    <a:pt x="2043010" y="0"/>
                  </a:lnTo>
                  <a:lnTo>
                    <a:pt x="2043010" y="2889529"/>
                  </a:lnTo>
                  <a:lnTo>
                    <a:pt x="0" y="2889529"/>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endParaRPr lang="en-IE"/>
            </a:p>
          </p:txBody>
        </p:sp>
        <p:sp>
          <p:nvSpPr>
            <p:cNvPr id="28" name="Freeform 28"/>
            <p:cNvSpPr/>
            <p:nvPr/>
          </p:nvSpPr>
          <p:spPr>
            <a:xfrm>
              <a:off x="0" y="643449"/>
              <a:ext cx="3266762" cy="1602631"/>
            </a:xfrm>
            <a:custGeom>
              <a:avLst/>
              <a:gdLst/>
              <a:ahLst/>
              <a:cxnLst/>
              <a:rect l="l" t="t" r="r" b="b"/>
              <a:pathLst>
                <a:path w="3266762" h="1602631">
                  <a:moveTo>
                    <a:pt x="0" y="0"/>
                  </a:moveTo>
                  <a:lnTo>
                    <a:pt x="3266762" y="0"/>
                  </a:lnTo>
                  <a:lnTo>
                    <a:pt x="3266762" y="1602631"/>
                  </a:lnTo>
                  <a:lnTo>
                    <a:pt x="0" y="1602631"/>
                  </a:lnTo>
                  <a:lnTo>
                    <a:pt x="0" y="0"/>
                  </a:lnTo>
                  <a:close/>
                </a:path>
              </a:pathLst>
            </a:custGeom>
            <a:blipFill>
              <a:blip r:embed="rId8" cstate="email">
                <a:extLst>
                  <a:ext uri="{28A0092B-C50C-407E-A947-70E740481C1C}">
                    <a14:useLocalDpi xmlns:a14="http://schemas.microsoft.com/office/drawing/2010/main"/>
                  </a:ext>
                </a:extLst>
              </a:blip>
              <a:stretch>
                <a:fillRect/>
              </a:stretch>
            </a:blipFill>
          </p:spPr>
          <p:txBody>
            <a:bodyPr/>
            <a:lstStyle/>
            <a:p>
              <a:endParaRPr lang="en-IE"/>
            </a:p>
          </p:txBody>
        </p:sp>
      </p:grpSp>
      <p:sp>
        <p:nvSpPr>
          <p:cNvPr id="29" name="TextBox 29"/>
          <p:cNvSpPr txBox="1"/>
          <p:nvPr/>
        </p:nvSpPr>
        <p:spPr>
          <a:xfrm>
            <a:off x="5157139" y="1626921"/>
            <a:ext cx="7973723" cy="1076326"/>
          </a:xfrm>
          <a:prstGeom prst="rect">
            <a:avLst/>
          </a:prstGeom>
        </p:spPr>
        <p:txBody>
          <a:bodyPr lIns="0" tIns="0" rIns="0" bIns="0" rtlCol="0" anchor="t">
            <a:spAutoFit/>
          </a:bodyPr>
          <a:lstStyle/>
          <a:p>
            <a:pPr marL="0" lvl="0" indent="0" algn="ctr">
              <a:lnSpc>
                <a:spcPts val="7200"/>
              </a:lnSpc>
              <a:spcBef>
                <a:spcPct val="0"/>
              </a:spcBef>
            </a:pPr>
            <a:r>
              <a:rPr lang="en-US" sz="8000" b="1" spc="-40">
                <a:solidFill>
                  <a:srgbClr val="003E7E"/>
                </a:solidFill>
                <a:latin typeface="Poppins Bold"/>
                <a:ea typeface="Poppins Bold"/>
                <a:cs typeface="Poppins Bold"/>
                <a:sym typeface="Poppins Bold"/>
              </a:rPr>
              <a:t>Keep Learning</a:t>
            </a:r>
          </a:p>
        </p:txBody>
      </p:sp>
      <p:grpSp>
        <p:nvGrpSpPr>
          <p:cNvPr id="30" name="Group 30"/>
          <p:cNvGrpSpPr/>
          <p:nvPr/>
        </p:nvGrpSpPr>
        <p:grpSpPr>
          <a:xfrm>
            <a:off x="1791550" y="6380248"/>
            <a:ext cx="14704899" cy="1027433"/>
            <a:chOff x="0" y="0"/>
            <a:chExt cx="19606532" cy="1369911"/>
          </a:xfrm>
        </p:grpSpPr>
        <p:grpSp>
          <p:nvGrpSpPr>
            <p:cNvPr id="31" name="Group 31"/>
            <p:cNvGrpSpPr/>
            <p:nvPr/>
          </p:nvGrpSpPr>
          <p:grpSpPr>
            <a:xfrm>
              <a:off x="0" y="1578"/>
              <a:ext cx="19606532" cy="1366754"/>
              <a:chOff x="0" y="0"/>
              <a:chExt cx="3872895" cy="269976"/>
            </a:xfrm>
          </p:grpSpPr>
          <p:sp>
            <p:nvSpPr>
              <p:cNvPr id="32" name="Freeform 32"/>
              <p:cNvSpPr/>
              <p:nvPr/>
            </p:nvSpPr>
            <p:spPr>
              <a:xfrm>
                <a:off x="0" y="0"/>
                <a:ext cx="3872895" cy="269976"/>
              </a:xfrm>
              <a:custGeom>
                <a:avLst/>
                <a:gdLst/>
                <a:ahLst/>
                <a:cxnLst/>
                <a:rect l="l" t="t" r="r" b="b"/>
                <a:pathLst>
                  <a:path w="3872895" h="269976">
                    <a:moveTo>
                      <a:pt x="26851" y="0"/>
                    </a:moveTo>
                    <a:lnTo>
                      <a:pt x="3846045" y="0"/>
                    </a:lnTo>
                    <a:cubicBezTo>
                      <a:pt x="3853166" y="0"/>
                      <a:pt x="3859995" y="2829"/>
                      <a:pt x="3865031" y="7864"/>
                    </a:cubicBezTo>
                    <a:cubicBezTo>
                      <a:pt x="3870066" y="12900"/>
                      <a:pt x="3872895" y="19730"/>
                      <a:pt x="3872895" y="26851"/>
                    </a:cubicBezTo>
                    <a:lnTo>
                      <a:pt x="3872895" y="243125"/>
                    </a:lnTo>
                    <a:cubicBezTo>
                      <a:pt x="3872895" y="257955"/>
                      <a:pt x="3860874" y="269976"/>
                      <a:pt x="3846045" y="269976"/>
                    </a:cubicBezTo>
                    <a:lnTo>
                      <a:pt x="26851" y="269976"/>
                    </a:lnTo>
                    <a:cubicBezTo>
                      <a:pt x="19730" y="269976"/>
                      <a:pt x="12900" y="267147"/>
                      <a:pt x="7864" y="262112"/>
                    </a:cubicBezTo>
                    <a:cubicBezTo>
                      <a:pt x="2829" y="257076"/>
                      <a:pt x="0" y="250247"/>
                      <a:pt x="0" y="243125"/>
                    </a:cubicBezTo>
                    <a:lnTo>
                      <a:pt x="0" y="26851"/>
                    </a:lnTo>
                    <a:cubicBezTo>
                      <a:pt x="0" y="12022"/>
                      <a:pt x="12022" y="0"/>
                      <a:pt x="26851" y="0"/>
                    </a:cubicBezTo>
                    <a:close/>
                  </a:path>
                </a:pathLst>
              </a:custGeom>
              <a:solidFill>
                <a:srgbClr val="C41188"/>
              </a:solidFill>
            </p:spPr>
            <p:txBody>
              <a:bodyPr/>
              <a:lstStyle/>
              <a:p>
                <a:endParaRPr lang="en-IE"/>
              </a:p>
            </p:txBody>
          </p:sp>
          <p:sp>
            <p:nvSpPr>
              <p:cNvPr id="33" name="TextBox 33"/>
              <p:cNvSpPr txBox="1"/>
              <p:nvPr/>
            </p:nvSpPr>
            <p:spPr>
              <a:xfrm>
                <a:off x="0" y="57150"/>
                <a:ext cx="3872895" cy="212826"/>
              </a:xfrm>
              <a:prstGeom prst="rect">
                <a:avLst/>
              </a:prstGeom>
            </p:spPr>
            <p:txBody>
              <a:bodyPr lIns="50800" tIns="50800" rIns="50800" bIns="50800" rtlCol="0" anchor="ctr"/>
              <a:lstStyle/>
              <a:p>
                <a:pPr algn="ctr">
                  <a:lnSpc>
                    <a:spcPts val="1840"/>
                  </a:lnSpc>
                </a:pPr>
                <a:endParaRPr/>
              </a:p>
            </p:txBody>
          </p:sp>
        </p:grpSp>
        <p:grpSp>
          <p:nvGrpSpPr>
            <p:cNvPr id="34" name="Group 34"/>
            <p:cNvGrpSpPr/>
            <p:nvPr/>
          </p:nvGrpSpPr>
          <p:grpSpPr>
            <a:xfrm>
              <a:off x="5934927" y="0"/>
              <a:ext cx="13671605" cy="1366754"/>
              <a:chOff x="0" y="0"/>
              <a:chExt cx="2700564" cy="269976"/>
            </a:xfrm>
          </p:grpSpPr>
          <p:sp>
            <p:nvSpPr>
              <p:cNvPr id="35" name="Freeform 35"/>
              <p:cNvSpPr/>
              <p:nvPr/>
            </p:nvSpPr>
            <p:spPr>
              <a:xfrm>
                <a:off x="0" y="0"/>
                <a:ext cx="2700564" cy="269976"/>
              </a:xfrm>
              <a:custGeom>
                <a:avLst/>
                <a:gdLst/>
                <a:ahLst/>
                <a:cxnLst/>
                <a:rect l="l" t="t" r="r" b="b"/>
                <a:pathLst>
                  <a:path w="2700564" h="269976">
                    <a:moveTo>
                      <a:pt x="38507" y="0"/>
                    </a:moveTo>
                    <a:lnTo>
                      <a:pt x="2662057" y="0"/>
                    </a:lnTo>
                    <a:cubicBezTo>
                      <a:pt x="2683324" y="0"/>
                      <a:pt x="2700564" y="17240"/>
                      <a:pt x="2700564" y="38507"/>
                    </a:cubicBezTo>
                    <a:lnTo>
                      <a:pt x="2700564" y="231469"/>
                    </a:lnTo>
                    <a:cubicBezTo>
                      <a:pt x="2700564" y="241682"/>
                      <a:pt x="2696507" y="251476"/>
                      <a:pt x="2689286" y="258698"/>
                    </a:cubicBezTo>
                    <a:cubicBezTo>
                      <a:pt x="2682064" y="265919"/>
                      <a:pt x="2672270" y="269976"/>
                      <a:pt x="2662057" y="269976"/>
                    </a:cubicBezTo>
                    <a:lnTo>
                      <a:pt x="38507" y="269976"/>
                    </a:lnTo>
                    <a:cubicBezTo>
                      <a:pt x="28294" y="269976"/>
                      <a:pt x="18500" y="265919"/>
                      <a:pt x="11278" y="258698"/>
                    </a:cubicBezTo>
                    <a:cubicBezTo>
                      <a:pt x="4057" y="251476"/>
                      <a:pt x="0" y="241682"/>
                      <a:pt x="0" y="231469"/>
                    </a:cubicBezTo>
                    <a:lnTo>
                      <a:pt x="0" y="38507"/>
                    </a:lnTo>
                    <a:cubicBezTo>
                      <a:pt x="0" y="28294"/>
                      <a:pt x="4057" y="18500"/>
                      <a:pt x="11278" y="11278"/>
                    </a:cubicBezTo>
                    <a:cubicBezTo>
                      <a:pt x="18500" y="4057"/>
                      <a:pt x="28294" y="0"/>
                      <a:pt x="38507" y="0"/>
                    </a:cubicBezTo>
                    <a:close/>
                  </a:path>
                </a:pathLst>
              </a:custGeom>
              <a:solidFill>
                <a:srgbClr val="FFEEF9"/>
              </a:solidFill>
            </p:spPr>
            <p:txBody>
              <a:bodyPr/>
              <a:lstStyle/>
              <a:p>
                <a:endParaRPr lang="en-IE"/>
              </a:p>
            </p:txBody>
          </p:sp>
          <p:sp>
            <p:nvSpPr>
              <p:cNvPr id="36" name="TextBox 36"/>
              <p:cNvSpPr txBox="1"/>
              <p:nvPr/>
            </p:nvSpPr>
            <p:spPr>
              <a:xfrm>
                <a:off x="0" y="57150"/>
                <a:ext cx="2700564" cy="212826"/>
              </a:xfrm>
              <a:prstGeom prst="rect">
                <a:avLst/>
              </a:prstGeom>
            </p:spPr>
            <p:txBody>
              <a:bodyPr lIns="50800" tIns="50800" rIns="50800" bIns="50800" rtlCol="0" anchor="ctr"/>
              <a:lstStyle/>
              <a:p>
                <a:pPr algn="ctr">
                  <a:lnSpc>
                    <a:spcPts val="1840"/>
                  </a:lnSpc>
                </a:pPr>
                <a:endParaRPr/>
              </a:p>
            </p:txBody>
          </p:sp>
        </p:grpSp>
        <p:sp>
          <p:nvSpPr>
            <p:cNvPr id="37" name="TextBox 37"/>
            <p:cNvSpPr txBox="1"/>
            <p:nvPr/>
          </p:nvSpPr>
          <p:spPr>
            <a:xfrm>
              <a:off x="713778" y="195158"/>
              <a:ext cx="5009769" cy="865295"/>
            </a:xfrm>
            <a:prstGeom prst="rect">
              <a:avLst/>
            </a:prstGeom>
          </p:spPr>
          <p:txBody>
            <a:bodyPr lIns="0" tIns="0" rIns="0" bIns="0" rtlCol="0" anchor="t">
              <a:spAutoFit/>
            </a:bodyPr>
            <a:lstStyle/>
            <a:p>
              <a:pPr algn="r">
                <a:lnSpc>
                  <a:spcPts val="5179"/>
                </a:lnSpc>
              </a:pPr>
              <a:r>
                <a:rPr lang="en-US" sz="3699" b="1">
                  <a:solidFill>
                    <a:srgbClr val="FFFFFF"/>
                  </a:solidFill>
                  <a:latin typeface="Poppins Semi-Bold"/>
                  <a:ea typeface="Poppins Semi-Bold"/>
                  <a:cs typeface="Poppins Semi-Bold"/>
                  <a:sym typeface="Poppins Semi-Bold"/>
                </a:rPr>
                <a:t>Hidden Water</a:t>
              </a:r>
            </a:p>
          </p:txBody>
        </p:sp>
        <p:grpSp>
          <p:nvGrpSpPr>
            <p:cNvPr id="38" name="Group 38"/>
            <p:cNvGrpSpPr/>
            <p:nvPr/>
          </p:nvGrpSpPr>
          <p:grpSpPr>
            <a:xfrm>
              <a:off x="5759417" y="1578"/>
              <a:ext cx="900906" cy="1368332"/>
              <a:chOff x="0" y="0"/>
              <a:chExt cx="177957" cy="270288"/>
            </a:xfrm>
          </p:grpSpPr>
          <p:sp>
            <p:nvSpPr>
              <p:cNvPr id="39" name="Freeform 39"/>
              <p:cNvSpPr/>
              <p:nvPr/>
            </p:nvSpPr>
            <p:spPr>
              <a:xfrm>
                <a:off x="0" y="0"/>
                <a:ext cx="177957" cy="270288"/>
              </a:xfrm>
              <a:custGeom>
                <a:avLst/>
                <a:gdLst/>
                <a:ahLst/>
                <a:cxnLst/>
                <a:rect l="l" t="t" r="r" b="b"/>
                <a:pathLst>
                  <a:path w="177957" h="270288">
                    <a:moveTo>
                      <a:pt x="0" y="0"/>
                    </a:moveTo>
                    <a:lnTo>
                      <a:pt x="177957" y="0"/>
                    </a:lnTo>
                    <a:lnTo>
                      <a:pt x="177957" y="270288"/>
                    </a:lnTo>
                    <a:lnTo>
                      <a:pt x="0" y="270288"/>
                    </a:lnTo>
                    <a:close/>
                  </a:path>
                </a:pathLst>
              </a:custGeom>
              <a:solidFill>
                <a:srgbClr val="C41188"/>
              </a:solidFill>
            </p:spPr>
            <p:txBody>
              <a:bodyPr/>
              <a:lstStyle/>
              <a:p>
                <a:endParaRPr lang="en-IE"/>
              </a:p>
            </p:txBody>
          </p:sp>
          <p:sp>
            <p:nvSpPr>
              <p:cNvPr id="40" name="TextBox 40"/>
              <p:cNvSpPr txBox="1"/>
              <p:nvPr/>
            </p:nvSpPr>
            <p:spPr>
              <a:xfrm>
                <a:off x="0" y="57150"/>
                <a:ext cx="177957" cy="213138"/>
              </a:xfrm>
              <a:prstGeom prst="rect">
                <a:avLst/>
              </a:prstGeom>
            </p:spPr>
            <p:txBody>
              <a:bodyPr lIns="50800" tIns="50800" rIns="50800" bIns="50800" rtlCol="0" anchor="ctr"/>
              <a:lstStyle/>
              <a:p>
                <a:pPr algn="ctr">
                  <a:lnSpc>
                    <a:spcPts val="1840"/>
                  </a:lnSpc>
                </a:pPr>
                <a:endParaRPr/>
              </a:p>
            </p:txBody>
          </p:sp>
        </p:grpSp>
        <p:sp>
          <p:nvSpPr>
            <p:cNvPr id="41" name="TextBox 41"/>
            <p:cNvSpPr txBox="1"/>
            <p:nvPr/>
          </p:nvSpPr>
          <p:spPr>
            <a:xfrm>
              <a:off x="7105716" y="264798"/>
              <a:ext cx="8760619" cy="795655"/>
            </a:xfrm>
            <a:prstGeom prst="rect">
              <a:avLst/>
            </a:prstGeom>
          </p:spPr>
          <p:txBody>
            <a:bodyPr lIns="0" tIns="0" rIns="0" bIns="0" rtlCol="0" anchor="t">
              <a:spAutoFit/>
            </a:bodyPr>
            <a:lstStyle/>
            <a:p>
              <a:pPr marL="0" lvl="0" indent="0" algn="ctr">
                <a:lnSpc>
                  <a:spcPts val="5040"/>
                </a:lnSpc>
                <a:spcBef>
                  <a:spcPct val="0"/>
                </a:spcBef>
              </a:pPr>
              <a:r>
                <a:rPr lang="en-US" sz="3600" u="none" strike="noStrike">
                  <a:solidFill>
                    <a:srgbClr val="000000"/>
                  </a:solidFill>
                  <a:latin typeface="Tahoma"/>
                  <a:ea typeface="Tahoma"/>
                  <a:cs typeface="Tahoma"/>
                  <a:sym typeface="Tahoma"/>
                </a:rPr>
                <a:t>Discover the water we can't see.</a:t>
              </a:r>
            </a:p>
          </p:txBody>
        </p:sp>
      </p:grpSp>
      <p:grpSp>
        <p:nvGrpSpPr>
          <p:cNvPr id="42" name="Group 42"/>
          <p:cNvGrpSpPr/>
          <p:nvPr/>
        </p:nvGrpSpPr>
        <p:grpSpPr>
          <a:xfrm>
            <a:off x="1791550" y="3891967"/>
            <a:ext cx="14704899" cy="1026249"/>
            <a:chOff x="0" y="0"/>
            <a:chExt cx="19606532" cy="1368332"/>
          </a:xfrm>
        </p:grpSpPr>
        <p:grpSp>
          <p:nvGrpSpPr>
            <p:cNvPr id="43" name="Group 43"/>
            <p:cNvGrpSpPr/>
            <p:nvPr/>
          </p:nvGrpSpPr>
          <p:grpSpPr>
            <a:xfrm>
              <a:off x="0" y="0"/>
              <a:ext cx="19606532" cy="1366754"/>
              <a:chOff x="0" y="0"/>
              <a:chExt cx="3872895" cy="269976"/>
            </a:xfrm>
          </p:grpSpPr>
          <p:sp>
            <p:nvSpPr>
              <p:cNvPr id="44" name="Freeform 44"/>
              <p:cNvSpPr/>
              <p:nvPr/>
            </p:nvSpPr>
            <p:spPr>
              <a:xfrm>
                <a:off x="0" y="0"/>
                <a:ext cx="3872895" cy="269976"/>
              </a:xfrm>
              <a:custGeom>
                <a:avLst/>
                <a:gdLst/>
                <a:ahLst/>
                <a:cxnLst/>
                <a:rect l="l" t="t" r="r" b="b"/>
                <a:pathLst>
                  <a:path w="3872895" h="269976">
                    <a:moveTo>
                      <a:pt x="26851" y="0"/>
                    </a:moveTo>
                    <a:lnTo>
                      <a:pt x="3846045" y="0"/>
                    </a:lnTo>
                    <a:cubicBezTo>
                      <a:pt x="3853166" y="0"/>
                      <a:pt x="3859995" y="2829"/>
                      <a:pt x="3865031" y="7864"/>
                    </a:cubicBezTo>
                    <a:cubicBezTo>
                      <a:pt x="3870066" y="12900"/>
                      <a:pt x="3872895" y="19730"/>
                      <a:pt x="3872895" y="26851"/>
                    </a:cubicBezTo>
                    <a:lnTo>
                      <a:pt x="3872895" y="243125"/>
                    </a:lnTo>
                    <a:cubicBezTo>
                      <a:pt x="3872895" y="257955"/>
                      <a:pt x="3860874" y="269976"/>
                      <a:pt x="3846045" y="269976"/>
                    </a:cubicBezTo>
                    <a:lnTo>
                      <a:pt x="26851" y="269976"/>
                    </a:lnTo>
                    <a:cubicBezTo>
                      <a:pt x="19730" y="269976"/>
                      <a:pt x="12900" y="267147"/>
                      <a:pt x="7864" y="262112"/>
                    </a:cubicBezTo>
                    <a:cubicBezTo>
                      <a:pt x="2829" y="257076"/>
                      <a:pt x="0" y="250247"/>
                      <a:pt x="0" y="243125"/>
                    </a:cubicBezTo>
                    <a:lnTo>
                      <a:pt x="0" y="26851"/>
                    </a:lnTo>
                    <a:cubicBezTo>
                      <a:pt x="0" y="12022"/>
                      <a:pt x="12022" y="0"/>
                      <a:pt x="26851" y="0"/>
                    </a:cubicBezTo>
                    <a:close/>
                  </a:path>
                </a:pathLst>
              </a:custGeom>
              <a:solidFill>
                <a:srgbClr val="003E7E"/>
              </a:solidFill>
            </p:spPr>
            <p:txBody>
              <a:bodyPr/>
              <a:lstStyle/>
              <a:p>
                <a:endParaRPr lang="en-IE"/>
              </a:p>
            </p:txBody>
          </p:sp>
          <p:sp>
            <p:nvSpPr>
              <p:cNvPr id="45" name="TextBox 45"/>
              <p:cNvSpPr txBox="1"/>
              <p:nvPr/>
            </p:nvSpPr>
            <p:spPr>
              <a:xfrm>
                <a:off x="0" y="57150"/>
                <a:ext cx="3872895" cy="212826"/>
              </a:xfrm>
              <a:prstGeom prst="rect">
                <a:avLst/>
              </a:prstGeom>
            </p:spPr>
            <p:txBody>
              <a:bodyPr lIns="50800" tIns="50800" rIns="50800" bIns="50800" rtlCol="0" anchor="ctr"/>
              <a:lstStyle/>
              <a:p>
                <a:pPr algn="ctr">
                  <a:lnSpc>
                    <a:spcPts val="1840"/>
                  </a:lnSpc>
                </a:pPr>
                <a:endParaRPr/>
              </a:p>
            </p:txBody>
          </p:sp>
        </p:grpSp>
        <p:grpSp>
          <p:nvGrpSpPr>
            <p:cNvPr id="46" name="Group 46"/>
            <p:cNvGrpSpPr/>
            <p:nvPr/>
          </p:nvGrpSpPr>
          <p:grpSpPr>
            <a:xfrm>
              <a:off x="5759417" y="0"/>
              <a:ext cx="13847115" cy="1366754"/>
              <a:chOff x="0" y="0"/>
              <a:chExt cx="2735233" cy="269976"/>
            </a:xfrm>
          </p:grpSpPr>
          <p:sp>
            <p:nvSpPr>
              <p:cNvPr id="47" name="Freeform 47"/>
              <p:cNvSpPr/>
              <p:nvPr/>
            </p:nvSpPr>
            <p:spPr>
              <a:xfrm>
                <a:off x="0" y="0"/>
                <a:ext cx="2735233" cy="269976"/>
              </a:xfrm>
              <a:custGeom>
                <a:avLst/>
                <a:gdLst/>
                <a:ahLst/>
                <a:cxnLst/>
                <a:rect l="l" t="t" r="r" b="b"/>
                <a:pathLst>
                  <a:path w="2735233" h="269976">
                    <a:moveTo>
                      <a:pt x="38019" y="0"/>
                    </a:moveTo>
                    <a:lnTo>
                      <a:pt x="2697214" y="0"/>
                    </a:lnTo>
                    <a:cubicBezTo>
                      <a:pt x="2707297" y="0"/>
                      <a:pt x="2716967" y="4006"/>
                      <a:pt x="2724097" y="11135"/>
                    </a:cubicBezTo>
                    <a:cubicBezTo>
                      <a:pt x="2731227" y="18265"/>
                      <a:pt x="2735233" y="27936"/>
                      <a:pt x="2735233" y="38019"/>
                    </a:cubicBezTo>
                    <a:lnTo>
                      <a:pt x="2735233" y="231957"/>
                    </a:lnTo>
                    <a:cubicBezTo>
                      <a:pt x="2735233" y="252955"/>
                      <a:pt x="2718211" y="269976"/>
                      <a:pt x="2697214" y="269976"/>
                    </a:cubicBezTo>
                    <a:lnTo>
                      <a:pt x="38019" y="269976"/>
                    </a:lnTo>
                    <a:cubicBezTo>
                      <a:pt x="27936" y="269976"/>
                      <a:pt x="18265" y="265971"/>
                      <a:pt x="11135" y="258841"/>
                    </a:cubicBezTo>
                    <a:cubicBezTo>
                      <a:pt x="4006" y="251711"/>
                      <a:pt x="0" y="242041"/>
                      <a:pt x="0" y="231957"/>
                    </a:cubicBezTo>
                    <a:lnTo>
                      <a:pt x="0" y="38019"/>
                    </a:lnTo>
                    <a:cubicBezTo>
                      <a:pt x="0" y="27936"/>
                      <a:pt x="4006" y="18265"/>
                      <a:pt x="11135" y="11135"/>
                    </a:cubicBezTo>
                    <a:cubicBezTo>
                      <a:pt x="18265" y="4006"/>
                      <a:pt x="27936" y="0"/>
                      <a:pt x="38019" y="0"/>
                    </a:cubicBezTo>
                    <a:close/>
                  </a:path>
                </a:pathLst>
              </a:custGeom>
              <a:solidFill>
                <a:srgbClr val="D5E9FF"/>
              </a:solidFill>
            </p:spPr>
            <p:txBody>
              <a:bodyPr/>
              <a:lstStyle/>
              <a:p>
                <a:endParaRPr lang="en-IE"/>
              </a:p>
            </p:txBody>
          </p:sp>
          <p:sp>
            <p:nvSpPr>
              <p:cNvPr id="48" name="TextBox 48"/>
              <p:cNvSpPr txBox="1"/>
              <p:nvPr/>
            </p:nvSpPr>
            <p:spPr>
              <a:xfrm>
                <a:off x="0" y="57150"/>
                <a:ext cx="2735233" cy="212826"/>
              </a:xfrm>
              <a:prstGeom prst="rect">
                <a:avLst/>
              </a:prstGeom>
            </p:spPr>
            <p:txBody>
              <a:bodyPr lIns="50800" tIns="50800" rIns="50800" bIns="50800" rtlCol="0" anchor="ctr"/>
              <a:lstStyle/>
              <a:p>
                <a:pPr algn="ctr">
                  <a:lnSpc>
                    <a:spcPts val="1840"/>
                  </a:lnSpc>
                </a:pPr>
                <a:endParaRPr/>
              </a:p>
            </p:txBody>
          </p:sp>
        </p:grpSp>
        <p:grpSp>
          <p:nvGrpSpPr>
            <p:cNvPr id="49" name="Group 49"/>
            <p:cNvGrpSpPr/>
            <p:nvPr/>
          </p:nvGrpSpPr>
          <p:grpSpPr>
            <a:xfrm>
              <a:off x="5759417" y="0"/>
              <a:ext cx="900906" cy="1368332"/>
              <a:chOff x="0" y="0"/>
              <a:chExt cx="177957" cy="270288"/>
            </a:xfrm>
          </p:grpSpPr>
          <p:sp>
            <p:nvSpPr>
              <p:cNvPr id="50" name="Freeform 50"/>
              <p:cNvSpPr/>
              <p:nvPr/>
            </p:nvSpPr>
            <p:spPr>
              <a:xfrm>
                <a:off x="0" y="0"/>
                <a:ext cx="177957" cy="270288"/>
              </a:xfrm>
              <a:custGeom>
                <a:avLst/>
                <a:gdLst/>
                <a:ahLst/>
                <a:cxnLst/>
                <a:rect l="l" t="t" r="r" b="b"/>
                <a:pathLst>
                  <a:path w="177957" h="270288">
                    <a:moveTo>
                      <a:pt x="0" y="0"/>
                    </a:moveTo>
                    <a:lnTo>
                      <a:pt x="177957" y="0"/>
                    </a:lnTo>
                    <a:lnTo>
                      <a:pt x="177957" y="270288"/>
                    </a:lnTo>
                    <a:lnTo>
                      <a:pt x="0" y="270288"/>
                    </a:lnTo>
                    <a:close/>
                  </a:path>
                </a:pathLst>
              </a:custGeom>
              <a:solidFill>
                <a:srgbClr val="003E7E"/>
              </a:solidFill>
            </p:spPr>
            <p:txBody>
              <a:bodyPr/>
              <a:lstStyle/>
              <a:p>
                <a:endParaRPr lang="en-IE"/>
              </a:p>
            </p:txBody>
          </p:sp>
          <p:sp>
            <p:nvSpPr>
              <p:cNvPr id="51" name="TextBox 51"/>
              <p:cNvSpPr txBox="1"/>
              <p:nvPr/>
            </p:nvSpPr>
            <p:spPr>
              <a:xfrm>
                <a:off x="0" y="57150"/>
                <a:ext cx="177957" cy="213138"/>
              </a:xfrm>
              <a:prstGeom prst="rect">
                <a:avLst/>
              </a:prstGeom>
            </p:spPr>
            <p:txBody>
              <a:bodyPr lIns="50800" tIns="50800" rIns="50800" bIns="50800" rtlCol="0" anchor="ctr"/>
              <a:lstStyle/>
              <a:p>
                <a:pPr algn="ctr">
                  <a:lnSpc>
                    <a:spcPts val="1840"/>
                  </a:lnSpc>
                </a:pPr>
                <a:endParaRPr/>
              </a:p>
            </p:txBody>
          </p:sp>
        </p:grpSp>
        <p:sp>
          <p:nvSpPr>
            <p:cNvPr id="52" name="TextBox 52"/>
            <p:cNvSpPr txBox="1"/>
            <p:nvPr/>
          </p:nvSpPr>
          <p:spPr>
            <a:xfrm>
              <a:off x="248649" y="215595"/>
              <a:ext cx="5474898" cy="865295"/>
            </a:xfrm>
            <a:prstGeom prst="rect">
              <a:avLst/>
            </a:prstGeom>
          </p:spPr>
          <p:txBody>
            <a:bodyPr lIns="0" tIns="0" rIns="0" bIns="0" rtlCol="0" anchor="t">
              <a:spAutoFit/>
            </a:bodyPr>
            <a:lstStyle/>
            <a:p>
              <a:pPr algn="r">
                <a:lnSpc>
                  <a:spcPts val="5179"/>
                </a:lnSpc>
              </a:pPr>
              <a:r>
                <a:rPr lang="en-US" sz="3699" b="1">
                  <a:solidFill>
                    <a:srgbClr val="FFFFFF"/>
                  </a:solidFill>
                  <a:latin typeface="Poppins Semi-Bold"/>
                  <a:ea typeface="Poppins Semi-Bold"/>
                  <a:cs typeface="Poppins Semi-Bold"/>
                  <a:sym typeface="Poppins Semi-Bold"/>
                </a:rPr>
                <a:t>Water on Earth</a:t>
              </a:r>
            </a:p>
          </p:txBody>
        </p:sp>
        <p:sp>
          <p:nvSpPr>
            <p:cNvPr id="53" name="TextBox 53"/>
            <p:cNvSpPr txBox="1"/>
            <p:nvPr/>
          </p:nvSpPr>
          <p:spPr>
            <a:xfrm>
              <a:off x="7105716" y="263220"/>
              <a:ext cx="11784821" cy="795655"/>
            </a:xfrm>
            <a:prstGeom prst="rect">
              <a:avLst/>
            </a:prstGeom>
          </p:spPr>
          <p:txBody>
            <a:bodyPr lIns="0" tIns="0" rIns="0" bIns="0" rtlCol="0" anchor="t">
              <a:spAutoFit/>
            </a:bodyPr>
            <a:lstStyle/>
            <a:p>
              <a:pPr algn="l">
                <a:lnSpc>
                  <a:spcPts val="5040"/>
                </a:lnSpc>
                <a:spcBef>
                  <a:spcPct val="0"/>
                </a:spcBef>
              </a:pPr>
              <a:r>
                <a:rPr lang="en-US" sz="3600">
                  <a:solidFill>
                    <a:srgbClr val="000000"/>
                  </a:solidFill>
                  <a:latin typeface="Tahoma"/>
                  <a:ea typeface="Tahoma"/>
                  <a:cs typeface="Tahoma"/>
                  <a:sym typeface="Tahoma"/>
                </a:rPr>
                <a:t>Start your water learning journey.</a:t>
              </a:r>
            </a:p>
          </p:txBody>
        </p:sp>
      </p:grpSp>
      <p:sp>
        <p:nvSpPr>
          <p:cNvPr id="54" name="TextBox 54"/>
          <p:cNvSpPr txBox="1"/>
          <p:nvPr/>
        </p:nvSpPr>
        <p:spPr>
          <a:xfrm>
            <a:off x="886670" y="3065197"/>
            <a:ext cx="16514659" cy="502920"/>
          </a:xfrm>
          <a:prstGeom prst="rect">
            <a:avLst/>
          </a:prstGeom>
        </p:spPr>
        <p:txBody>
          <a:bodyPr lIns="0" tIns="0" rIns="0" bIns="0" rtlCol="0" anchor="t">
            <a:spAutoFit/>
          </a:bodyPr>
          <a:lstStyle/>
          <a:p>
            <a:pPr algn="ctr">
              <a:lnSpc>
                <a:spcPts val="3960"/>
              </a:lnSpc>
              <a:spcBef>
                <a:spcPct val="0"/>
              </a:spcBef>
            </a:pPr>
            <a:r>
              <a:rPr lang="en-US" sz="3600" spc="-18">
                <a:solidFill>
                  <a:srgbClr val="000000"/>
                </a:solidFill>
                <a:latin typeface="Tahoma"/>
                <a:ea typeface="Tahoma"/>
                <a:cs typeface="Tahoma"/>
                <a:sym typeface="Tahoma"/>
              </a:rPr>
              <a:t>Continue your journey with the other lessons in the </a:t>
            </a:r>
            <a:r>
              <a:rPr lang="en-US" sz="3600" b="1" spc="-18">
                <a:solidFill>
                  <a:srgbClr val="000000"/>
                </a:solidFill>
                <a:latin typeface="Tahoma Bold"/>
                <a:ea typeface="Tahoma Bold"/>
                <a:cs typeface="Tahoma Bold"/>
                <a:sym typeface="Tahoma Bold"/>
              </a:rPr>
              <a:t>Water Learning Series</a:t>
            </a:r>
            <a:r>
              <a:rPr lang="en-US" sz="3600" spc="-18">
                <a:solidFill>
                  <a:srgbClr val="000000"/>
                </a:solidFill>
                <a:latin typeface="Tahoma"/>
                <a:ea typeface="Tahoma"/>
                <a:cs typeface="Tahoma"/>
                <a:sym typeface="Tahoma"/>
              </a:rPr>
              <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a:extLst>
              <a:ext uri="{FF2B5EF4-FFF2-40B4-BE49-F238E27FC236}">
                <a16:creationId xmlns:a16="http://schemas.microsoft.com/office/drawing/2014/main" id="{87B34018-7975-8E4E-1F3B-EEE7CC0D343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590"/>
            <a:ext cx="18288000" cy="10285820"/>
          </a:xfrm>
          <a:prstGeom prst="rect">
            <a:avLst/>
          </a:prstGeom>
        </p:spPr>
      </p:pic>
      <p:sp>
        <p:nvSpPr>
          <p:cNvPr id="2" name="TextBox 2"/>
          <p:cNvSpPr txBox="1"/>
          <p:nvPr/>
        </p:nvSpPr>
        <p:spPr>
          <a:xfrm>
            <a:off x="1028700" y="1171575"/>
            <a:ext cx="6780426" cy="1076326"/>
          </a:xfrm>
          <a:prstGeom prst="rect">
            <a:avLst/>
          </a:prstGeom>
        </p:spPr>
        <p:txBody>
          <a:bodyPr lIns="0" tIns="0" rIns="0" bIns="0" rtlCol="0" anchor="t">
            <a:spAutoFit/>
          </a:bodyPr>
          <a:lstStyle/>
          <a:p>
            <a:pPr marL="0" lvl="0" indent="0" algn="l">
              <a:lnSpc>
                <a:spcPts val="7200"/>
              </a:lnSpc>
              <a:spcBef>
                <a:spcPct val="0"/>
              </a:spcBef>
            </a:pPr>
            <a:r>
              <a:rPr lang="en-US" sz="8000" b="1" spc="-40">
                <a:solidFill>
                  <a:srgbClr val="03A64A"/>
                </a:solidFill>
                <a:latin typeface="Poppins Bold"/>
                <a:ea typeface="Poppins Bold"/>
                <a:cs typeface="Poppins Bold"/>
                <a:sym typeface="Poppins Bold"/>
              </a:rPr>
              <a:t>Water is Life</a:t>
            </a:r>
          </a:p>
        </p:txBody>
      </p:sp>
      <p:grpSp>
        <p:nvGrpSpPr>
          <p:cNvPr id="5" name="Group 5"/>
          <p:cNvGrpSpPr/>
          <p:nvPr/>
        </p:nvGrpSpPr>
        <p:grpSpPr>
          <a:xfrm>
            <a:off x="1344664" y="6613988"/>
            <a:ext cx="2008655" cy="860885"/>
            <a:chOff x="0" y="0"/>
            <a:chExt cx="529028" cy="226735"/>
          </a:xfrm>
        </p:grpSpPr>
        <p:sp>
          <p:nvSpPr>
            <p:cNvPr id="6" name="Freeform 6"/>
            <p:cNvSpPr/>
            <p:nvPr/>
          </p:nvSpPr>
          <p:spPr>
            <a:xfrm>
              <a:off x="0" y="0"/>
              <a:ext cx="529028" cy="226735"/>
            </a:xfrm>
            <a:custGeom>
              <a:avLst/>
              <a:gdLst/>
              <a:ahLst/>
              <a:cxnLst/>
              <a:rect l="l" t="t" r="r" b="b"/>
              <a:pathLst>
                <a:path w="529028" h="226735">
                  <a:moveTo>
                    <a:pt x="65523" y="0"/>
                  </a:moveTo>
                  <a:lnTo>
                    <a:pt x="463505" y="0"/>
                  </a:lnTo>
                  <a:cubicBezTo>
                    <a:pt x="499693" y="0"/>
                    <a:pt x="529028" y="29336"/>
                    <a:pt x="529028" y="65523"/>
                  </a:cubicBezTo>
                  <a:lnTo>
                    <a:pt x="529028" y="161212"/>
                  </a:lnTo>
                  <a:cubicBezTo>
                    <a:pt x="529028" y="197400"/>
                    <a:pt x="499693" y="226735"/>
                    <a:pt x="463505" y="226735"/>
                  </a:cubicBezTo>
                  <a:lnTo>
                    <a:pt x="65523" y="226735"/>
                  </a:lnTo>
                  <a:cubicBezTo>
                    <a:pt x="29336" y="226735"/>
                    <a:pt x="0" y="197400"/>
                    <a:pt x="0" y="161212"/>
                  </a:cubicBezTo>
                  <a:lnTo>
                    <a:pt x="0" y="65523"/>
                  </a:lnTo>
                  <a:cubicBezTo>
                    <a:pt x="0" y="29336"/>
                    <a:pt x="29336" y="0"/>
                    <a:pt x="65523" y="0"/>
                  </a:cubicBezTo>
                  <a:close/>
                </a:path>
              </a:pathLst>
            </a:custGeom>
            <a:solidFill>
              <a:srgbClr val="C41188"/>
            </a:solidFill>
          </p:spPr>
          <p:txBody>
            <a:bodyPr/>
            <a:lstStyle/>
            <a:p>
              <a:endParaRPr lang="en-IE"/>
            </a:p>
          </p:txBody>
        </p:sp>
        <p:sp>
          <p:nvSpPr>
            <p:cNvPr id="7" name="TextBox 7"/>
            <p:cNvSpPr txBox="1"/>
            <p:nvPr/>
          </p:nvSpPr>
          <p:spPr>
            <a:xfrm>
              <a:off x="0" y="47625"/>
              <a:ext cx="529028" cy="179110"/>
            </a:xfrm>
            <a:prstGeom prst="rect">
              <a:avLst/>
            </a:prstGeom>
          </p:spPr>
          <p:txBody>
            <a:bodyPr lIns="50800" tIns="50800" rIns="50800" bIns="50800" rtlCol="0" anchor="ctr"/>
            <a:lstStyle/>
            <a:p>
              <a:pPr algn="ctr">
                <a:lnSpc>
                  <a:spcPts val="2262"/>
                </a:lnSpc>
              </a:pPr>
              <a:endParaRPr/>
            </a:p>
          </p:txBody>
        </p:sp>
      </p:grpSp>
      <p:grpSp>
        <p:nvGrpSpPr>
          <p:cNvPr id="8" name="Group 8"/>
          <p:cNvGrpSpPr/>
          <p:nvPr/>
        </p:nvGrpSpPr>
        <p:grpSpPr>
          <a:xfrm>
            <a:off x="13259107" y="4188101"/>
            <a:ext cx="1629296" cy="537035"/>
            <a:chOff x="0" y="0"/>
            <a:chExt cx="429115" cy="141441"/>
          </a:xfrm>
        </p:grpSpPr>
        <p:sp>
          <p:nvSpPr>
            <p:cNvPr id="9" name="Freeform 9"/>
            <p:cNvSpPr/>
            <p:nvPr/>
          </p:nvSpPr>
          <p:spPr>
            <a:xfrm>
              <a:off x="0" y="0"/>
              <a:ext cx="429115" cy="141441"/>
            </a:xfrm>
            <a:custGeom>
              <a:avLst/>
              <a:gdLst/>
              <a:ahLst/>
              <a:cxnLst/>
              <a:rect l="l" t="t" r="r" b="b"/>
              <a:pathLst>
                <a:path w="429115" h="141441">
                  <a:moveTo>
                    <a:pt x="70721" y="0"/>
                  </a:moveTo>
                  <a:lnTo>
                    <a:pt x="358394" y="0"/>
                  </a:lnTo>
                  <a:cubicBezTo>
                    <a:pt x="397452" y="0"/>
                    <a:pt x="429115" y="31663"/>
                    <a:pt x="429115" y="70721"/>
                  </a:cubicBezTo>
                  <a:lnTo>
                    <a:pt x="429115" y="70721"/>
                  </a:lnTo>
                  <a:cubicBezTo>
                    <a:pt x="429115" y="109779"/>
                    <a:pt x="397452" y="141441"/>
                    <a:pt x="358394" y="141441"/>
                  </a:cubicBezTo>
                  <a:lnTo>
                    <a:pt x="70721" y="141441"/>
                  </a:lnTo>
                  <a:cubicBezTo>
                    <a:pt x="31663" y="141441"/>
                    <a:pt x="0" y="109779"/>
                    <a:pt x="0" y="70721"/>
                  </a:cubicBezTo>
                  <a:lnTo>
                    <a:pt x="0" y="70721"/>
                  </a:lnTo>
                  <a:cubicBezTo>
                    <a:pt x="0" y="31663"/>
                    <a:pt x="31663" y="0"/>
                    <a:pt x="70721" y="0"/>
                  </a:cubicBezTo>
                  <a:close/>
                </a:path>
              </a:pathLst>
            </a:custGeom>
            <a:solidFill>
              <a:srgbClr val="C41188"/>
            </a:solidFill>
          </p:spPr>
          <p:txBody>
            <a:bodyPr/>
            <a:lstStyle/>
            <a:p>
              <a:endParaRPr lang="en-IE"/>
            </a:p>
          </p:txBody>
        </p:sp>
        <p:sp>
          <p:nvSpPr>
            <p:cNvPr id="10" name="TextBox 10"/>
            <p:cNvSpPr txBox="1"/>
            <p:nvPr/>
          </p:nvSpPr>
          <p:spPr>
            <a:xfrm>
              <a:off x="0" y="47625"/>
              <a:ext cx="429115" cy="93816"/>
            </a:xfrm>
            <a:prstGeom prst="rect">
              <a:avLst/>
            </a:prstGeom>
          </p:spPr>
          <p:txBody>
            <a:bodyPr lIns="50800" tIns="50800" rIns="50800" bIns="50800" rtlCol="0" anchor="ctr"/>
            <a:lstStyle/>
            <a:p>
              <a:pPr algn="ctr">
                <a:lnSpc>
                  <a:spcPts val="2262"/>
                </a:lnSpc>
              </a:pPr>
              <a:endParaRPr/>
            </a:p>
          </p:txBody>
        </p:sp>
      </p:grpSp>
      <p:sp>
        <p:nvSpPr>
          <p:cNvPr id="11" name="TextBox 11"/>
          <p:cNvSpPr txBox="1"/>
          <p:nvPr/>
        </p:nvSpPr>
        <p:spPr>
          <a:xfrm>
            <a:off x="13211178" y="4333658"/>
            <a:ext cx="1740393" cy="391478"/>
          </a:xfrm>
          <a:prstGeom prst="rect">
            <a:avLst/>
          </a:prstGeom>
        </p:spPr>
        <p:txBody>
          <a:bodyPr lIns="0" tIns="0" rIns="0" bIns="0" rtlCol="0" anchor="t">
            <a:spAutoFit/>
          </a:bodyPr>
          <a:lstStyle/>
          <a:p>
            <a:pPr marL="0" lvl="0" indent="0" algn="ctr">
              <a:lnSpc>
                <a:spcPts val="2610"/>
              </a:lnSpc>
              <a:spcBef>
                <a:spcPct val="0"/>
              </a:spcBef>
            </a:pPr>
            <a:r>
              <a:rPr lang="en-US" sz="2900" b="1" u="none" strike="noStrike" spc="-14" dirty="0">
                <a:solidFill>
                  <a:srgbClr val="FFFFFF"/>
                </a:solidFill>
                <a:latin typeface="Poppins Bold"/>
                <a:ea typeface="Poppins Bold"/>
                <a:cs typeface="Poppins Bold"/>
                <a:sym typeface="Poppins Bold"/>
              </a:rPr>
              <a:t>Rivers</a:t>
            </a:r>
          </a:p>
        </p:txBody>
      </p:sp>
      <p:grpSp>
        <p:nvGrpSpPr>
          <p:cNvPr id="12" name="Group 12"/>
          <p:cNvGrpSpPr/>
          <p:nvPr/>
        </p:nvGrpSpPr>
        <p:grpSpPr>
          <a:xfrm>
            <a:off x="10586075" y="5949090"/>
            <a:ext cx="1651760" cy="537035"/>
            <a:chOff x="0" y="0"/>
            <a:chExt cx="435032" cy="141441"/>
          </a:xfrm>
        </p:grpSpPr>
        <p:sp>
          <p:nvSpPr>
            <p:cNvPr id="13" name="Freeform 13"/>
            <p:cNvSpPr/>
            <p:nvPr/>
          </p:nvSpPr>
          <p:spPr>
            <a:xfrm>
              <a:off x="0" y="0"/>
              <a:ext cx="435032" cy="141441"/>
            </a:xfrm>
            <a:custGeom>
              <a:avLst/>
              <a:gdLst/>
              <a:ahLst/>
              <a:cxnLst/>
              <a:rect l="l" t="t" r="r" b="b"/>
              <a:pathLst>
                <a:path w="435032" h="141441">
                  <a:moveTo>
                    <a:pt x="70721" y="0"/>
                  </a:moveTo>
                  <a:lnTo>
                    <a:pt x="364311" y="0"/>
                  </a:lnTo>
                  <a:cubicBezTo>
                    <a:pt x="403369" y="0"/>
                    <a:pt x="435032" y="31663"/>
                    <a:pt x="435032" y="70721"/>
                  </a:cubicBezTo>
                  <a:lnTo>
                    <a:pt x="435032" y="70721"/>
                  </a:lnTo>
                  <a:cubicBezTo>
                    <a:pt x="435032" y="109779"/>
                    <a:pt x="403369" y="141441"/>
                    <a:pt x="364311" y="141441"/>
                  </a:cubicBezTo>
                  <a:lnTo>
                    <a:pt x="70721" y="141441"/>
                  </a:lnTo>
                  <a:cubicBezTo>
                    <a:pt x="31663" y="141441"/>
                    <a:pt x="0" y="109779"/>
                    <a:pt x="0" y="70721"/>
                  </a:cubicBezTo>
                  <a:lnTo>
                    <a:pt x="0" y="70721"/>
                  </a:lnTo>
                  <a:cubicBezTo>
                    <a:pt x="0" y="31663"/>
                    <a:pt x="31663" y="0"/>
                    <a:pt x="70721" y="0"/>
                  </a:cubicBezTo>
                  <a:close/>
                </a:path>
              </a:pathLst>
            </a:custGeom>
            <a:solidFill>
              <a:srgbClr val="C41188"/>
            </a:solidFill>
          </p:spPr>
          <p:txBody>
            <a:bodyPr/>
            <a:lstStyle/>
            <a:p>
              <a:endParaRPr lang="en-IE"/>
            </a:p>
          </p:txBody>
        </p:sp>
        <p:sp>
          <p:nvSpPr>
            <p:cNvPr id="14" name="TextBox 14"/>
            <p:cNvSpPr txBox="1"/>
            <p:nvPr/>
          </p:nvSpPr>
          <p:spPr>
            <a:xfrm>
              <a:off x="0" y="47625"/>
              <a:ext cx="435032" cy="93816"/>
            </a:xfrm>
            <a:prstGeom prst="rect">
              <a:avLst/>
            </a:prstGeom>
          </p:spPr>
          <p:txBody>
            <a:bodyPr lIns="50800" tIns="50800" rIns="50800" bIns="50800" rtlCol="0" anchor="ctr"/>
            <a:lstStyle/>
            <a:p>
              <a:pPr algn="ctr">
                <a:lnSpc>
                  <a:spcPts val="2262"/>
                </a:lnSpc>
              </a:pPr>
              <a:endParaRPr/>
            </a:p>
          </p:txBody>
        </p:sp>
      </p:grpSp>
      <p:sp>
        <p:nvSpPr>
          <p:cNvPr id="15" name="TextBox 15"/>
          <p:cNvSpPr txBox="1"/>
          <p:nvPr/>
        </p:nvSpPr>
        <p:spPr>
          <a:xfrm>
            <a:off x="10455570" y="6094647"/>
            <a:ext cx="1912769" cy="391478"/>
          </a:xfrm>
          <a:prstGeom prst="rect">
            <a:avLst/>
          </a:prstGeom>
        </p:spPr>
        <p:txBody>
          <a:bodyPr lIns="0" tIns="0" rIns="0" bIns="0" rtlCol="0" anchor="t">
            <a:spAutoFit/>
          </a:bodyPr>
          <a:lstStyle/>
          <a:p>
            <a:pPr marL="0" lvl="0" indent="0" algn="ctr">
              <a:lnSpc>
                <a:spcPts val="2610"/>
              </a:lnSpc>
              <a:spcBef>
                <a:spcPct val="0"/>
              </a:spcBef>
            </a:pPr>
            <a:r>
              <a:rPr lang="en-US" sz="2900" b="1" u="none" strike="noStrike" spc="-14" dirty="0">
                <a:solidFill>
                  <a:srgbClr val="FFFFFF"/>
                </a:solidFill>
                <a:latin typeface="Poppins Bold"/>
                <a:ea typeface="Poppins Bold"/>
                <a:cs typeface="Poppins Bold"/>
                <a:sym typeface="Poppins Bold"/>
              </a:rPr>
              <a:t>Lakes</a:t>
            </a:r>
          </a:p>
        </p:txBody>
      </p:sp>
      <p:grpSp>
        <p:nvGrpSpPr>
          <p:cNvPr id="16" name="Group 16"/>
          <p:cNvGrpSpPr/>
          <p:nvPr/>
        </p:nvGrpSpPr>
        <p:grpSpPr>
          <a:xfrm>
            <a:off x="7980406" y="3402287"/>
            <a:ext cx="2160944" cy="916130"/>
            <a:chOff x="0" y="0"/>
            <a:chExt cx="569137" cy="241285"/>
          </a:xfrm>
        </p:grpSpPr>
        <p:sp>
          <p:nvSpPr>
            <p:cNvPr id="17" name="Freeform 17"/>
            <p:cNvSpPr/>
            <p:nvPr/>
          </p:nvSpPr>
          <p:spPr>
            <a:xfrm>
              <a:off x="0" y="0"/>
              <a:ext cx="569137" cy="241285"/>
            </a:xfrm>
            <a:custGeom>
              <a:avLst/>
              <a:gdLst/>
              <a:ahLst/>
              <a:cxnLst/>
              <a:rect l="l" t="t" r="r" b="b"/>
              <a:pathLst>
                <a:path w="569137" h="241285">
                  <a:moveTo>
                    <a:pt x="60905" y="0"/>
                  </a:moveTo>
                  <a:lnTo>
                    <a:pt x="508232" y="0"/>
                  </a:lnTo>
                  <a:cubicBezTo>
                    <a:pt x="524385" y="0"/>
                    <a:pt x="539877" y="6417"/>
                    <a:pt x="551299" y="17839"/>
                  </a:cubicBezTo>
                  <a:cubicBezTo>
                    <a:pt x="562721" y="29261"/>
                    <a:pt x="569137" y="44752"/>
                    <a:pt x="569137" y="60905"/>
                  </a:cubicBezTo>
                  <a:lnTo>
                    <a:pt x="569137" y="180380"/>
                  </a:lnTo>
                  <a:cubicBezTo>
                    <a:pt x="569137" y="214017"/>
                    <a:pt x="541869" y="241285"/>
                    <a:pt x="508232" y="241285"/>
                  </a:cubicBezTo>
                  <a:lnTo>
                    <a:pt x="60905" y="241285"/>
                  </a:lnTo>
                  <a:cubicBezTo>
                    <a:pt x="44752" y="241285"/>
                    <a:pt x="29261" y="234869"/>
                    <a:pt x="17839" y="223447"/>
                  </a:cubicBezTo>
                  <a:cubicBezTo>
                    <a:pt x="6417" y="212025"/>
                    <a:pt x="0" y="196533"/>
                    <a:pt x="0" y="180380"/>
                  </a:cubicBezTo>
                  <a:lnTo>
                    <a:pt x="0" y="60905"/>
                  </a:lnTo>
                  <a:cubicBezTo>
                    <a:pt x="0" y="44752"/>
                    <a:pt x="6417" y="29261"/>
                    <a:pt x="17839" y="17839"/>
                  </a:cubicBezTo>
                  <a:cubicBezTo>
                    <a:pt x="29261" y="6417"/>
                    <a:pt x="44752" y="0"/>
                    <a:pt x="60905" y="0"/>
                  </a:cubicBezTo>
                  <a:close/>
                </a:path>
              </a:pathLst>
            </a:custGeom>
            <a:solidFill>
              <a:srgbClr val="C41188"/>
            </a:solidFill>
          </p:spPr>
          <p:txBody>
            <a:bodyPr/>
            <a:lstStyle/>
            <a:p>
              <a:endParaRPr lang="en-IE"/>
            </a:p>
          </p:txBody>
        </p:sp>
        <p:sp>
          <p:nvSpPr>
            <p:cNvPr id="18" name="TextBox 18"/>
            <p:cNvSpPr txBox="1"/>
            <p:nvPr/>
          </p:nvSpPr>
          <p:spPr>
            <a:xfrm>
              <a:off x="0" y="47625"/>
              <a:ext cx="569137" cy="193660"/>
            </a:xfrm>
            <a:prstGeom prst="rect">
              <a:avLst/>
            </a:prstGeom>
          </p:spPr>
          <p:txBody>
            <a:bodyPr lIns="50800" tIns="50800" rIns="50800" bIns="50800" rtlCol="0" anchor="ctr"/>
            <a:lstStyle/>
            <a:p>
              <a:pPr algn="ctr">
                <a:lnSpc>
                  <a:spcPts val="2262"/>
                </a:lnSpc>
              </a:pPr>
              <a:endParaRPr/>
            </a:p>
          </p:txBody>
        </p:sp>
      </p:grpSp>
      <p:sp>
        <p:nvSpPr>
          <p:cNvPr id="19" name="TextBox 19"/>
          <p:cNvSpPr txBox="1"/>
          <p:nvPr/>
        </p:nvSpPr>
        <p:spPr>
          <a:xfrm>
            <a:off x="8153742" y="3566982"/>
            <a:ext cx="1814269" cy="715328"/>
          </a:xfrm>
          <a:prstGeom prst="rect">
            <a:avLst/>
          </a:prstGeom>
        </p:spPr>
        <p:txBody>
          <a:bodyPr lIns="0" tIns="0" rIns="0" bIns="0" rtlCol="0" anchor="t">
            <a:spAutoFit/>
          </a:bodyPr>
          <a:lstStyle/>
          <a:p>
            <a:pPr marL="0" lvl="0" indent="0" algn="ctr">
              <a:lnSpc>
                <a:spcPts val="2610"/>
              </a:lnSpc>
              <a:spcBef>
                <a:spcPct val="0"/>
              </a:spcBef>
            </a:pPr>
            <a:r>
              <a:rPr lang="en-US" sz="2900" b="1" u="none" strike="noStrike" spc="-14" dirty="0">
                <a:solidFill>
                  <a:srgbClr val="FFFFFF"/>
                </a:solidFill>
                <a:latin typeface="Poppins Bold"/>
                <a:ea typeface="Poppins Bold"/>
                <a:cs typeface="Poppins Bold"/>
                <a:sym typeface="Poppins Bold"/>
              </a:rPr>
              <a:t>Wetlands &amp; bogs</a:t>
            </a:r>
          </a:p>
        </p:txBody>
      </p:sp>
      <p:grpSp>
        <p:nvGrpSpPr>
          <p:cNvPr id="20" name="Group 20"/>
          <p:cNvGrpSpPr/>
          <p:nvPr/>
        </p:nvGrpSpPr>
        <p:grpSpPr>
          <a:xfrm>
            <a:off x="13501012" y="8107736"/>
            <a:ext cx="2885879" cy="537035"/>
            <a:chOff x="0" y="0"/>
            <a:chExt cx="760067" cy="141441"/>
          </a:xfrm>
        </p:grpSpPr>
        <p:sp>
          <p:nvSpPr>
            <p:cNvPr id="21" name="Freeform 21"/>
            <p:cNvSpPr/>
            <p:nvPr/>
          </p:nvSpPr>
          <p:spPr>
            <a:xfrm>
              <a:off x="0" y="0"/>
              <a:ext cx="760067" cy="141441"/>
            </a:xfrm>
            <a:custGeom>
              <a:avLst/>
              <a:gdLst/>
              <a:ahLst/>
              <a:cxnLst/>
              <a:rect l="l" t="t" r="r" b="b"/>
              <a:pathLst>
                <a:path w="760067" h="141441">
                  <a:moveTo>
                    <a:pt x="45606" y="0"/>
                  </a:moveTo>
                  <a:lnTo>
                    <a:pt x="714461" y="0"/>
                  </a:lnTo>
                  <a:cubicBezTo>
                    <a:pt x="726557" y="0"/>
                    <a:pt x="738157" y="4805"/>
                    <a:pt x="746709" y="13358"/>
                  </a:cubicBezTo>
                  <a:cubicBezTo>
                    <a:pt x="755262" y="21910"/>
                    <a:pt x="760067" y="33510"/>
                    <a:pt x="760067" y="45606"/>
                  </a:cubicBezTo>
                  <a:lnTo>
                    <a:pt x="760067" y="95836"/>
                  </a:lnTo>
                  <a:cubicBezTo>
                    <a:pt x="760067" y="107931"/>
                    <a:pt x="755262" y="119531"/>
                    <a:pt x="746709" y="128084"/>
                  </a:cubicBezTo>
                  <a:cubicBezTo>
                    <a:pt x="738157" y="136636"/>
                    <a:pt x="726557" y="141441"/>
                    <a:pt x="714461" y="141441"/>
                  </a:cubicBezTo>
                  <a:lnTo>
                    <a:pt x="45606" y="141441"/>
                  </a:lnTo>
                  <a:cubicBezTo>
                    <a:pt x="33510" y="141441"/>
                    <a:pt x="21910" y="136636"/>
                    <a:pt x="13358" y="128084"/>
                  </a:cubicBezTo>
                  <a:cubicBezTo>
                    <a:pt x="4805" y="119531"/>
                    <a:pt x="0" y="107931"/>
                    <a:pt x="0" y="95836"/>
                  </a:cubicBezTo>
                  <a:lnTo>
                    <a:pt x="0" y="45606"/>
                  </a:lnTo>
                  <a:cubicBezTo>
                    <a:pt x="0" y="33510"/>
                    <a:pt x="4805" y="21910"/>
                    <a:pt x="13358" y="13358"/>
                  </a:cubicBezTo>
                  <a:cubicBezTo>
                    <a:pt x="21910" y="4805"/>
                    <a:pt x="33510" y="0"/>
                    <a:pt x="45606" y="0"/>
                  </a:cubicBezTo>
                  <a:close/>
                </a:path>
              </a:pathLst>
            </a:custGeom>
            <a:solidFill>
              <a:srgbClr val="C41188"/>
            </a:solidFill>
          </p:spPr>
          <p:txBody>
            <a:bodyPr/>
            <a:lstStyle/>
            <a:p>
              <a:endParaRPr lang="en-IE"/>
            </a:p>
          </p:txBody>
        </p:sp>
        <p:sp>
          <p:nvSpPr>
            <p:cNvPr id="22" name="TextBox 22"/>
            <p:cNvSpPr txBox="1"/>
            <p:nvPr/>
          </p:nvSpPr>
          <p:spPr>
            <a:xfrm>
              <a:off x="0" y="47625"/>
              <a:ext cx="760067" cy="93816"/>
            </a:xfrm>
            <a:prstGeom prst="rect">
              <a:avLst/>
            </a:prstGeom>
          </p:spPr>
          <p:txBody>
            <a:bodyPr lIns="50800" tIns="50800" rIns="50800" bIns="50800" rtlCol="0" anchor="ctr"/>
            <a:lstStyle/>
            <a:p>
              <a:pPr algn="ctr">
                <a:lnSpc>
                  <a:spcPts val="2262"/>
                </a:lnSpc>
              </a:pPr>
              <a:endParaRPr/>
            </a:p>
          </p:txBody>
        </p:sp>
      </p:grpSp>
      <p:sp>
        <p:nvSpPr>
          <p:cNvPr id="23" name="TextBox 23"/>
          <p:cNvSpPr txBox="1"/>
          <p:nvPr/>
        </p:nvSpPr>
        <p:spPr>
          <a:xfrm>
            <a:off x="13211178" y="8263173"/>
            <a:ext cx="3458837" cy="391478"/>
          </a:xfrm>
          <a:prstGeom prst="rect">
            <a:avLst/>
          </a:prstGeom>
        </p:spPr>
        <p:txBody>
          <a:bodyPr lIns="0" tIns="0" rIns="0" bIns="0" rtlCol="0" anchor="t">
            <a:spAutoFit/>
          </a:bodyPr>
          <a:lstStyle/>
          <a:p>
            <a:pPr marL="0" lvl="0" indent="0" algn="ctr">
              <a:lnSpc>
                <a:spcPts val="2610"/>
              </a:lnSpc>
              <a:spcBef>
                <a:spcPct val="0"/>
              </a:spcBef>
            </a:pPr>
            <a:r>
              <a:rPr lang="en-US" sz="2900" b="1" u="none" strike="noStrike" spc="-14" dirty="0">
                <a:solidFill>
                  <a:srgbClr val="FFFFFF"/>
                </a:solidFill>
                <a:latin typeface="Poppins Bold"/>
                <a:ea typeface="Poppins Bold"/>
                <a:cs typeface="Poppins Bold"/>
                <a:sym typeface="Poppins Bold"/>
              </a:rPr>
              <a:t>Groundwater</a:t>
            </a:r>
          </a:p>
        </p:txBody>
      </p:sp>
      <p:sp>
        <p:nvSpPr>
          <p:cNvPr id="24" name="TextBox 24"/>
          <p:cNvSpPr txBox="1"/>
          <p:nvPr/>
        </p:nvSpPr>
        <p:spPr>
          <a:xfrm>
            <a:off x="1579948" y="6759545"/>
            <a:ext cx="1538085" cy="715328"/>
          </a:xfrm>
          <a:prstGeom prst="rect">
            <a:avLst/>
          </a:prstGeom>
        </p:spPr>
        <p:txBody>
          <a:bodyPr lIns="0" tIns="0" rIns="0" bIns="0" rtlCol="0" anchor="t">
            <a:spAutoFit/>
          </a:bodyPr>
          <a:lstStyle/>
          <a:p>
            <a:pPr marL="0" lvl="0" indent="0" algn="ctr">
              <a:lnSpc>
                <a:spcPts val="2610"/>
              </a:lnSpc>
              <a:spcBef>
                <a:spcPct val="0"/>
              </a:spcBef>
            </a:pPr>
            <a:r>
              <a:rPr lang="en-US" sz="2900" b="1" u="none" strike="noStrike" spc="-14" dirty="0">
                <a:solidFill>
                  <a:srgbClr val="FFFFFF"/>
                </a:solidFill>
                <a:latin typeface="Poppins Bold"/>
                <a:ea typeface="Poppins Bold"/>
                <a:cs typeface="Poppins Bold"/>
                <a:sym typeface="Poppins Bold"/>
              </a:rPr>
              <a:t>Oceans &amp; seas</a:t>
            </a:r>
          </a:p>
        </p:txBody>
      </p:sp>
      <p:grpSp>
        <p:nvGrpSpPr>
          <p:cNvPr id="25" name="Group 25"/>
          <p:cNvGrpSpPr/>
          <p:nvPr/>
        </p:nvGrpSpPr>
        <p:grpSpPr>
          <a:xfrm>
            <a:off x="5069741" y="6613988"/>
            <a:ext cx="2224418" cy="537035"/>
            <a:chOff x="0" y="0"/>
            <a:chExt cx="585855" cy="141441"/>
          </a:xfrm>
        </p:grpSpPr>
        <p:sp>
          <p:nvSpPr>
            <p:cNvPr id="26" name="Freeform 26"/>
            <p:cNvSpPr/>
            <p:nvPr/>
          </p:nvSpPr>
          <p:spPr>
            <a:xfrm>
              <a:off x="0" y="0"/>
              <a:ext cx="585855" cy="141441"/>
            </a:xfrm>
            <a:custGeom>
              <a:avLst/>
              <a:gdLst/>
              <a:ahLst/>
              <a:cxnLst/>
              <a:rect l="l" t="t" r="r" b="b"/>
              <a:pathLst>
                <a:path w="585855" h="141441">
                  <a:moveTo>
                    <a:pt x="59167" y="0"/>
                  </a:moveTo>
                  <a:lnTo>
                    <a:pt x="526688" y="0"/>
                  </a:lnTo>
                  <a:cubicBezTo>
                    <a:pt x="542380" y="0"/>
                    <a:pt x="557429" y="6234"/>
                    <a:pt x="568525" y="17330"/>
                  </a:cubicBezTo>
                  <a:cubicBezTo>
                    <a:pt x="579621" y="28426"/>
                    <a:pt x="585855" y="43475"/>
                    <a:pt x="585855" y="59167"/>
                  </a:cubicBezTo>
                  <a:lnTo>
                    <a:pt x="585855" y="82274"/>
                  </a:lnTo>
                  <a:cubicBezTo>
                    <a:pt x="585855" y="114951"/>
                    <a:pt x="559365" y="141441"/>
                    <a:pt x="526688" y="141441"/>
                  </a:cubicBezTo>
                  <a:lnTo>
                    <a:pt x="59167" y="141441"/>
                  </a:lnTo>
                  <a:cubicBezTo>
                    <a:pt x="43475" y="141441"/>
                    <a:pt x="28426" y="135208"/>
                    <a:pt x="17330" y="124112"/>
                  </a:cubicBezTo>
                  <a:cubicBezTo>
                    <a:pt x="6234" y="113016"/>
                    <a:pt x="0" y="97966"/>
                    <a:pt x="0" y="82274"/>
                  </a:cubicBezTo>
                  <a:lnTo>
                    <a:pt x="0" y="59167"/>
                  </a:lnTo>
                  <a:cubicBezTo>
                    <a:pt x="0" y="43475"/>
                    <a:pt x="6234" y="28426"/>
                    <a:pt x="17330" y="17330"/>
                  </a:cubicBezTo>
                  <a:cubicBezTo>
                    <a:pt x="28426" y="6234"/>
                    <a:pt x="43475" y="0"/>
                    <a:pt x="59167" y="0"/>
                  </a:cubicBezTo>
                  <a:close/>
                </a:path>
              </a:pathLst>
            </a:custGeom>
            <a:solidFill>
              <a:srgbClr val="C41188"/>
            </a:solidFill>
          </p:spPr>
          <p:txBody>
            <a:bodyPr/>
            <a:lstStyle/>
            <a:p>
              <a:endParaRPr lang="en-IE"/>
            </a:p>
          </p:txBody>
        </p:sp>
        <p:sp>
          <p:nvSpPr>
            <p:cNvPr id="27" name="TextBox 27"/>
            <p:cNvSpPr txBox="1"/>
            <p:nvPr/>
          </p:nvSpPr>
          <p:spPr>
            <a:xfrm>
              <a:off x="0" y="47625"/>
              <a:ext cx="585855" cy="93816"/>
            </a:xfrm>
            <a:prstGeom prst="rect">
              <a:avLst/>
            </a:prstGeom>
          </p:spPr>
          <p:txBody>
            <a:bodyPr lIns="50800" tIns="50800" rIns="50800" bIns="50800" rtlCol="0" anchor="ctr"/>
            <a:lstStyle/>
            <a:p>
              <a:pPr algn="ctr">
                <a:lnSpc>
                  <a:spcPts val="2262"/>
                </a:lnSpc>
              </a:pPr>
              <a:endParaRPr/>
            </a:p>
          </p:txBody>
        </p:sp>
      </p:grpSp>
      <p:sp>
        <p:nvSpPr>
          <p:cNvPr id="28" name="TextBox 28"/>
          <p:cNvSpPr txBox="1"/>
          <p:nvPr/>
        </p:nvSpPr>
        <p:spPr>
          <a:xfrm>
            <a:off x="5274309" y="6758734"/>
            <a:ext cx="1815282" cy="391478"/>
          </a:xfrm>
          <a:prstGeom prst="rect">
            <a:avLst/>
          </a:prstGeom>
        </p:spPr>
        <p:txBody>
          <a:bodyPr lIns="0" tIns="0" rIns="0" bIns="0" rtlCol="0" anchor="t">
            <a:spAutoFit/>
          </a:bodyPr>
          <a:lstStyle/>
          <a:p>
            <a:pPr marL="0" lvl="0" indent="0" algn="ctr">
              <a:lnSpc>
                <a:spcPts val="2610"/>
              </a:lnSpc>
              <a:spcBef>
                <a:spcPct val="0"/>
              </a:spcBef>
            </a:pPr>
            <a:r>
              <a:rPr lang="en-US" sz="2900" b="1" u="none" strike="noStrike" spc="-14" dirty="0">
                <a:solidFill>
                  <a:srgbClr val="FFFFFF"/>
                </a:solidFill>
                <a:latin typeface="Poppins Bold"/>
                <a:ea typeface="Poppins Bold"/>
                <a:cs typeface="Poppins Bold"/>
                <a:sym typeface="Poppins Bold"/>
              </a:rPr>
              <a:t>Estuaries</a:t>
            </a:r>
          </a:p>
        </p:txBody>
      </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545212" y="0"/>
            <a:ext cx="8729534" cy="10287000"/>
            <a:chOff x="0" y="0"/>
            <a:chExt cx="2299137" cy="2709333"/>
          </a:xfrm>
        </p:grpSpPr>
        <p:sp>
          <p:nvSpPr>
            <p:cNvPr id="3" name="Freeform 3"/>
            <p:cNvSpPr/>
            <p:nvPr/>
          </p:nvSpPr>
          <p:spPr>
            <a:xfrm>
              <a:off x="0" y="0"/>
              <a:ext cx="2299137" cy="2709333"/>
            </a:xfrm>
            <a:custGeom>
              <a:avLst/>
              <a:gdLst/>
              <a:ahLst/>
              <a:cxnLst/>
              <a:rect l="l" t="t" r="r" b="b"/>
              <a:pathLst>
                <a:path w="2299137" h="2709333">
                  <a:moveTo>
                    <a:pt x="0" y="0"/>
                  </a:moveTo>
                  <a:lnTo>
                    <a:pt x="2299137" y="0"/>
                  </a:lnTo>
                  <a:lnTo>
                    <a:pt x="2299137" y="2709333"/>
                  </a:lnTo>
                  <a:lnTo>
                    <a:pt x="0" y="2709333"/>
                  </a:lnTo>
                  <a:close/>
                </a:path>
              </a:pathLst>
            </a:custGeom>
            <a:solidFill>
              <a:srgbClr val="F0FAFF"/>
            </a:solidFill>
          </p:spPr>
          <p:txBody>
            <a:bodyPr/>
            <a:lstStyle/>
            <a:p>
              <a:endParaRPr lang="en-IE"/>
            </a:p>
          </p:txBody>
        </p:sp>
        <p:sp>
          <p:nvSpPr>
            <p:cNvPr id="4" name="TextBox 4"/>
            <p:cNvSpPr txBox="1"/>
            <p:nvPr/>
          </p:nvSpPr>
          <p:spPr>
            <a:xfrm>
              <a:off x="0" y="57150"/>
              <a:ext cx="2299137" cy="2652183"/>
            </a:xfrm>
            <a:prstGeom prst="rect">
              <a:avLst/>
            </a:prstGeom>
          </p:spPr>
          <p:txBody>
            <a:bodyPr lIns="50800" tIns="50800" rIns="50800" bIns="50800" rtlCol="0" anchor="ctr"/>
            <a:lstStyle/>
            <a:p>
              <a:pPr algn="ctr">
                <a:lnSpc>
                  <a:spcPts val="1840"/>
                </a:lnSpc>
              </a:pPr>
              <a:endParaRPr/>
            </a:p>
          </p:txBody>
        </p:sp>
      </p:grpSp>
      <p:grpSp>
        <p:nvGrpSpPr>
          <p:cNvPr id="19" name="Group 19"/>
          <p:cNvGrpSpPr/>
          <p:nvPr/>
        </p:nvGrpSpPr>
        <p:grpSpPr>
          <a:xfrm rot="10800000">
            <a:off x="9785656" y="3959573"/>
            <a:ext cx="207716" cy="207716"/>
            <a:chOff x="0" y="0"/>
            <a:chExt cx="316230" cy="316230"/>
          </a:xfrm>
        </p:grpSpPr>
        <p:sp>
          <p:nvSpPr>
            <p:cNvPr id="20" name="Freeform 20"/>
            <p:cNvSpPr/>
            <p:nvPr/>
          </p:nvSpPr>
          <p:spPr>
            <a:xfrm>
              <a:off x="50559" y="49530"/>
              <a:ext cx="211061" cy="216143"/>
            </a:xfrm>
            <a:custGeom>
              <a:avLst/>
              <a:gdLst/>
              <a:ahLst/>
              <a:cxnLst/>
              <a:rect l="l" t="t" r="r" b="b"/>
              <a:pathLst>
                <a:path w="211061" h="216143">
                  <a:moveTo>
                    <a:pt x="211061" y="76200"/>
                  </a:moveTo>
                  <a:cubicBezTo>
                    <a:pt x="211061" y="143510"/>
                    <a:pt x="203441" y="161290"/>
                    <a:pt x="193281" y="175260"/>
                  </a:cubicBezTo>
                  <a:cubicBezTo>
                    <a:pt x="183121" y="187960"/>
                    <a:pt x="167881" y="199390"/>
                    <a:pt x="152641" y="207010"/>
                  </a:cubicBezTo>
                  <a:cubicBezTo>
                    <a:pt x="137401" y="213360"/>
                    <a:pt x="118351" y="217170"/>
                    <a:pt x="101841" y="215900"/>
                  </a:cubicBezTo>
                  <a:cubicBezTo>
                    <a:pt x="85331" y="214630"/>
                    <a:pt x="66281" y="209550"/>
                    <a:pt x="52311" y="200660"/>
                  </a:cubicBezTo>
                  <a:cubicBezTo>
                    <a:pt x="38341" y="191770"/>
                    <a:pt x="24371" y="177800"/>
                    <a:pt x="15481" y="163830"/>
                  </a:cubicBezTo>
                  <a:cubicBezTo>
                    <a:pt x="6591" y="149860"/>
                    <a:pt x="1511" y="130810"/>
                    <a:pt x="241" y="114300"/>
                  </a:cubicBezTo>
                  <a:cubicBezTo>
                    <a:pt x="-1029" y="97790"/>
                    <a:pt x="2781" y="78740"/>
                    <a:pt x="10401" y="63500"/>
                  </a:cubicBezTo>
                  <a:cubicBezTo>
                    <a:pt x="16751" y="48260"/>
                    <a:pt x="28181" y="33020"/>
                    <a:pt x="42151" y="22860"/>
                  </a:cubicBezTo>
                  <a:cubicBezTo>
                    <a:pt x="54851" y="12700"/>
                    <a:pt x="72631" y="5080"/>
                    <a:pt x="89141" y="1270"/>
                  </a:cubicBezTo>
                  <a:cubicBezTo>
                    <a:pt x="105651" y="-1270"/>
                    <a:pt x="124701" y="0"/>
                    <a:pt x="139941" y="5080"/>
                  </a:cubicBezTo>
                  <a:cubicBezTo>
                    <a:pt x="156451" y="10160"/>
                    <a:pt x="184391" y="31750"/>
                    <a:pt x="184391" y="31750"/>
                  </a:cubicBezTo>
                </a:path>
              </a:pathLst>
            </a:custGeom>
            <a:solidFill>
              <a:srgbClr val="E5B542"/>
            </a:solidFill>
            <a:ln cap="sq">
              <a:noFill/>
              <a:prstDash val="solid"/>
              <a:miter/>
            </a:ln>
          </p:spPr>
          <p:txBody>
            <a:bodyPr/>
            <a:lstStyle/>
            <a:p>
              <a:endParaRPr lang="en-IE"/>
            </a:p>
          </p:txBody>
        </p:sp>
      </p:grpSp>
      <p:grpSp>
        <p:nvGrpSpPr>
          <p:cNvPr id="35" name="Group 35"/>
          <p:cNvGrpSpPr/>
          <p:nvPr/>
        </p:nvGrpSpPr>
        <p:grpSpPr>
          <a:xfrm rot="10800000">
            <a:off x="9777313" y="4017967"/>
            <a:ext cx="207716" cy="207716"/>
            <a:chOff x="0" y="0"/>
            <a:chExt cx="316230" cy="316230"/>
          </a:xfrm>
        </p:grpSpPr>
        <p:sp>
          <p:nvSpPr>
            <p:cNvPr id="36" name="Freeform 36"/>
            <p:cNvSpPr/>
            <p:nvPr/>
          </p:nvSpPr>
          <p:spPr>
            <a:xfrm>
              <a:off x="50557" y="48585"/>
              <a:ext cx="211063" cy="215819"/>
            </a:xfrm>
            <a:custGeom>
              <a:avLst/>
              <a:gdLst/>
              <a:ahLst/>
              <a:cxnLst/>
              <a:rect l="l" t="t" r="r" b="b"/>
              <a:pathLst>
                <a:path w="211063" h="215819">
                  <a:moveTo>
                    <a:pt x="211063" y="75875"/>
                  </a:moveTo>
                  <a:cubicBezTo>
                    <a:pt x="211063" y="144455"/>
                    <a:pt x="203443" y="160965"/>
                    <a:pt x="193283" y="174935"/>
                  </a:cubicBezTo>
                  <a:cubicBezTo>
                    <a:pt x="183123" y="187635"/>
                    <a:pt x="167883" y="199065"/>
                    <a:pt x="152643" y="206685"/>
                  </a:cubicBezTo>
                  <a:cubicBezTo>
                    <a:pt x="137403" y="213035"/>
                    <a:pt x="118353" y="216845"/>
                    <a:pt x="101843" y="215575"/>
                  </a:cubicBezTo>
                  <a:cubicBezTo>
                    <a:pt x="84063" y="214305"/>
                    <a:pt x="66283" y="209225"/>
                    <a:pt x="52313" y="200335"/>
                  </a:cubicBezTo>
                  <a:cubicBezTo>
                    <a:pt x="37073" y="191445"/>
                    <a:pt x="24373" y="178745"/>
                    <a:pt x="15483" y="163505"/>
                  </a:cubicBezTo>
                  <a:cubicBezTo>
                    <a:pt x="6593" y="149535"/>
                    <a:pt x="1513" y="131755"/>
                    <a:pt x="243" y="115245"/>
                  </a:cubicBezTo>
                  <a:cubicBezTo>
                    <a:pt x="-1027" y="97465"/>
                    <a:pt x="2783" y="78415"/>
                    <a:pt x="9133" y="63175"/>
                  </a:cubicBezTo>
                  <a:cubicBezTo>
                    <a:pt x="16753" y="47935"/>
                    <a:pt x="28183" y="33965"/>
                    <a:pt x="40883" y="22535"/>
                  </a:cubicBezTo>
                  <a:cubicBezTo>
                    <a:pt x="54853" y="12375"/>
                    <a:pt x="71363" y="4755"/>
                    <a:pt x="87873" y="2215"/>
                  </a:cubicBezTo>
                  <a:cubicBezTo>
                    <a:pt x="104383" y="-1595"/>
                    <a:pt x="123433" y="-325"/>
                    <a:pt x="139943" y="4755"/>
                  </a:cubicBezTo>
                  <a:cubicBezTo>
                    <a:pt x="156453" y="9835"/>
                    <a:pt x="184393" y="31425"/>
                    <a:pt x="184393" y="31425"/>
                  </a:cubicBezTo>
                </a:path>
              </a:pathLst>
            </a:custGeom>
            <a:solidFill>
              <a:srgbClr val="E5B542"/>
            </a:solidFill>
            <a:ln cap="sq">
              <a:noFill/>
              <a:prstDash val="solid"/>
              <a:miter/>
            </a:ln>
          </p:spPr>
          <p:txBody>
            <a:bodyPr/>
            <a:lstStyle/>
            <a:p>
              <a:endParaRPr lang="en-IE"/>
            </a:p>
          </p:txBody>
        </p:sp>
      </p:grpSp>
      <p:grpSp>
        <p:nvGrpSpPr>
          <p:cNvPr id="37" name="Group 37"/>
          <p:cNvGrpSpPr/>
          <p:nvPr/>
        </p:nvGrpSpPr>
        <p:grpSpPr>
          <a:xfrm rot="10800000">
            <a:off x="9633831" y="3949748"/>
            <a:ext cx="361210" cy="249427"/>
            <a:chOff x="0" y="0"/>
            <a:chExt cx="549910" cy="379730"/>
          </a:xfrm>
        </p:grpSpPr>
        <p:sp>
          <p:nvSpPr>
            <p:cNvPr id="38" name="Freeform 38"/>
            <p:cNvSpPr/>
            <p:nvPr/>
          </p:nvSpPr>
          <p:spPr>
            <a:xfrm>
              <a:off x="47771" y="49169"/>
              <a:ext cx="452585" cy="280734"/>
            </a:xfrm>
            <a:custGeom>
              <a:avLst/>
              <a:gdLst/>
              <a:ahLst/>
              <a:cxnLst/>
              <a:rect l="l" t="t" r="r" b="b"/>
              <a:pathLst>
                <a:path w="452585" h="280734">
                  <a:moveTo>
                    <a:pt x="357359" y="82911"/>
                  </a:moveTo>
                  <a:cubicBezTo>
                    <a:pt x="366249" y="104501"/>
                    <a:pt x="357359" y="80371"/>
                    <a:pt x="358629" y="79101"/>
                  </a:cubicBezTo>
                  <a:cubicBezTo>
                    <a:pt x="362439" y="77831"/>
                    <a:pt x="385299" y="104501"/>
                    <a:pt x="392919" y="119741"/>
                  </a:cubicBezTo>
                  <a:cubicBezTo>
                    <a:pt x="401809" y="134981"/>
                    <a:pt x="406889" y="152761"/>
                    <a:pt x="405619" y="171811"/>
                  </a:cubicBezTo>
                  <a:cubicBezTo>
                    <a:pt x="403079" y="193401"/>
                    <a:pt x="390379" y="226421"/>
                    <a:pt x="376409" y="244201"/>
                  </a:cubicBezTo>
                  <a:cubicBezTo>
                    <a:pt x="363709" y="259441"/>
                    <a:pt x="348469" y="268331"/>
                    <a:pt x="331959" y="273411"/>
                  </a:cubicBezTo>
                  <a:cubicBezTo>
                    <a:pt x="315449" y="279761"/>
                    <a:pt x="296399" y="282301"/>
                    <a:pt x="278619" y="279761"/>
                  </a:cubicBezTo>
                  <a:cubicBezTo>
                    <a:pt x="262109" y="277221"/>
                    <a:pt x="229089" y="264521"/>
                    <a:pt x="229089" y="259441"/>
                  </a:cubicBezTo>
                  <a:cubicBezTo>
                    <a:pt x="230359" y="251821"/>
                    <a:pt x="352279" y="248011"/>
                    <a:pt x="352279" y="248011"/>
                  </a:cubicBezTo>
                  <a:cubicBezTo>
                    <a:pt x="352279" y="248011"/>
                    <a:pt x="264649" y="265791"/>
                    <a:pt x="224009" y="261981"/>
                  </a:cubicBezTo>
                  <a:cubicBezTo>
                    <a:pt x="187179" y="256901"/>
                    <a:pt x="118599" y="222611"/>
                    <a:pt x="118599" y="223881"/>
                  </a:cubicBezTo>
                  <a:cubicBezTo>
                    <a:pt x="117329" y="225151"/>
                    <a:pt x="149079" y="239121"/>
                    <a:pt x="149079" y="240391"/>
                  </a:cubicBezTo>
                  <a:cubicBezTo>
                    <a:pt x="147809" y="241661"/>
                    <a:pt x="131299" y="239121"/>
                    <a:pt x="121139" y="235311"/>
                  </a:cubicBezTo>
                  <a:cubicBezTo>
                    <a:pt x="107169" y="230231"/>
                    <a:pt x="86849" y="220071"/>
                    <a:pt x="74149" y="207371"/>
                  </a:cubicBezTo>
                  <a:cubicBezTo>
                    <a:pt x="61449" y="194671"/>
                    <a:pt x="50019" y="178161"/>
                    <a:pt x="44939" y="160381"/>
                  </a:cubicBezTo>
                  <a:cubicBezTo>
                    <a:pt x="39859" y="143871"/>
                    <a:pt x="36049" y="124821"/>
                    <a:pt x="41129" y="105771"/>
                  </a:cubicBezTo>
                  <a:cubicBezTo>
                    <a:pt x="46209" y="82911"/>
                    <a:pt x="65259" y="51161"/>
                    <a:pt x="83039" y="35921"/>
                  </a:cubicBezTo>
                  <a:cubicBezTo>
                    <a:pt x="97009" y="23221"/>
                    <a:pt x="110979" y="18141"/>
                    <a:pt x="132569" y="13061"/>
                  </a:cubicBezTo>
                  <a:cubicBezTo>
                    <a:pt x="166859" y="4171"/>
                    <a:pt x="231629" y="-3449"/>
                    <a:pt x="276079" y="1631"/>
                  </a:cubicBezTo>
                  <a:cubicBezTo>
                    <a:pt x="316719" y="6711"/>
                    <a:pt x="361169" y="21951"/>
                    <a:pt x="390379" y="39731"/>
                  </a:cubicBezTo>
                  <a:cubicBezTo>
                    <a:pt x="411969" y="52431"/>
                    <a:pt x="428479" y="66401"/>
                    <a:pt x="438639" y="85451"/>
                  </a:cubicBezTo>
                  <a:cubicBezTo>
                    <a:pt x="450069" y="108311"/>
                    <a:pt x="456419" y="142601"/>
                    <a:pt x="450069" y="169271"/>
                  </a:cubicBezTo>
                  <a:cubicBezTo>
                    <a:pt x="444989" y="194671"/>
                    <a:pt x="425939" y="223881"/>
                    <a:pt x="404349" y="239121"/>
                  </a:cubicBezTo>
                  <a:cubicBezTo>
                    <a:pt x="384029" y="254361"/>
                    <a:pt x="348469" y="261981"/>
                    <a:pt x="324339" y="260711"/>
                  </a:cubicBezTo>
                  <a:cubicBezTo>
                    <a:pt x="304019" y="260711"/>
                    <a:pt x="286239" y="253091"/>
                    <a:pt x="270999" y="242931"/>
                  </a:cubicBezTo>
                  <a:cubicBezTo>
                    <a:pt x="255759" y="232771"/>
                    <a:pt x="229089" y="204831"/>
                    <a:pt x="231629" y="201021"/>
                  </a:cubicBezTo>
                  <a:cubicBezTo>
                    <a:pt x="235439" y="197211"/>
                    <a:pt x="351009" y="250551"/>
                    <a:pt x="349739" y="260711"/>
                  </a:cubicBezTo>
                  <a:cubicBezTo>
                    <a:pt x="347199" y="270871"/>
                    <a:pt x="282429" y="273411"/>
                    <a:pt x="240519" y="264521"/>
                  </a:cubicBezTo>
                  <a:cubicBezTo>
                    <a:pt x="175749" y="251821"/>
                    <a:pt x="28429" y="190861"/>
                    <a:pt x="5569" y="156571"/>
                  </a:cubicBezTo>
                  <a:cubicBezTo>
                    <a:pt x="-3321" y="143871"/>
                    <a:pt x="489" y="132441"/>
                    <a:pt x="3029" y="118471"/>
                  </a:cubicBezTo>
                  <a:cubicBezTo>
                    <a:pt x="6839" y="96881"/>
                    <a:pt x="23349" y="63861"/>
                    <a:pt x="36049" y="47351"/>
                  </a:cubicBezTo>
                  <a:cubicBezTo>
                    <a:pt x="46209" y="35921"/>
                    <a:pt x="53829" y="30841"/>
                    <a:pt x="67799" y="24491"/>
                  </a:cubicBezTo>
                  <a:cubicBezTo>
                    <a:pt x="86849" y="16871"/>
                    <a:pt x="123679" y="10521"/>
                    <a:pt x="143999" y="13061"/>
                  </a:cubicBezTo>
                  <a:cubicBezTo>
                    <a:pt x="159239" y="14331"/>
                    <a:pt x="168129" y="16871"/>
                    <a:pt x="180829" y="25761"/>
                  </a:cubicBezTo>
                  <a:cubicBezTo>
                    <a:pt x="198609" y="37191"/>
                    <a:pt x="224009" y="63861"/>
                    <a:pt x="234169" y="81641"/>
                  </a:cubicBezTo>
                  <a:cubicBezTo>
                    <a:pt x="240519" y="94341"/>
                    <a:pt x="243059" y="104501"/>
                    <a:pt x="244329" y="119741"/>
                  </a:cubicBezTo>
                  <a:cubicBezTo>
                    <a:pt x="244329" y="140061"/>
                    <a:pt x="239249" y="174351"/>
                    <a:pt x="226549" y="194671"/>
                  </a:cubicBezTo>
                  <a:cubicBezTo>
                    <a:pt x="213849" y="216261"/>
                    <a:pt x="189719" y="235311"/>
                    <a:pt x="168129" y="244201"/>
                  </a:cubicBezTo>
                  <a:cubicBezTo>
                    <a:pt x="145269" y="253091"/>
                    <a:pt x="110979" y="251821"/>
                    <a:pt x="90659" y="248011"/>
                  </a:cubicBezTo>
                  <a:cubicBezTo>
                    <a:pt x="75419" y="245471"/>
                    <a:pt x="66529" y="240391"/>
                    <a:pt x="55099" y="231501"/>
                  </a:cubicBezTo>
                  <a:cubicBezTo>
                    <a:pt x="38589" y="218801"/>
                    <a:pt x="15729" y="192131"/>
                    <a:pt x="8109" y="169271"/>
                  </a:cubicBezTo>
                  <a:cubicBezTo>
                    <a:pt x="489" y="146411"/>
                    <a:pt x="1759" y="115931"/>
                    <a:pt x="9379" y="91801"/>
                  </a:cubicBezTo>
                  <a:cubicBezTo>
                    <a:pt x="16999" y="68941"/>
                    <a:pt x="39859" y="43541"/>
                    <a:pt x="56369" y="30841"/>
                  </a:cubicBezTo>
                  <a:cubicBezTo>
                    <a:pt x="67799" y="21951"/>
                    <a:pt x="77959" y="18141"/>
                    <a:pt x="91929" y="14331"/>
                  </a:cubicBezTo>
                  <a:cubicBezTo>
                    <a:pt x="112249" y="11791"/>
                    <a:pt x="146539" y="10521"/>
                    <a:pt x="169399" y="19411"/>
                  </a:cubicBezTo>
                  <a:cubicBezTo>
                    <a:pt x="192259" y="28301"/>
                    <a:pt x="215119" y="53701"/>
                    <a:pt x="227819" y="70211"/>
                  </a:cubicBezTo>
                  <a:cubicBezTo>
                    <a:pt x="236709" y="81641"/>
                    <a:pt x="243059" y="105771"/>
                    <a:pt x="241789" y="107041"/>
                  </a:cubicBezTo>
                  <a:cubicBezTo>
                    <a:pt x="240519" y="107041"/>
                    <a:pt x="187179" y="38461"/>
                    <a:pt x="194799" y="24491"/>
                  </a:cubicBezTo>
                  <a:cubicBezTo>
                    <a:pt x="203689" y="9251"/>
                    <a:pt x="270999" y="19411"/>
                    <a:pt x="310369" y="28301"/>
                  </a:cubicBezTo>
                  <a:cubicBezTo>
                    <a:pt x="352279" y="37191"/>
                    <a:pt x="419589" y="66401"/>
                    <a:pt x="438639" y="85451"/>
                  </a:cubicBezTo>
                  <a:cubicBezTo>
                    <a:pt x="446259" y="94341"/>
                    <a:pt x="447529" y="100691"/>
                    <a:pt x="448799" y="112121"/>
                  </a:cubicBezTo>
                  <a:cubicBezTo>
                    <a:pt x="452609" y="132441"/>
                    <a:pt x="452609" y="171811"/>
                    <a:pt x="441179" y="195941"/>
                  </a:cubicBezTo>
                  <a:cubicBezTo>
                    <a:pt x="429749" y="218801"/>
                    <a:pt x="404349" y="242931"/>
                    <a:pt x="380219" y="253091"/>
                  </a:cubicBezTo>
                  <a:cubicBezTo>
                    <a:pt x="356089" y="263251"/>
                    <a:pt x="320529" y="263251"/>
                    <a:pt x="296399" y="255631"/>
                  </a:cubicBezTo>
                  <a:cubicBezTo>
                    <a:pt x="270999" y="246741"/>
                    <a:pt x="232899" y="199751"/>
                    <a:pt x="231629" y="201021"/>
                  </a:cubicBezTo>
                  <a:cubicBezTo>
                    <a:pt x="231629" y="202291"/>
                    <a:pt x="265919" y="228961"/>
                    <a:pt x="263379" y="235311"/>
                  </a:cubicBezTo>
                  <a:cubicBezTo>
                    <a:pt x="257029" y="249281"/>
                    <a:pt x="155429" y="245471"/>
                    <a:pt x="121139" y="235311"/>
                  </a:cubicBezTo>
                  <a:cubicBezTo>
                    <a:pt x="100819" y="230231"/>
                    <a:pt x="86849" y="221341"/>
                    <a:pt x="74149" y="207371"/>
                  </a:cubicBezTo>
                  <a:cubicBezTo>
                    <a:pt x="57639" y="190861"/>
                    <a:pt x="41129" y="159111"/>
                    <a:pt x="39859" y="133711"/>
                  </a:cubicBezTo>
                  <a:cubicBezTo>
                    <a:pt x="37319" y="108311"/>
                    <a:pt x="47479" y="75291"/>
                    <a:pt x="62719" y="56241"/>
                  </a:cubicBezTo>
                  <a:cubicBezTo>
                    <a:pt x="77959" y="35921"/>
                    <a:pt x="105899" y="18141"/>
                    <a:pt x="132569" y="13061"/>
                  </a:cubicBezTo>
                  <a:cubicBezTo>
                    <a:pt x="163049" y="5441"/>
                    <a:pt x="206229" y="15601"/>
                    <a:pt x="240519" y="25761"/>
                  </a:cubicBezTo>
                  <a:cubicBezTo>
                    <a:pt x="276079" y="35921"/>
                    <a:pt x="344659" y="62591"/>
                    <a:pt x="343389" y="74021"/>
                  </a:cubicBezTo>
                  <a:cubicBezTo>
                    <a:pt x="342119" y="84181"/>
                    <a:pt x="234169" y="91801"/>
                    <a:pt x="234169" y="93071"/>
                  </a:cubicBezTo>
                  <a:cubicBezTo>
                    <a:pt x="234169" y="94341"/>
                    <a:pt x="330689" y="65131"/>
                    <a:pt x="358629" y="79101"/>
                  </a:cubicBezTo>
                  <a:cubicBezTo>
                    <a:pt x="381489" y="89261"/>
                    <a:pt x="396729" y="123551"/>
                    <a:pt x="403079" y="145141"/>
                  </a:cubicBezTo>
                  <a:cubicBezTo>
                    <a:pt x="408159" y="162921"/>
                    <a:pt x="405619" y="180701"/>
                    <a:pt x="401809" y="198481"/>
                  </a:cubicBezTo>
                  <a:cubicBezTo>
                    <a:pt x="396729" y="214991"/>
                    <a:pt x="387839" y="231501"/>
                    <a:pt x="376409" y="244201"/>
                  </a:cubicBezTo>
                  <a:cubicBezTo>
                    <a:pt x="363709" y="256901"/>
                    <a:pt x="348469" y="268331"/>
                    <a:pt x="331959" y="273411"/>
                  </a:cubicBezTo>
                  <a:cubicBezTo>
                    <a:pt x="315449" y="279761"/>
                    <a:pt x="296399" y="282301"/>
                    <a:pt x="278619" y="279761"/>
                  </a:cubicBezTo>
                  <a:cubicBezTo>
                    <a:pt x="262109" y="277221"/>
                    <a:pt x="245599" y="270871"/>
                    <a:pt x="229089" y="259441"/>
                  </a:cubicBezTo>
                  <a:cubicBezTo>
                    <a:pt x="206229" y="242931"/>
                    <a:pt x="170669" y="206101"/>
                    <a:pt x="157969" y="178161"/>
                  </a:cubicBezTo>
                  <a:cubicBezTo>
                    <a:pt x="146539" y="154031"/>
                    <a:pt x="141459" y="126091"/>
                    <a:pt x="145269" y="103231"/>
                  </a:cubicBezTo>
                  <a:cubicBezTo>
                    <a:pt x="150349" y="79101"/>
                    <a:pt x="165589" y="51161"/>
                    <a:pt x="183369" y="35921"/>
                  </a:cubicBezTo>
                  <a:cubicBezTo>
                    <a:pt x="202419" y="19411"/>
                    <a:pt x="232899" y="9251"/>
                    <a:pt x="257029" y="10521"/>
                  </a:cubicBezTo>
                  <a:cubicBezTo>
                    <a:pt x="281159" y="10521"/>
                    <a:pt x="311639" y="25761"/>
                    <a:pt x="328149" y="39731"/>
                  </a:cubicBezTo>
                  <a:cubicBezTo>
                    <a:pt x="342119" y="51161"/>
                    <a:pt x="357359" y="82911"/>
                    <a:pt x="357359" y="82911"/>
                  </a:cubicBezTo>
                </a:path>
              </a:pathLst>
            </a:custGeom>
            <a:solidFill>
              <a:srgbClr val="E5B542"/>
            </a:solidFill>
            <a:ln cap="sq">
              <a:noFill/>
              <a:prstDash val="solid"/>
              <a:miter/>
            </a:ln>
          </p:spPr>
          <p:txBody>
            <a:bodyPr/>
            <a:lstStyle/>
            <a:p>
              <a:endParaRPr lang="en-IE"/>
            </a:p>
          </p:txBody>
        </p:sp>
      </p:grpSp>
      <p:grpSp>
        <p:nvGrpSpPr>
          <p:cNvPr id="39" name="Group 39"/>
          <p:cNvGrpSpPr/>
          <p:nvPr/>
        </p:nvGrpSpPr>
        <p:grpSpPr>
          <a:xfrm rot="10800000">
            <a:off x="9843216" y="3949748"/>
            <a:ext cx="207716" cy="207716"/>
            <a:chOff x="0" y="0"/>
            <a:chExt cx="316230" cy="316230"/>
          </a:xfrm>
        </p:grpSpPr>
        <p:sp>
          <p:nvSpPr>
            <p:cNvPr id="40" name="Freeform 40"/>
            <p:cNvSpPr/>
            <p:nvPr/>
          </p:nvSpPr>
          <p:spPr>
            <a:xfrm>
              <a:off x="50557" y="49132"/>
              <a:ext cx="211063" cy="215272"/>
            </a:xfrm>
            <a:custGeom>
              <a:avLst/>
              <a:gdLst/>
              <a:ahLst/>
              <a:cxnLst/>
              <a:rect l="l" t="t" r="r" b="b"/>
              <a:pathLst>
                <a:path w="211063" h="215272">
                  <a:moveTo>
                    <a:pt x="211063" y="75328"/>
                  </a:moveTo>
                  <a:cubicBezTo>
                    <a:pt x="211063" y="143908"/>
                    <a:pt x="203443" y="161688"/>
                    <a:pt x="193283" y="174388"/>
                  </a:cubicBezTo>
                  <a:cubicBezTo>
                    <a:pt x="183123" y="187088"/>
                    <a:pt x="167883" y="199788"/>
                    <a:pt x="152643" y="206138"/>
                  </a:cubicBezTo>
                  <a:cubicBezTo>
                    <a:pt x="137403" y="212488"/>
                    <a:pt x="118353" y="216298"/>
                    <a:pt x="101843" y="215028"/>
                  </a:cubicBezTo>
                  <a:cubicBezTo>
                    <a:pt x="85333" y="215028"/>
                    <a:pt x="66283" y="208678"/>
                    <a:pt x="52313" y="199788"/>
                  </a:cubicBezTo>
                  <a:cubicBezTo>
                    <a:pt x="38343" y="190898"/>
                    <a:pt x="24373" y="178198"/>
                    <a:pt x="15483" y="164228"/>
                  </a:cubicBezTo>
                  <a:cubicBezTo>
                    <a:pt x="6593" y="148988"/>
                    <a:pt x="1513" y="131208"/>
                    <a:pt x="243" y="114698"/>
                  </a:cubicBezTo>
                  <a:cubicBezTo>
                    <a:pt x="-1027" y="98188"/>
                    <a:pt x="2783" y="79138"/>
                    <a:pt x="9133" y="63898"/>
                  </a:cubicBezTo>
                  <a:cubicBezTo>
                    <a:pt x="16753" y="48658"/>
                    <a:pt x="28183" y="33418"/>
                    <a:pt x="40883" y="23258"/>
                  </a:cubicBezTo>
                  <a:cubicBezTo>
                    <a:pt x="54853" y="13098"/>
                    <a:pt x="72633" y="4208"/>
                    <a:pt x="87873" y="1668"/>
                  </a:cubicBezTo>
                  <a:cubicBezTo>
                    <a:pt x="104383" y="-872"/>
                    <a:pt x="124703" y="-872"/>
                    <a:pt x="139943" y="4208"/>
                  </a:cubicBezTo>
                  <a:cubicBezTo>
                    <a:pt x="156453" y="9288"/>
                    <a:pt x="184393" y="30878"/>
                    <a:pt x="184393" y="30878"/>
                  </a:cubicBezTo>
                </a:path>
              </a:pathLst>
            </a:custGeom>
            <a:solidFill>
              <a:srgbClr val="E5B542"/>
            </a:solidFill>
            <a:ln cap="sq">
              <a:noFill/>
              <a:prstDash val="solid"/>
              <a:miter/>
            </a:ln>
          </p:spPr>
          <p:txBody>
            <a:bodyPr/>
            <a:lstStyle/>
            <a:p>
              <a:endParaRPr lang="en-IE"/>
            </a:p>
          </p:txBody>
        </p:sp>
      </p:grpSp>
      <p:sp>
        <p:nvSpPr>
          <p:cNvPr id="47" name="Freeform 47"/>
          <p:cNvSpPr/>
          <p:nvPr/>
        </p:nvSpPr>
        <p:spPr>
          <a:xfrm rot="10800000" flipV="1">
            <a:off x="5633875" y="4463846"/>
            <a:ext cx="4726419" cy="1392241"/>
          </a:xfrm>
          <a:custGeom>
            <a:avLst/>
            <a:gdLst/>
            <a:ahLst/>
            <a:cxnLst/>
            <a:rect l="l" t="t" r="r" b="b"/>
            <a:pathLst>
              <a:path w="6301892" h="1856321">
                <a:moveTo>
                  <a:pt x="0" y="1856320"/>
                </a:moveTo>
                <a:lnTo>
                  <a:pt x="6301891" y="1856320"/>
                </a:lnTo>
                <a:lnTo>
                  <a:pt x="6301891" y="0"/>
                </a:lnTo>
                <a:lnTo>
                  <a:pt x="0" y="0"/>
                </a:lnTo>
                <a:lnTo>
                  <a:pt x="0" y="185632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IE"/>
          </a:p>
        </p:txBody>
      </p:sp>
      <p:sp>
        <p:nvSpPr>
          <p:cNvPr id="48" name="Freeform 48"/>
          <p:cNvSpPr/>
          <p:nvPr/>
        </p:nvSpPr>
        <p:spPr>
          <a:xfrm rot="10800000">
            <a:off x="5629680" y="3637590"/>
            <a:ext cx="4730613" cy="1392241"/>
          </a:xfrm>
          <a:custGeom>
            <a:avLst/>
            <a:gdLst/>
            <a:ahLst/>
            <a:cxnLst/>
            <a:rect l="l" t="t" r="r" b="b"/>
            <a:pathLst>
              <a:path w="6307484" h="1856321">
                <a:moveTo>
                  <a:pt x="0" y="0"/>
                </a:moveTo>
                <a:lnTo>
                  <a:pt x="6307484" y="0"/>
                </a:lnTo>
                <a:lnTo>
                  <a:pt x="6307484" y="1856321"/>
                </a:lnTo>
                <a:lnTo>
                  <a:pt x="0" y="1856321"/>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IE"/>
          </a:p>
        </p:txBody>
      </p:sp>
      <p:sp>
        <p:nvSpPr>
          <p:cNvPr id="49" name="Freeform 49"/>
          <p:cNvSpPr/>
          <p:nvPr/>
        </p:nvSpPr>
        <p:spPr>
          <a:xfrm>
            <a:off x="5633875" y="4696079"/>
            <a:ext cx="4726419" cy="1721411"/>
          </a:xfrm>
          <a:custGeom>
            <a:avLst/>
            <a:gdLst/>
            <a:ahLst/>
            <a:cxnLst/>
            <a:rect l="l" t="t" r="r" b="b"/>
            <a:pathLst>
              <a:path w="6301892" h="2295214">
                <a:moveTo>
                  <a:pt x="0" y="0"/>
                </a:moveTo>
                <a:lnTo>
                  <a:pt x="6301891" y="0"/>
                </a:lnTo>
                <a:lnTo>
                  <a:pt x="6301891" y="2295214"/>
                </a:lnTo>
                <a:lnTo>
                  <a:pt x="0" y="2295214"/>
                </a:lnTo>
                <a:lnTo>
                  <a:pt x="0" y="0"/>
                </a:lnTo>
                <a:close/>
              </a:path>
            </a:pathLst>
          </a:custGeom>
          <a:blipFill>
            <a:blip>
              <a:extLst>
                <a:ext uri="{96DAC541-7B7A-43D3-8B79-37D633B846F1}">
                  <asvg:svgBlip xmlns:asvg="http://schemas.microsoft.com/office/drawing/2016/SVG/main" r:embed="rId4"/>
                </a:ext>
              </a:extLst>
            </a:blip>
            <a:stretch>
              <a:fillRect r="-13304" b="-1105"/>
            </a:stretch>
          </a:blipFill>
        </p:spPr>
        <p:txBody>
          <a:bodyPr/>
          <a:lstStyle/>
          <a:p>
            <a:endParaRPr lang="en-IE"/>
          </a:p>
        </p:txBody>
      </p:sp>
      <p:grpSp>
        <p:nvGrpSpPr>
          <p:cNvPr id="80" name="Group 80"/>
          <p:cNvGrpSpPr/>
          <p:nvPr/>
        </p:nvGrpSpPr>
        <p:grpSpPr>
          <a:xfrm>
            <a:off x="9756505" y="3919112"/>
            <a:ext cx="303650" cy="250261"/>
            <a:chOff x="0" y="0"/>
            <a:chExt cx="462280" cy="381000"/>
          </a:xfrm>
        </p:grpSpPr>
        <p:sp>
          <p:nvSpPr>
            <p:cNvPr id="81" name="Freeform 81"/>
            <p:cNvSpPr/>
            <p:nvPr/>
          </p:nvSpPr>
          <p:spPr>
            <a:xfrm>
              <a:off x="50236" y="46538"/>
              <a:ext cx="361725" cy="286553"/>
            </a:xfrm>
            <a:custGeom>
              <a:avLst/>
              <a:gdLst/>
              <a:ahLst/>
              <a:cxnLst/>
              <a:rect l="l" t="t" r="r" b="b"/>
              <a:pathLst>
                <a:path w="361725" h="286553">
                  <a:moveTo>
                    <a:pt x="81844" y="91892"/>
                  </a:moveTo>
                  <a:cubicBezTo>
                    <a:pt x="211384" y="175712"/>
                    <a:pt x="235514" y="188412"/>
                    <a:pt x="245674" y="179522"/>
                  </a:cubicBezTo>
                  <a:cubicBezTo>
                    <a:pt x="263454" y="164282"/>
                    <a:pt x="224084" y="56332"/>
                    <a:pt x="235514" y="28392"/>
                  </a:cubicBezTo>
                  <a:cubicBezTo>
                    <a:pt x="240594" y="15692"/>
                    <a:pt x="250754" y="8072"/>
                    <a:pt x="262184" y="4262"/>
                  </a:cubicBezTo>
                  <a:cubicBezTo>
                    <a:pt x="274884" y="452"/>
                    <a:pt x="300284" y="452"/>
                    <a:pt x="314254" y="8072"/>
                  </a:cubicBezTo>
                  <a:cubicBezTo>
                    <a:pt x="326954" y="16962"/>
                    <a:pt x="339654" y="38552"/>
                    <a:pt x="339654" y="53792"/>
                  </a:cubicBezTo>
                  <a:cubicBezTo>
                    <a:pt x="340924" y="69032"/>
                    <a:pt x="328224" y="90622"/>
                    <a:pt x="316794" y="100782"/>
                  </a:cubicBezTo>
                  <a:cubicBezTo>
                    <a:pt x="307904" y="108402"/>
                    <a:pt x="293934" y="110942"/>
                    <a:pt x="282504" y="110942"/>
                  </a:cubicBezTo>
                  <a:cubicBezTo>
                    <a:pt x="272344" y="110942"/>
                    <a:pt x="258374" y="107132"/>
                    <a:pt x="249484" y="99512"/>
                  </a:cubicBezTo>
                  <a:cubicBezTo>
                    <a:pt x="239324" y="89352"/>
                    <a:pt x="227894" y="66492"/>
                    <a:pt x="229164" y="51252"/>
                  </a:cubicBezTo>
                  <a:cubicBezTo>
                    <a:pt x="230434" y="36012"/>
                    <a:pt x="243134" y="15692"/>
                    <a:pt x="257104" y="8072"/>
                  </a:cubicBezTo>
                  <a:cubicBezTo>
                    <a:pt x="269804" y="-818"/>
                    <a:pt x="293934" y="-3358"/>
                    <a:pt x="309174" y="5532"/>
                  </a:cubicBezTo>
                  <a:cubicBezTo>
                    <a:pt x="332034" y="19502"/>
                    <a:pt x="356164" y="89352"/>
                    <a:pt x="359974" y="121102"/>
                  </a:cubicBezTo>
                  <a:cubicBezTo>
                    <a:pt x="363784" y="140152"/>
                    <a:pt x="361244" y="152852"/>
                    <a:pt x="353624" y="171902"/>
                  </a:cubicBezTo>
                  <a:cubicBezTo>
                    <a:pt x="342194" y="201112"/>
                    <a:pt x="315524" y="254452"/>
                    <a:pt x="286314" y="272232"/>
                  </a:cubicBezTo>
                  <a:cubicBezTo>
                    <a:pt x="260914" y="287472"/>
                    <a:pt x="231704" y="290012"/>
                    <a:pt x="198684" y="282392"/>
                  </a:cubicBezTo>
                  <a:cubicBezTo>
                    <a:pt x="147884" y="272232"/>
                    <a:pt x="48824" y="203652"/>
                    <a:pt x="19614" y="175712"/>
                  </a:cubicBezTo>
                  <a:cubicBezTo>
                    <a:pt x="8184" y="163012"/>
                    <a:pt x="1834" y="155392"/>
                    <a:pt x="564" y="143962"/>
                  </a:cubicBezTo>
                  <a:cubicBezTo>
                    <a:pt x="-1976" y="129992"/>
                    <a:pt x="4374" y="108402"/>
                    <a:pt x="13264" y="98242"/>
                  </a:cubicBezTo>
                  <a:cubicBezTo>
                    <a:pt x="20884" y="88082"/>
                    <a:pt x="34854" y="83002"/>
                    <a:pt x="46284" y="81732"/>
                  </a:cubicBezTo>
                  <a:cubicBezTo>
                    <a:pt x="57714" y="80462"/>
                    <a:pt x="81844" y="91892"/>
                    <a:pt x="81844" y="91892"/>
                  </a:cubicBezTo>
                </a:path>
              </a:pathLst>
            </a:custGeom>
            <a:solidFill>
              <a:srgbClr val="E9B741"/>
            </a:solidFill>
            <a:ln cap="sq">
              <a:noFill/>
              <a:prstDash val="solid"/>
              <a:miter/>
            </a:ln>
          </p:spPr>
          <p:txBody>
            <a:bodyPr/>
            <a:lstStyle/>
            <a:p>
              <a:endParaRPr lang="en-IE"/>
            </a:p>
          </p:txBody>
        </p:sp>
      </p:grpSp>
      <p:grpSp>
        <p:nvGrpSpPr>
          <p:cNvPr id="82" name="Group 82"/>
          <p:cNvGrpSpPr/>
          <p:nvPr/>
        </p:nvGrpSpPr>
        <p:grpSpPr>
          <a:xfrm>
            <a:off x="9791542" y="3934127"/>
            <a:ext cx="261940" cy="295308"/>
            <a:chOff x="0" y="0"/>
            <a:chExt cx="398780" cy="449580"/>
          </a:xfrm>
        </p:grpSpPr>
        <p:sp>
          <p:nvSpPr>
            <p:cNvPr id="83" name="Freeform 83"/>
            <p:cNvSpPr/>
            <p:nvPr/>
          </p:nvSpPr>
          <p:spPr>
            <a:xfrm>
              <a:off x="49923" y="49464"/>
              <a:ext cx="299053" cy="349719"/>
            </a:xfrm>
            <a:custGeom>
              <a:avLst/>
              <a:gdLst/>
              <a:ahLst/>
              <a:cxnLst/>
              <a:rect l="l" t="t" r="r" b="b"/>
              <a:pathLst>
                <a:path w="299053" h="349719">
                  <a:moveTo>
                    <a:pt x="253607" y="77536"/>
                  </a:moveTo>
                  <a:cubicBezTo>
                    <a:pt x="163437" y="180406"/>
                    <a:pt x="85967" y="219776"/>
                    <a:pt x="79617" y="213426"/>
                  </a:cubicBezTo>
                  <a:cubicBezTo>
                    <a:pt x="74537" y="208346"/>
                    <a:pt x="94857" y="166436"/>
                    <a:pt x="108827" y="162626"/>
                  </a:cubicBezTo>
                  <a:cubicBezTo>
                    <a:pt x="122797" y="157546"/>
                    <a:pt x="152007" y="194376"/>
                    <a:pt x="164707" y="188026"/>
                  </a:cubicBezTo>
                  <a:cubicBezTo>
                    <a:pt x="181217" y="180406"/>
                    <a:pt x="177407" y="116906"/>
                    <a:pt x="187567" y="95316"/>
                  </a:cubicBezTo>
                  <a:cubicBezTo>
                    <a:pt x="193917" y="80076"/>
                    <a:pt x="200267" y="69916"/>
                    <a:pt x="210427" y="62296"/>
                  </a:cubicBezTo>
                  <a:cubicBezTo>
                    <a:pt x="220587" y="55946"/>
                    <a:pt x="237097" y="52136"/>
                    <a:pt x="249797" y="53406"/>
                  </a:cubicBezTo>
                  <a:cubicBezTo>
                    <a:pt x="261227" y="54676"/>
                    <a:pt x="276467" y="63566"/>
                    <a:pt x="284087" y="72456"/>
                  </a:cubicBezTo>
                  <a:cubicBezTo>
                    <a:pt x="292977" y="82616"/>
                    <a:pt x="296787" y="92776"/>
                    <a:pt x="298057" y="110556"/>
                  </a:cubicBezTo>
                  <a:cubicBezTo>
                    <a:pt x="299327" y="149926"/>
                    <a:pt x="272657" y="264226"/>
                    <a:pt x="247257" y="304866"/>
                  </a:cubicBezTo>
                  <a:cubicBezTo>
                    <a:pt x="232017" y="327726"/>
                    <a:pt x="214237" y="345506"/>
                    <a:pt x="191377" y="349316"/>
                  </a:cubicBezTo>
                  <a:cubicBezTo>
                    <a:pt x="164707" y="353126"/>
                    <a:pt x="121527" y="328996"/>
                    <a:pt x="93587" y="315026"/>
                  </a:cubicBezTo>
                  <a:cubicBezTo>
                    <a:pt x="70727" y="303596"/>
                    <a:pt x="46597" y="289626"/>
                    <a:pt x="32627" y="275656"/>
                  </a:cubicBezTo>
                  <a:cubicBezTo>
                    <a:pt x="22467" y="265496"/>
                    <a:pt x="14847" y="257876"/>
                    <a:pt x="11037" y="246446"/>
                  </a:cubicBezTo>
                  <a:cubicBezTo>
                    <a:pt x="7227" y="235016"/>
                    <a:pt x="7227" y="221046"/>
                    <a:pt x="12307" y="210886"/>
                  </a:cubicBezTo>
                  <a:cubicBezTo>
                    <a:pt x="18657" y="196916"/>
                    <a:pt x="36437" y="179136"/>
                    <a:pt x="51677" y="175326"/>
                  </a:cubicBezTo>
                  <a:cubicBezTo>
                    <a:pt x="65647" y="171516"/>
                    <a:pt x="91047" y="176596"/>
                    <a:pt x="102477" y="188026"/>
                  </a:cubicBezTo>
                  <a:cubicBezTo>
                    <a:pt x="113907" y="198186"/>
                    <a:pt x="122797" y="221046"/>
                    <a:pt x="120257" y="237556"/>
                  </a:cubicBezTo>
                  <a:cubicBezTo>
                    <a:pt x="118987" y="252796"/>
                    <a:pt x="102477" y="271846"/>
                    <a:pt x="89777" y="279466"/>
                  </a:cubicBezTo>
                  <a:cubicBezTo>
                    <a:pt x="79617" y="285816"/>
                    <a:pt x="65647" y="287086"/>
                    <a:pt x="54217" y="284546"/>
                  </a:cubicBezTo>
                  <a:cubicBezTo>
                    <a:pt x="42787" y="283276"/>
                    <a:pt x="30087" y="276926"/>
                    <a:pt x="23737" y="268036"/>
                  </a:cubicBezTo>
                  <a:cubicBezTo>
                    <a:pt x="14847" y="255336"/>
                    <a:pt x="8497" y="231206"/>
                    <a:pt x="9767" y="215966"/>
                  </a:cubicBezTo>
                  <a:cubicBezTo>
                    <a:pt x="12307" y="204536"/>
                    <a:pt x="21197" y="193106"/>
                    <a:pt x="28817" y="185486"/>
                  </a:cubicBezTo>
                  <a:cubicBezTo>
                    <a:pt x="37707" y="179136"/>
                    <a:pt x="51677" y="174056"/>
                    <a:pt x="63107" y="172786"/>
                  </a:cubicBezTo>
                  <a:cubicBezTo>
                    <a:pt x="74537" y="172786"/>
                    <a:pt x="85967" y="175326"/>
                    <a:pt x="97397" y="184216"/>
                  </a:cubicBezTo>
                  <a:cubicBezTo>
                    <a:pt x="113907" y="195646"/>
                    <a:pt x="131687" y="250256"/>
                    <a:pt x="146927" y="247716"/>
                  </a:cubicBezTo>
                  <a:cubicBezTo>
                    <a:pt x="168517" y="243906"/>
                    <a:pt x="173597" y="99126"/>
                    <a:pt x="200267" y="71186"/>
                  </a:cubicBezTo>
                  <a:cubicBezTo>
                    <a:pt x="214237" y="55946"/>
                    <a:pt x="234557" y="52136"/>
                    <a:pt x="249797" y="53406"/>
                  </a:cubicBezTo>
                  <a:cubicBezTo>
                    <a:pt x="262497" y="54676"/>
                    <a:pt x="276467" y="63566"/>
                    <a:pt x="284087" y="72456"/>
                  </a:cubicBezTo>
                  <a:cubicBezTo>
                    <a:pt x="292977" y="82616"/>
                    <a:pt x="295517" y="95316"/>
                    <a:pt x="298057" y="110556"/>
                  </a:cubicBezTo>
                  <a:cubicBezTo>
                    <a:pt x="300597" y="129606"/>
                    <a:pt x="298057" y="157546"/>
                    <a:pt x="292977" y="180406"/>
                  </a:cubicBezTo>
                  <a:cubicBezTo>
                    <a:pt x="286627" y="201996"/>
                    <a:pt x="280277" y="223586"/>
                    <a:pt x="266307" y="241366"/>
                  </a:cubicBezTo>
                  <a:cubicBezTo>
                    <a:pt x="252337" y="261686"/>
                    <a:pt x="232017" y="285816"/>
                    <a:pt x="209157" y="294706"/>
                  </a:cubicBezTo>
                  <a:cubicBezTo>
                    <a:pt x="186297" y="302326"/>
                    <a:pt x="153277" y="298516"/>
                    <a:pt x="125337" y="290896"/>
                  </a:cubicBezTo>
                  <a:cubicBezTo>
                    <a:pt x="94857" y="283276"/>
                    <a:pt x="54217" y="268036"/>
                    <a:pt x="33897" y="243906"/>
                  </a:cubicBezTo>
                  <a:cubicBezTo>
                    <a:pt x="13577" y="221046"/>
                    <a:pt x="-4203" y="175326"/>
                    <a:pt x="877" y="151196"/>
                  </a:cubicBezTo>
                  <a:cubicBezTo>
                    <a:pt x="4687" y="133416"/>
                    <a:pt x="21197" y="123256"/>
                    <a:pt x="38977" y="110556"/>
                  </a:cubicBezTo>
                  <a:cubicBezTo>
                    <a:pt x="64377" y="91506"/>
                    <a:pt x="116447" y="77536"/>
                    <a:pt x="144387" y="57216"/>
                  </a:cubicBezTo>
                  <a:cubicBezTo>
                    <a:pt x="164707" y="40706"/>
                    <a:pt x="173597" y="6416"/>
                    <a:pt x="192647" y="1336"/>
                  </a:cubicBezTo>
                  <a:cubicBezTo>
                    <a:pt x="209157" y="-3744"/>
                    <a:pt x="239637" y="6416"/>
                    <a:pt x="249797" y="19116"/>
                  </a:cubicBezTo>
                  <a:cubicBezTo>
                    <a:pt x="259957" y="31816"/>
                    <a:pt x="253607" y="77536"/>
                    <a:pt x="253607" y="77536"/>
                  </a:cubicBezTo>
                </a:path>
              </a:pathLst>
            </a:custGeom>
            <a:solidFill>
              <a:srgbClr val="E9B741"/>
            </a:solidFill>
            <a:ln cap="sq">
              <a:noFill/>
              <a:prstDash val="solid"/>
              <a:miter/>
            </a:ln>
          </p:spPr>
          <p:txBody>
            <a:bodyPr/>
            <a:lstStyle/>
            <a:p>
              <a:endParaRPr lang="en-IE"/>
            </a:p>
          </p:txBody>
        </p:sp>
      </p:grpSp>
      <p:grpSp>
        <p:nvGrpSpPr>
          <p:cNvPr id="96" name="Group 96"/>
          <p:cNvGrpSpPr/>
          <p:nvPr/>
        </p:nvGrpSpPr>
        <p:grpSpPr>
          <a:xfrm>
            <a:off x="9572981" y="4626081"/>
            <a:ext cx="573098" cy="243587"/>
            <a:chOff x="0" y="0"/>
            <a:chExt cx="872490" cy="370840"/>
          </a:xfrm>
        </p:grpSpPr>
        <p:sp>
          <p:nvSpPr>
            <p:cNvPr id="97" name="Freeform 97"/>
            <p:cNvSpPr/>
            <p:nvPr/>
          </p:nvSpPr>
          <p:spPr>
            <a:xfrm>
              <a:off x="50800" y="50800"/>
              <a:ext cx="769783" cy="269507"/>
            </a:xfrm>
            <a:custGeom>
              <a:avLst/>
              <a:gdLst/>
              <a:ahLst/>
              <a:cxnLst/>
              <a:rect l="l" t="t" r="r" b="b"/>
              <a:pathLst>
                <a:path w="769783" h="269507">
                  <a:moveTo>
                    <a:pt x="41910" y="167640"/>
                  </a:moveTo>
                  <a:cubicBezTo>
                    <a:pt x="285750" y="120650"/>
                    <a:pt x="306070" y="128270"/>
                    <a:pt x="350520" y="120650"/>
                  </a:cubicBezTo>
                  <a:cubicBezTo>
                    <a:pt x="435610" y="105410"/>
                    <a:pt x="655320" y="0"/>
                    <a:pt x="712470" y="0"/>
                  </a:cubicBezTo>
                  <a:cubicBezTo>
                    <a:pt x="730250" y="1270"/>
                    <a:pt x="737870" y="3810"/>
                    <a:pt x="748030" y="12700"/>
                  </a:cubicBezTo>
                  <a:cubicBezTo>
                    <a:pt x="758190" y="22860"/>
                    <a:pt x="769620" y="46990"/>
                    <a:pt x="769620" y="62230"/>
                  </a:cubicBezTo>
                  <a:cubicBezTo>
                    <a:pt x="770890" y="74930"/>
                    <a:pt x="763270" y="87630"/>
                    <a:pt x="755650" y="96520"/>
                  </a:cubicBezTo>
                  <a:cubicBezTo>
                    <a:pt x="748030" y="105410"/>
                    <a:pt x="736600" y="114300"/>
                    <a:pt x="723900" y="115570"/>
                  </a:cubicBezTo>
                  <a:cubicBezTo>
                    <a:pt x="708660" y="116840"/>
                    <a:pt x="683260" y="110490"/>
                    <a:pt x="671830" y="100330"/>
                  </a:cubicBezTo>
                  <a:cubicBezTo>
                    <a:pt x="661670" y="92710"/>
                    <a:pt x="655320" y="80010"/>
                    <a:pt x="654050" y="67310"/>
                  </a:cubicBezTo>
                  <a:cubicBezTo>
                    <a:pt x="654050" y="52070"/>
                    <a:pt x="660400" y="26670"/>
                    <a:pt x="671830" y="16510"/>
                  </a:cubicBezTo>
                  <a:cubicBezTo>
                    <a:pt x="684530" y="5080"/>
                    <a:pt x="709930" y="0"/>
                    <a:pt x="725170" y="2540"/>
                  </a:cubicBezTo>
                  <a:cubicBezTo>
                    <a:pt x="737870" y="3810"/>
                    <a:pt x="749300" y="12700"/>
                    <a:pt x="756920" y="21590"/>
                  </a:cubicBezTo>
                  <a:cubicBezTo>
                    <a:pt x="764540" y="30480"/>
                    <a:pt x="770890" y="43180"/>
                    <a:pt x="769620" y="55880"/>
                  </a:cubicBezTo>
                  <a:cubicBezTo>
                    <a:pt x="769620" y="71120"/>
                    <a:pt x="764540" y="88900"/>
                    <a:pt x="746760" y="105410"/>
                  </a:cubicBezTo>
                  <a:cubicBezTo>
                    <a:pt x="698500" y="147320"/>
                    <a:pt x="473710" y="205740"/>
                    <a:pt x="384810" y="222250"/>
                  </a:cubicBezTo>
                  <a:cubicBezTo>
                    <a:pt x="334010" y="231140"/>
                    <a:pt x="309880" y="222250"/>
                    <a:pt x="262890" y="227330"/>
                  </a:cubicBezTo>
                  <a:cubicBezTo>
                    <a:pt x="201930" y="234950"/>
                    <a:pt x="88900" y="273050"/>
                    <a:pt x="48260" y="269240"/>
                  </a:cubicBezTo>
                  <a:cubicBezTo>
                    <a:pt x="31750" y="266700"/>
                    <a:pt x="22860" y="261620"/>
                    <a:pt x="15240" y="254000"/>
                  </a:cubicBezTo>
                  <a:cubicBezTo>
                    <a:pt x="7620" y="246380"/>
                    <a:pt x="1270" y="232410"/>
                    <a:pt x="0" y="220980"/>
                  </a:cubicBezTo>
                  <a:cubicBezTo>
                    <a:pt x="0" y="209550"/>
                    <a:pt x="3810" y="194310"/>
                    <a:pt x="11430" y="185420"/>
                  </a:cubicBezTo>
                  <a:cubicBezTo>
                    <a:pt x="17780" y="176530"/>
                    <a:pt x="41910" y="167640"/>
                    <a:pt x="41910" y="167640"/>
                  </a:cubicBezTo>
                </a:path>
              </a:pathLst>
            </a:custGeom>
            <a:solidFill>
              <a:srgbClr val="E9B741"/>
            </a:solidFill>
            <a:ln cap="sq">
              <a:noFill/>
              <a:prstDash val="solid"/>
              <a:miter/>
            </a:ln>
          </p:spPr>
          <p:txBody>
            <a:bodyPr/>
            <a:lstStyle/>
            <a:p>
              <a:endParaRPr lang="en-IE"/>
            </a:p>
          </p:txBody>
        </p:sp>
      </p:grpSp>
      <p:grpSp>
        <p:nvGrpSpPr>
          <p:cNvPr id="148" name="Group 147">
            <a:extLst>
              <a:ext uri="{FF2B5EF4-FFF2-40B4-BE49-F238E27FC236}">
                <a16:creationId xmlns:a16="http://schemas.microsoft.com/office/drawing/2014/main" id="{33610144-BC2A-3941-2BFA-A337860B0D10}"/>
              </a:ext>
            </a:extLst>
          </p:cNvPr>
          <p:cNvGrpSpPr/>
          <p:nvPr/>
        </p:nvGrpSpPr>
        <p:grpSpPr>
          <a:xfrm>
            <a:off x="287386" y="3637590"/>
            <a:ext cx="9638415" cy="6383658"/>
            <a:chOff x="287386" y="3637590"/>
            <a:chExt cx="9638415" cy="6383658"/>
          </a:xfrm>
        </p:grpSpPr>
        <p:grpSp>
          <p:nvGrpSpPr>
            <p:cNvPr id="17" name="Group 17"/>
            <p:cNvGrpSpPr/>
            <p:nvPr/>
          </p:nvGrpSpPr>
          <p:grpSpPr>
            <a:xfrm rot="10800000">
              <a:off x="8957292" y="3963744"/>
              <a:ext cx="364547" cy="221898"/>
              <a:chOff x="0" y="0"/>
              <a:chExt cx="554990" cy="337820"/>
            </a:xfrm>
          </p:grpSpPr>
          <p:sp>
            <p:nvSpPr>
              <p:cNvPr id="18" name="Freeform 18"/>
              <p:cNvSpPr/>
              <p:nvPr/>
            </p:nvSpPr>
            <p:spPr>
              <a:xfrm>
                <a:off x="49823" y="50800"/>
                <a:ext cx="453212" cy="235047"/>
              </a:xfrm>
              <a:custGeom>
                <a:avLst/>
                <a:gdLst/>
                <a:ahLst/>
                <a:cxnLst/>
                <a:rect l="l" t="t" r="r" b="b"/>
                <a:pathLst>
                  <a:path w="453212" h="235047">
                    <a:moveTo>
                      <a:pt x="110197" y="0"/>
                    </a:moveTo>
                    <a:cubicBezTo>
                      <a:pt x="257517" y="6350"/>
                      <a:pt x="393407" y="20320"/>
                      <a:pt x="428967" y="53340"/>
                    </a:cubicBezTo>
                    <a:cubicBezTo>
                      <a:pt x="449287" y="71120"/>
                      <a:pt x="453097" y="99060"/>
                      <a:pt x="453097" y="121920"/>
                    </a:cubicBezTo>
                    <a:cubicBezTo>
                      <a:pt x="453097" y="144780"/>
                      <a:pt x="440397" y="173990"/>
                      <a:pt x="430237" y="190500"/>
                    </a:cubicBezTo>
                    <a:cubicBezTo>
                      <a:pt x="422617" y="201930"/>
                      <a:pt x="416267" y="208280"/>
                      <a:pt x="404837" y="214630"/>
                    </a:cubicBezTo>
                    <a:cubicBezTo>
                      <a:pt x="387057" y="224790"/>
                      <a:pt x="357847" y="236220"/>
                      <a:pt x="334987" y="234950"/>
                    </a:cubicBezTo>
                    <a:cubicBezTo>
                      <a:pt x="312127" y="233680"/>
                      <a:pt x="284187" y="219710"/>
                      <a:pt x="267677" y="208280"/>
                    </a:cubicBezTo>
                    <a:cubicBezTo>
                      <a:pt x="256247" y="200660"/>
                      <a:pt x="249897" y="191770"/>
                      <a:pt x="243547" y="181610"/>
                    </a:cubicBezTo>
                    <a:cubicBezTo>
                      <a:pt x="238467" y="171450"/>
                      <a:pt x="232117" y="161290"/>
                      <a:pt x="230847" y="147320"/>
                    </a:cubicBezTo>
                    <a:cubicBezTo>
                      <a:pt x="228307" y="128270"/>
                      <a:pt x="228307" y="96520"/>
                      <a:pt x="237197" y="76200"/>
                    </a:cubicBezTo>
                    <a:cubicBezTo>
                      <a:pt x="247357" y="54610"/>
                      <a:pt x="270217" y="34290"/>
                      <a:pt x="286727" y="22860"/>
                    </a:cubicBezTo>
                    <a:cubicBezTo>
                      <a:pt x="298157" y="15240"/>
                      <a:pt x="309587" y="13970"/>
                      <a:pt x="321017" y="11430"/>
                    </a:cubicBezTo>
                    <a:cubicBezTo>
                      <a:pt x="333717" y="8890"/>
                      <a:pt x="343877" y="7620"/>
                      <a:pt x="357847" y="11430"/>
                    </a:cubicBezTo>
                    <a:cubicBezTo>
                      <a:pt x="376897" y="15240"/>
                      <a:pt x="406107" y="27940"/>
                      <a:pt x="421347" y="44450"/>
                    </a:cubicBezTo>
                    <a:cubicBezTo>
                      <a:pt x="437857" y="60960"/>
                      <a:pt x="448017" y="90170"/>
                      <a:pt x="451827" y="109220"/>
                    </a:cubicBezTo>
                    <a:cubicBezTo>
                      <a:pt x="454367" y="123190"/>
                      <a:pt x="453097" y="134620"/>
                      <a:pt x="450557" y="146050"/>
                    </a:cubicBezTo>
                    <a:cubicBezTo>
                      <a:pt x="448017" y="157480"/>
                      <a:pt x="445477" y="168910"/>
                      <a:pt x="437857" y="180340"/>
                    </a:cubicBezTo>
                    <a:cubicBezTo>
                      <a:pt x="426427" y="195580"/>
                      <a:pt x="403567" y="218440"/>
                      <a:pt x="383247" y="227330"/>
                    </a:cubicBezTo>
                    <a:cubicBezTo>
                      <a:pt x="361657" y="234950"/>
                      <a:pt x="332447" y="237490"/>
                      <a:pt x="310857" y="231140"/>
                    </a:cubicBezTo>
                    <a:cubicBezTo>
                      <a:pt x="289267" y="224790"/>
                      <a:pt x="270217" y="191770"/>
                      <a:pt x="251167" y="191770"/>
                    </a:cubicBezTo>
                    <a:cubicBezTo>
                      <a:pt x="233387" y="190500"/>
                      <a:pt x="220687" y="214630"/>
                      <a:pt x="199097" y="220980"/>
                    </a:cubicBezTo>
                    <a:cubicBezTo>
                      <a:pt x="168617" y="227330"/>
                      <a:pt x="115277" y="227330"/>
                      <a:pt x="83527" y="217170"/>
                    </a:cubicBezTo>
                    <a:cubicBezTo>
                      <a:pt x="56857" y="208280"/>
                      <a:pt x="32727" y="193040"/>
                      <a:pt x="18757" y="172720"/>
                    </a:cubicBezTo>
                    <a:cubicBezTo>
                      <a:pt x="4787" y="152400"/>
                      <a:pt x="-2833" y="120650"/>
                      <a:pt x="977" y="96520"/>
                    </a:cubicBezTo>
                    <a:cubicBezTo>
                      <a:pt x="3517" y="72390"/>
                      <a:pt x="18757" y="44450"/>
                      <a:pt x="36537" y="27940"/>
                    </a:cubicBezTo>
                    <a:cubicBezTo>
                      <a:pt x="54317" y="11430"/>
                      <a:pt x="110197" y="0"/>
                      <a:pt x="110197" y="0"/>
                    </a:cubicBezTo>
                  </a:path>
                </a:pathLst>
              </a:custGeom>
              <a:solidFill>
                <a:srgbClr val="E5B542"/>
              </a:solidFill>
              <a:ln cap="sq">
                <a:noFill/>
                <a:prstDash val="solid"/>
                <a:miter/>
              </a:ln>
            </p:spPr>
            <p:txBody>
              <a:bodyPr/>
              <a:lstStyle/>
              <a:p>
                <a:endParaRPr lang="en-IE"/>
              </a:p>
            </p:txBody>
          </p:sp>
        </p:grpSp>
        <p:grpSp>
          <p:nvGrpSpPr>
            <p:cNvPr id="21" name="Group 21"/>
            <p:cNvGrpSpPr/>
            <p:nvPr/>
          </p:nvGrpSpPr>
          <p:grpSpPr>
            <a:xfrm rot="10800000">
              <a:off x="6816727" y="4017967"/>
              <a:ext cx="207716" cy="207716"/>
              <a:chOff x="0" y="0"/>
              <a:chExt cx="316230" cy="316230"/>
            </a:xfrm>
          </p:grpSpPr>
          <p:sp>
            <p:nvSpPr>
              <p:cNvPr id="22" name="Freeform 22"/>
              <p:cNvSpPr/>
              <p:nvPr/>
            </p:nvSpPr>
            <p:spPr>
              <a:xfrm>
                <a:off x="50800" y="48585"/>
                <a:ext cx="210820" cy="215819"/>
              </a:xfrm>
              <a:custGeom>
                <a:avLst/>
                <a:gdLst/>
                <a:ahLst/>
                <a:cxnLst/>
                <a:rect l="l" t="t" r="r" b="b"/>
                <a:pathLst>
                  <a:path w="210820" h="215819">
                    <a:moveTo>
                      <a:pt x="210820" y="75875"/>
                    </a:moveTo>
                    <a:cubicBezTo>
                      <a:pt x="210820" y="144455"/>
                      <a:pt x="203200" y="160965"/>
                      <a:pt x="193040" y="174935"/>
                    </a:cubicBezTo>
                    <a:cubicBezTo>
                      <a:pt x="182880" y="187635"/>
                      <a:pt x="167640" y="199065"/>
                      <a:pt x="152400" y="206685"/>
                    </a:cubicBezTo>
                    <a:cubicBezTo>
                      <a:pt x="137160" y="213035"/>
                      <a:pt x="118110" y="216845"/>
                      <a:pt x="101600" y="215575"/>
                    </a:cubicBezTo>
                    <a:cubicBezTo>
                      <a:pt x="85090" y="214305"/>
                      <a:pt x="66040" y="209225"/>
                      <a:pt x="52070" y="200335"/>
                    </a:cubicBezTo>
                    <a:cubicBezTo>
                      <a:pt x="38100" y="191445"/>
                      <a:pt x="24130" y="178745"/>
                      <a:pt x="15240" y="163505"/>
                    </a:cubicBezTo>
                    <a:cubicBezTo>
                      <a:pt x="7620" y="149535"/>
                      <a:pt x="1270" y="131755"/>
                      <a:pt x="0" y="115245"/>
                    </a:cubicBezTo>
                    <a:cubicBezTo>
                      <a:pt x="0" y="97465"/>
                      <a:pt x="2540" y="78415"/>
                      <a:pt x="10160" y="63175"/>
                    </a:cubicBezTo>
                    <a:cubicBezTo>
                      <a:pt x="16510" y="47935"/>
                      <a:pt x="27940" y="33965"/>
                      <a:pt x="41910" y="22535"/>
                    </a:cubicBezTo>
                    <a:cubicBezTo>
                      <a:pt x="54610" y="12375"/>
                      <a:pt x="72390" y="4755"/>
                      <a:pt x="88900" y="2215"/>
                    </a:cubicBezTo>
                    <a:cubicBezTo>
                      <a:pt x="105410" y="-1595"/>
                      <a:pt x="124460" y="-325"/>
                      <a:pt x="139700" y="4755"/>
                    </a:cubicBezTo>
                    <a:cubicBezTo>
                      <a:pt x="156210" y="9835"/>
                      <a:pt x="184150" y="31425"/>
                      <a:pt x="184150" y="31425"/>
                    </a:cubicBezTo>
                  </a:path>
                </a:pathLst>
              </a:custGeom>
              <a:solidFill>
                <a:srgbClr val="E5B542"/>
              </a:solidFill>
              <a:ln cap="sq">
                <a:noFill/>
                <a:prstDash val="solid"/>
                <a:miter/>
              </a:ln>
            </p:spPr>
            <p:txBody>
              <a:bodyPr/>
              <a:lstStyle/>
              <a:p>
                <a:endParaRPr lang="en-IE"/>
              </a:p>
            </p:txBody>
          </p:sp>
        </p:grpSp>
        <p:grpSp>
          <p:nvGrpSpPr>
            <p:cNvPr id="23" name="Group 23"/>
            <p:cNvGrpSpPr/>
            <p:nvPr/>
          </p:nvGrpSpPr>
          <p:grpSpPr>
            <a:xfrm rot="10800000">
              <a:off x="7464069" y="3967081"/>
              <a:ext cx="207716" cy="207716"/>
              <a:chOff x="0" y="0"/>
              <a:chExt cx="316230" cy="316230"/>
            </a:xfrm>
          </p:grpSpPr>
          <p:sp>
            <p:nvSpPr>
              <p:cNvPr id="24" name="Freeform 24"/>
              <p:cNvSpPr/>
              <p:nvPr/>
            </p:nvSpPr>
            <p:spPr>
              <a:xfrm>
                <a:off x="50557" y="48585"/>
                <a:ext cx="211063" cy="215819"/>
              </a:xfrm>
              <a:custGeom>
                <a:avLst/>
                <a:gdLst/>
                <a:ahLst/>
                <a:cxnLst/>
                <a:rect l="l" t="t" r="r" b="b"/>
                <a:pathLst>
                  <a:path w="211063" h="215819">
                    <a:moveTo>
                      <a:pt x="211063" y="75875"/>
                    </a:moveTo>
                    <a:cubicBezTo>
                      <a:pt x="211063" y="144455"/>
                      <a:pt x="203443" y="160965"/>
                      <a:pt x="193283" y="174935"/>
                    </a:cubicBezTo>
                    <a:cubicBezTo>
                      <a:pt x="183123" y="187635"/>
                      <a:pt x="167883" y="199065"/>
                      <a:pt x="152643" y="206685"/>
                    </a:cubicBezTo>
                    <a:cubicBezTo>
                      <a:pt x="137403" y="213035"/>
                      <a:pt x="118353" y="216845"/>
                      <a:pt x="101843" y="215575"/>
                    </a:cubicBezTo>
                    <a:cubicBezTo>
                      <a:pt x="84063" y="214305"/>
                      <a:pt x="66283" y="209225"/>
                      <a:pt x="52313" y="200335"/>
                    </a:cubicBezTo>
                    <a:cubicBezTo>
                      <a:pt x="37073" y="191445"/>
                      <a:pt x="24373" y="178745"/>
                      <a:pt x="15483" y="163505"/>
                    </a:cubicBezTo>
                    <a:cubicBezTo>
                      <a:pt x="6593" y="149535"/>
                      <a:pt x="1513" y="131755"/>
                      <a:pt x="243" y="115245"/>
                    </a:cubicBezTo>
                    <a:cubicBezTo>
                      <a:pt x="-1027" y="97465"/>
                      <a:pt x="2783" y="78415"/>
                      <a:pt x="9133" y="63175"/>
                    </a:cubicBezTo>
                    <a:cubicBezTo>
                      <a:pt x="16753" y="47935"/>
                      <a:pt x="28183" y="33965"/>
                      <a:pt x="40883" y="22535"/>
                    </a:cubicBezTo>
                    <a:cubicBezTo>
                      <a:pt x="54853" y="12375"/>
                      <a:pt x="71363" y="4755"/>
                      <a:pt x="87873" y="2215"/>
                    </a:cubicBezTo>
                    <a:cubicBezTo>
                      <a:pt x="104383" y="-1595"/>
                      <a:pt x="123433" y="-325"/>
                      <a:pt x="139943" y="4755"/>
                    </a:cubicBezTo>
                    <a:cubicBezTo>
                      <a:pt x="156453" y="9835"/>
                      <a:pt x="184393" y="31425"/>
                      <a:pt x="184393" y="31425"/>
                    </a:cubicBezTo>
                  </a:path>
                </a:pathLst>
              </a:custGeom>
              <a:solidFill>
                <a:srgbClr val="E5B542"/>
              </a:solidFill>
              <a:ln cap="sq">
                <a:noFill/>
                <a:prstDash val="solid"/>
                <a:miter/>
              </a:ln>
            </p:spPr>
            <p:txBody>
              <a:bodyPr/>
              <a:lstStyle/>
              <a:p>
                <a:endParaRPr lang="en-IE"/>
              </a:p>
            </p:txBody>
          </p:sp>
        </p:grpSp>
        <p:grpSp>
          <p:nvGrpSpPr>
            <p:cNvPr id="25" name="Group 25"/>
            <p:cNvGrpSpPr/>
            <p:nvPr/>
          </p:nvGrpSpPr>
          <p:grpSpPr>
            <a:xfrm rot="10800000">
              <a:off x="9659691" y="3959573"/>
              <a:ext cx="207716" cy="207716"/>
              <a:chOff x="0" y="0"/>
              <a:chExt cx="316230" cy="316230"/>
            </a:xfrm>
          </p:grpSpPr>
          <p:sp>
            <p:nvSpPr>
              <p:cNvPr id="26" name="Freeform 26"/>
              <p:cNvSpPr/>
              <p:nvPr/>
            </p:nvSpPr>
            <p:spPr>
              <a:xfrm>
                <a:off x="50800" y="49530"/>
                <a:ext cx="210820" cy="216143"/>
              </a:xfrm>
              <a:custGeom>
                <a:avLst/>
                <a:gdLst/>
                <a:ahLst/>
                <a:cxnLst/>
                <a:rect l="l" t="t" r="r" b="b"/>
                <a:pathLst>
                  <a:path w="210820" h="216143">
                    <a:moveTo>
                      <a:pt x="210820" y="76200"/>
                    </a:moveTo>
                    <a:cubicBezTo>
                      <a:pt x="210820" y="143510"/>
                      <a:pt x="203200" y="161290"/>
                      <a:pt x="193040" y="175260"/>
                    </a:cubicBezTo>
                    <a:cubicBezTo>
                      <a:pt x="182880" y="187960"/>
                      <a:pt x="167640" y="199390"/>
                      <a:pt x="152400" y="207010"/>
                    </a:cubicBezTo>
                    <a:cubicBezTo>
                      <a:pt x="137160" y="213360"/>
                      <a:pt x="118110" y="217170"/>
                      <a:pt x="101600" y="215900"/>
                    </a:cubicBezTo>
                    <a:cubicBezTo>
                      <a:pt x="85090" y="214630"/>
                      <a:pt x="66040" y="209550"/>
                      <a:pt x="52070" y="200660"/>
                    </a:cubicBezTo>
                    <a:cubicBezTo>
                      <a:pt x="38100" y="191770"/>
                      <a:pt x="24130" y="177800"/>
                      <a:pt x="15240" y="163830"/>
                    </a:cubicBezTo>
                    <a:cubicBezTo>
                      <a:pt x="7620" y="149860"/>
                      <a:pt x="1270" y="130810"/>
                      <a:pt x="0" y="114300"/>
                    </a:cubicBezTo>
                    <a:cubicBezTo>
                      <a:pt x="0" y="97790"/>
                      <a:pt x="2540" y="78740"/>
                      <a:pt x="10160" y="63500"/>
                    </a:cubicBezTo>
                    <a:cubicBezTo>
                      <a:pt x="16510" y="48260"/>
                      <a:pt x="27940" y="33020"/>
                      <a:pt x="41910" y="22860"/>
                    </a:cubicBezTo>
                    <a:cubicBezTo>
                      <a:pt x="54610" y="12700"/>
                      <a:pt x="72390" y="5080"/>
                      <a:pt x="88900" y="1270"/>
                    </a:cubicBezTo>
                    <a:cubicBezTo>
                      <a:pt x="105410" y="-1270"/>
                      <a:pt x="124460" y="0"/>
                      <a:pt x="139700" y="5080"/>
                    </a:cubicBezTo>
                    <a:cubicBezTo>
                      <a:pt x="156210" y="10160"/>
                      <a:pt x="184150" y="31750"/>
                      <a:pt x="184150" y="31750"/>
                    </a:cubicBezTo>
                  </a:path>
                </a:pathLst>
              </a:custGeom>
              <a:solidFill>
                <a:srgbClr val="E5B542"/>
              </a:solidFill>
              <a:ln cap="sq">
                <a:noFill/>
                <a:prstDash val="solid"/>
                <a:miter/>
              </a:ln>
            </p:spPr>
            <p:txBody>
              <a:bodyPr/>
              <a:lstStyle/>
              <a:p>
                <a:endParaRPr lang="en-IE"/>
              </a:p>
            </p:txBody>
          </p:sp>
        </p:grpSp>
        <p:grpSp>
          <p:nvGrpSpPr>
            <p:cNvPr id="27" name="Group 27"/>
            <p:cNvGrpSpPr/>
            <p:nvPr/>
          </p:nvGrpSpPr>
          <p:grpSpPr>
            <a:xfrm rot="10800000">
              <a:off x="7087843" y="4072190"/>
              <a:ext cx="432951" cy="239417"/>
              <a:chOff x="0" y="0"/>
              <a:chExt cx="659130" cy="364490"/>
            </a:xfrm>
          </p:grpSpPr>
          <p:sp>
            <p:nvSpPr>
              <p:cNvPr id="28" name="Freeform 28"/>
              <p:cNvSpPr/>
              <p:nvPr/>
            </p:nvSpPr>
            <p:spPr>
              <a:xfrm>
                <a:off x="48966" y="50165"/>
                <a:ext cx="559364" cy="263772"/>
              </a:xfrm>
              <a:custGeom>
                <a:avLst/>
                <a:gdLst/>
                <a:ahLst/>
                <a:cxnLst/>
                <a:rect l="l" t="t" r="r" b="b"/>
                <a:pathLst>
                  <a:path w="559364" h="263772">
                    <a:moveTo>
                      <a:pt x="132644" y="635"/>
                    </a:moveTo>
                    <a:cubicBezTo>
                      <a:pt x="349814" y="46355"/>
                      <a:pt x="343464" y="62865"/>
                      <a:pt x="351084" y="64135"/>
                    </a:cubicBezTo>
                    <a:cubicBezTo>
                      <a:pt x="362514" y="67945"/>
                      <a:pt x="390454" y="29845"/>
                      <a:pt x="412044" y="23495"/>
                    </a:cubicBezTo>
                    <a:cubicBezTo>
                      <a:pt x="434904" y="17145"/>
                      <a:pt x="467924" y="22225"/>
                      <a:pt x="486974" y="27305"/>
                    </a:cubicBezTo>
                    <a:cubicBezTo>
                      <a:pt x="499674" y="32385"/>
                      <a:pt x="508564" y="37465"/>
                      <a:pt x="518724" y="47625"/>
                    </a:cubicBezTo>
                    <a:cubicBezTo>
                      <a:pt x="532694" y="61595"/>
                      <a:pt x="551744" y="88265"/>
                      <a:pt x="556824" y="111125"/>
                    </a:cubicBezTo>
                    <a:cubicBezTo>
                      <a:pt x="561904" y="133985"/>
                      <a:pt x="558094" y="163195"/>
                      <a:pt x="547934" y="184785"/>
                    </a:cubicBezTo>
                    <a:cubicBezTo>
                      <a:pt x="537774" y="205105"/>
                      <a:pt x="517454" y="226695"/>
                      <a:pt x="497134" y="238125"/>
                    </a:cubicBezTo>
                    <a:cubicBezTo>
                      <a:pt x="476814" y="248285"/>
                      <a:pt x="443794" y="250825"/>
                      <a:pt x="423474" y="249555"/>
                    </a:cubicBezTo>
                    <a:cubicBezTo>
                      <a:pt x="409504" y="248285"/>
                      <a:pt x="400614" y="244475"/>
                      <a:pt x="387914" y="236855"/>
                    </a:cubicBezTo>
                    <a:cubicBezTo>
                      <a:pt x="371404" y="226695"/>
                      <a:pt x="347274" y="201295"/>
                      <a:pt x="337114" y="183515"/>
                    </a:cubicBezTo>
                    <a:cubicBezTo>
                      <a:pt x="330764" y="170815"/>
                      <a:pt x="328224" y="161925"/>
                      <a:pt x="328224" y="146685"/>
                    </a:cubicBezTo>
                    <a:cubicBezTo>
                      <a:pt x="326954" y="127635"/>
                      <a:pt x="332034" y="94615"/>
                      <a:pt x="343464" y="75565"/>
                    </a:cubicBezTo>
                    <a:cubicBezTo>
                      <a:pt x="356164" y="55245"/>
                      <a:pt x="379024" y="36195"/>
                      <a:pt x="400614" y="27305"/>
                    </a:cubicBezTo>
                    <a:cubicBezTo>
                      <a:pt x="422204" y="18415"/>
                      <a:pt x="451414" y="17145"/>
                      <a:pt x="474274" y="23495"/>
                    </a:cubicBezTo>
                    <a:cubicBezTo>
                      <a:pt x="497134" y="29845"/>
                      <a:pt x="521264" y="46355"/>
                      <a:pt x="535234" y="65405"/>
                    </a:cubicBezTo>
                    <a:cubicBezTo>
                      <a:pt x="549204" y="84455"/>
                      <a:pt x="559364" y="112395"/>
                      <a:pt x="559364" y="135255"/>
                    </a:cubicBezTo>
                    <a:cubicBezTo>
                      <a:pt x="559364" y="159385"/>
                      <a:pt x="553014" y="186055"/>
                      <a:pt x="535234" y="205105"/>
                    </a:cubicBezTo>
                    <a:cubicBezTo>
                      <a:pt x="507294" y="234315"/>
                      <a:pt x="438714" y="255905"/>
                      <a:pt x="381564" y="262255"/>
                    </a:cubicBezTo>
                    <a:cubicBezTo>
                      <a:pt x="316794" y="269875"/>
                      <a:pt x="224084" y="247015"/>
                      <a:pt x="161854" y="233045"/>
                    </a:cubicBezTo>
                    <a:cubicBezTo>
                      <a:pt x="114864" y="221615"/>
                      <a:pt x="67874" y="215265"/>
                      <a:pt x="39934" y="193675"/>
                    </a:cubicBezTo>
                    <a:cubicBezTo>
                      <a:pt x="19614" y="177165"/>
                      <a:pt x="6914" y="147955"/>
                      <a:pt x="1834" y="126365"/>
                    </a:cubicBezTo>
                    <a:cubicBezTo>
                      <a:pt x="-1976" y="108585"/>
                      <a:pt x="564" y="89535"/>
                      <a:pt x="5644" y="74295"/>
                    </a:cubicBezTo>
                    <a:cubicBezTo>
                      <a:pt x="10724" y="57785"/>
                      <a:pt x="22154" y="41275"/>
                      <a:pt x="33584" y="29845"/>
                    </a:cubicBezTo>
                    <a:cubicBezTo>
                      <a:pt x="46284" y="17145"/>
                      <a:pt x="62794" y="8255"/>
                      <a:pt x="79304" y="3175"/>
                    </a:cubicBezTo>
                    <a:cubicBezTo>
                      <a:pt x="95814" y="-1905"/>
                      <a:pt x="132644" y="635"/>
                      <a:pt x="132644" y="635"/>
                    </a:cubicBezTo>
                  </a:path>
                </a:pathLst>
              </a:custGeom>
              <a:solidFill>
                <a:srgbClr val="E5B542"/>
              </a:solidFill>
              <a:ln cap="sq">
                <a:noFill/>
                <a:prstDash val="solid"/>
                <a:miter/>
              </a:ln>
            </p:spPr>
            <p:txBody>
              <a:bodyPr/>
              <a:lstStyle/>
              <a:p>
                <a:endParaRPr lang="en-IE"/>
              </a:p>
            </p:txBody>
          </p:sp>
        </p:grpSp>
        <p:grpSp>
          <p:nvGrpSpPr>
            <p:cNvPr id="29" name="Group 29"/>
            <p:cNvGrpSpPr/>
            <p:nvPr/>
          </p:nvGrpSpPr>
          <p:grpSpPr>
            <a:xfrm rot="10800000">
              <a:off x="6141857" y="4184807"/>
              <a:ext cx="210219" cy="235245"/>
              <a:chOff x="0" y="0"/>
              <a:chExt cx="320040" cy="358140"/>
            </a:xfrm>
          </p:grpSpPr>
          <p:sp>
            <p:nvSpPr>
              <p:cNvPr id="30" name="Freeform 30"/>
              <p:cNvSpPr/>
              <p:nvPr/>
            </p:nvSpPr>
            <p:spPr>
              <a:xfrm>
                <a:off x="50159" y="50357"/>
                <a:ext cx="219841" cy="256983"/>
              </a:xfrm>
              <a:custGeom>
                <a:avLst/>
                <a:gdLst/>
                <a:ahLst/>
                <a:cxnLst/>
                <a:rect l="l" t="t" r="r" b="b"/>
                <a:pathLst>
                  <a:path w="219841" h="256983">
                    <a:moveTo>
                      <a:pt x="217811" y="108393"/>
                    </a:moveTo>
                    <a:cubicBezTo>
                      <a:pt x="210191" y="194753"/>
                      <a:pt x="206381" y="203643"/>
                      <a:pt x="197491" y="212533"/>
                    </a:cubicBezTo>
                    <a:cubicBezTo>
                      <a:pt x="184791" y="226503"/>
                      <a:pt x="156851" y="245553"/>
                      <a:pt x="139071" y="251903"/>
                    </a:cubicBezTo>
                    <a:cubicBezTo>
                      <a:pt x="126371" y="256983"/>
                      <a:pt x="117481" y="258253"/>
                      <a:pt x="103511" y="255713"/>
                    </a:cubicBezTo>
                    <a:cubicBezTo>
                      <a:pt x="85731" y="253173"/>
                      <a:pt x="53981" y="240473"/>
                      <a:pt x="38741" y="230313"/>
                    </a:cubicBezTo>
                    <a:cubicBezTo>
                      <a:pt x="28581" y="222693"/>
                      <a:pt x="22231" y="215073"/>
                      <a:pt x="15881" y="203643"/>
                    </a:cubicBezTo>
                    <a:cubicBezTo>
                      <a:pt x="8261" y="185863"/>
                      <a:pt x="-629" y="156653"/>
                      <a:pt x="1911" y="135063"/>
                    </a:cubicBezTo>
                    <a:cubicBezTo>
                      <a:pt x="4451" y="113473"/>
                      <a:pt x="18421" y="86803"/>
                      <a:pt x="31121" y="71563"/>
                    </a:cubicBezTo>
                    <a:cubicBezTo>
                      <a:pt x="38741" y="61403"/>
                      <a:pt x="48901" y="56323"/>
                      <a:pt x="59061" y="49973"/>
                    </a:cubicBezTo>
                    <a:cubicBezTo>
                      <a:pt x="69221" y="44893"/>
                      <a:pt x="79381" y="39813"/>
                      <a:pt x="92081" y="38543"/>
                    </a:cubicBezTo>
                    <a:cubicBezTo>
                      <a:pt x="111131" y="37273"/>
                      <a:pt x="141611" y="39813"/>
                      <a:pt x="160661" y="49973"/>
                    </a:cubicBezTo>
                    <a:cubicBezTo>
                      <a:pt x="180981" y="60133"/>
                      <a:pt x="200031" y="84263"/>
                      <a:pt x="208921" y="100773"/>
                    </a:cubicBezTo>
                    <a:cubicBezTo>
                      <a:pt x="215271" y="112203"/>
                      <a:pt x="217811" y="123633"/>
                      <a:pt x="219081" y="135063"/>
                    </a:cubicBezTo>
                    <a:cubicBezTo>
                      <a:pt x="220351" y="146493"/>
                      <a:pt x="220351" y="157923"/>
                      <a:pt x="216541" y="170623"/>
                    </a:cubicBezTo>
                    <a:cubicBezTo>
                      <a:pt x="211461" y="188403"/>
                      <a:pt x="193681" y="216343"/>
                      <a:pt x="180981" y="230313"/>
                    </a:cubicBezTo>
                    <a:cubicBezTo>
                      <a:pt x="170821" y="239203"/>
                      <a:pt x="163201" y="244283"/>
                      <a:pt x="150501" y="248093"/>
                    </a:cubicBezTo>
                    <a:cubicBezTo>
                      <a:pt x="132721" y="254443"/>
                      <a:pt x="102241" y="258253"/>
                      <a:pt x="80651" y="251903"/>
                    </a:cubicBezTo>
                    <a:cubicBezTo>
                      <a:pt x="59061" y="246823"/>
                      <a:pt x="36201" y="230313"/>
                      <a:pt x="23501" y="212533"/>
                    </a:cubicBezTo>
                    <a:cubicBezTo>
                      <a:pt x="9531" y="196023"/>
                      <a:pt x="3181" y="170623"/>
                      <a:pt x="641" y="146493"/>
                    </a:cubicBezTo>
                    <a:cubicBezTo>
                      <a:pt x="-1899" y="119823"/>
                      <a:pt x="3181" y="80453"/>
                      <a:pt x="14611" y="57593"/>
                    </a:cubicBezTo>
                    <a:cubicBezTo>
                      <a:pt x="22231" y="41083"/>
                      <a:pt x="34931" y="28383"/>
                      <a:pt x="48901" y="19493"/>
                    </a:cubicBezTo>
                    <a:cubicBezTo>
                      <a:pt x="62871" y="9333"/>
                      <a:pt x="80651" y="2983"/>
                      <a:pt x="97161" y="443"/>
                    </a:cubicBezTo>
                    <a:cubicBezTo>
                      <a:pt x="113671" y="-827"/>
                      <a:pt x="132721" y="443"/>
                      <a:pt x="147961" y="6793"/>
                    </a:cubicBezTo>
                    <a:cubicBezTo>
                      <a:pt x="164471" y="13143"/>
                      <a:pt x="179711" y="22033"/>
                      <a:pt x="191141" y="36003"/>
                    </a:cubicBezTo>
                    <a:cubicBezTo>
                      <a:pt x="205111" y="53783"/>
                      <a:pt x="217811" y="108393"/>
                      <a:pt x="217811" y="108393"/>
                    </a:cubicBezTo>
                  </a:path>
                </a:pathLst>
              </a:custGeom>
              <a:solidFill>
                <a:srgbClr val="E5B542"/>
              </a:solidFill>
              <a:ln cap="sq">
                <a:noFill/>
                <a:prstDash val="solid"/>
                <a:miter/>
              </a:ln>
            </p:spPr>
            <p:txBody>
              <a:bodyPr/>
              <a:lstStyle/>
              <a:p>
                <a:endParaRPr lang="en-IE"/>
              </a:p>
            </p:txBody>
          </p:sp>
        </p:grpSp>
        <p:grpSp>
          <p:nvGrpSpPr>
            <p:cNvPr id="31" name="Group 31"/>
            <p:cNvGrpSpPr/>
            <p:nvPr/>
          </p:nvGrpSpPr>
          <p:grpSpPr>
            <a:xfrm rot="10800000">
              <a:off x="6141023" y="4009625"/>
              <a:ext cx="295308" cy="386236"/>
              <a:chOff x="0" y="0"/>
              <a:chExt cx="449580" cy="588010"/>
            </a:xfrm>
          </p:grpSpPr>
          <p:sp>
            <p:nvSpPr>
              <p:cNvPr id="32" name="Freeform 32"/>
              <p:cNvSpPr/>
              <p:nvPr/>
            </p:nvSpPr>
            <p:spPr>
              <a:xfrm>
                <a:off x="48929" y="50408"/>
                <a:ext cx="349851" cy="488572"/>
              </a:xfrm>
              <a:custGeom>
                <a:avLst/>
                <a:gdLst/>
                <a:ahLst/>
                <a:cxnLst/>
                <a:rect l="l" t="t" r="r" b="b"/>
                <a:pathLst>
                  <a:path w="349851" h="488572">
                    <a:moveTo>
                      <a:pt x="349851" y="161682"/>
                    </a:moveTo>
                    <a:cubicBezTo>
                      <a:pt x="346041" y="264552"/>
                      <a:pt x="339691" y="324242"/>
                      <a:pt x="319371" y="364882"/>
                    </a:cubicBezTo>
                    <a:cubicBezTo>
                      <a:pt x="299051" y="402982"/>
                      <a:pt x="267301" y="453782"/>
                      <a:pt x="233011" y="462672"/>
                    </a:cubicBezTo>
                    <a:cubicBezTo>
                      <a:pt x="198721" y="471562"/>
                      <a:pt x="146651" y="443622"/>
                      <a:pt x="112361" y="422032"/>
                    </a:cubicBezTo>
                    <a:cubicBezTo>
                      <a:pt x="80611" y="401712"/>
                      <a:pt x="50131" y="373772"/>
                      <a:pt x="33621" y="340752"/>
                    </a:cubicBezTo>
                    <a:cubicBezTo>
                      <a:pt x="14571" y="306462"/>
                      <a:pt x="12031" y="260742"/>
                      <a:pt x="6951" y="222642"/>
                    </a:cubicBezTo>
                    <a:cubicBezTo>
                      <a:pt x="3141" y="187082"/>
                      <a:pt x="601" y="147712"/>
                      <a:pt x="4411" y="119772"/>
                    </a:cubicBezTo>
                    <a:cubicBezTo>
                      <a:pt x="6951" y="98182"/>
                      <a:pt x="9491" y="80402"/>
                      <a:pt x="17111" y="63892"/>
                    </a:cubicBezTo>
                    <a:cubicBezTo>
                      <a:pt x="26001" y="47382"/>
                      <a:pt x="38701" y="32142"/>
                      <a:pt x="55211" y="20712"/>
                    </a:cubicBezTo>
                    <a:cubicBezTo>
                      <a:pt x="76801" y="8012"/>
                      <a:pt x="111091" y="-2148"/>
                      <a:pt x="137761" y="392"/>
                    </a:cubicBezTo>
                    <a:cubicBezTo>
                      <a:pt x="163161" y="4202"/>
                      <a:pt x="194911" y="23252"/>
                      <a:pt x="212691" y="39762"/>
                    </a:cubicBezTo>
                    <a:cubicBezTo>
                      <a:pt x="226661" y="53732"/>
                      <a:pt x="231741" y="66432"/>
                      <a:pt x="239361" y="90562"/>
                    </a:cubicBezTo>
                    <a:cubicBezTo>
                      <a:pt x="254601" y="145172"/>
                      <a:pt x="268571" y="301382"/>
                      <a:pt x="259681" y="364882"/>
                    </a:cubicBezTo>
                    <a:cubicBezTo>
                      <a:pt x="254601" y="401712"/>
                      <a:pt x="246981" y="425842"/>
                      <a:pt x="229201" y="446162"/>
                    </a:cubicBezTo>
                    <a:cubicBezTo>
                      <a:pt x="211421" y="466482"/>
                      <a:pt x="177131" y="481722"/>
                      <a:pt x="151731" y="486802"/>
                    </a:cubicBezTo>
                    <a:cubicBezTo>
                      <a:pt x="131411" y="490612"/>
                      <a:pt x="112361" y="486802"/>
                      <a:pt x="94581" y="479182"/>
                    </a:cubicBezTo>
                    <a:cubicBezTo>
                      <a:pt x="76801" y="472832"/>
                      <a:pt x="59021" y="462672"/>
                      <a:pt x="46321" y="446162"/>
                    </a:cubicBezTo>
                    <a:cubicBezTo>
                      <a:pt x="31081" y="427112"/>
                      <a:pt x="13301" y="392822"/>
                      <a:pt x="15841" y="364882"/>
                    </a:cubicBezTo>
                    <a:cubicBezTo>
                      <a:pt x="17111" y="333132"/>
                      <a:pt x="47591" y="284872"/>
                      <a:pt x="65371" y="267092"/>
                    </a:cubicBezTo>
                    <a:cubicBezTo>
                      <a:pt x="76801" y="255662"/>
                      <a:pt x="88231" y="253122"/>
                      <a:pt x="100931" y="249312"/>
                    </a:cubicBezTo>
                    <a:cubicBezTo>
                      <a:pt x="113631" y="245502"/>
                      <a:pt x="125061" y="241692"/>
                      <a:pt x="140301" y="242962"/>
                    </a:cubicBezTo>
                    <a:cubicBezTo>
                      <a:pt x="160621" y="245502"/>
                      <a:pt x="196181" y="258202"/>
                      <a:pt x="213961" y="269632"/>
                    </a:cubicBezTo>
                    <a:cubicBezTo>
                      <a:pt x="225391" y="278522"/>
                      <a:pt x="233011" y="286142"/>
                      <a:pt x="239361" y="298842"/>
                    </a:cubicBezTo>
                    <a:cubicBezTo>
                      <a:pt x="249521" y="317892"/>
                      <a:pt x="260951" y="349642"/>
                      <a:pt x="259681" y="375042"/>
                    </a:cubicBezTo>
                    <a:cubicBezTo>
                      <a:pt x="257141" y="399172"/>
                      <a:pt x="244441" y="428382"/>
                      <a:pt x="229201" y="446162"/>
                    </a:cubicBezTo>
                    <a:cubicBezTo>
                      <a:pt x="212691" y="465212"/>
                      <a:pt x="180941" y="479182"/>
                      <a:pt x="160621" y="485532"/>
                    </a:cubicBezTo>
                    <a:cubicBezTo>
                      <a:pt x="146651" y="489342"/>
                      <a:pt x="136491" y="489342"/>
                      <a:pt x="121251" y="486802"/>
                    </a:cubicBezTo>
                    <a:cubicBezTo>
                      <a:pt x="100931" y="481722"/>
                      <a:pt x="69181" y="469022"/>
                      <a:pt x="51401" y="452512"/>
                    </a:cubicBezTo>
                    <a:cubicBezTo>
                      <a:pt x="33621" y="434732"/>
                      <a:pt x="19651" y="406792"/>
                      <a:pt x="17111" y="382662"/>
                    </a:cubicBezTo>
                    <a:cubicBezTo>
                      <a:pt x="13301" y="358532"/>
                      <a:pt x="22191" y="324242"/>
                      <a:pt x="31081" y="305192"/>
                    </a:cubicBezTo>
                    <a:cubicBezTo>
                      <a:pt x="37431" y="292492"/>
                      <a:pt x="43781" y="283602"/>
                      <a:pt x="55211" y="274712"/>
                    </a:cubicBezTo>
                    <a:cubicBezTo>
                      <a:pt x="71721" y="262012"/>
                      <a:pt x="106011" y="246772"/>
                      <a:pt x="126331" y="244232"/>
                    </a:cubicBezTo>
                    <a:cubicBezTo>
                      <a:pt x="141571" y="241692"/>
                      <a:pt x="151731" y="241692"/>
                      <a:pt x="165701" y="246772"/>
                    </a:cubicBezTo>
                    <a:cubicBezTo>
                      <a:pt x="186021" y="253122"/>
                      <a:pt x="216501" y="269632"/>
                      <a:pt x="231741" y="288682"/>
                    </a:cubicBezTo>
                    <a:cubicBezTo>
                      <a:pt x="248251" y="307732"/>
                      <a:pt x="258411" y="338212"/>
                      <a:pt x="259681" y="361072"/>
                    </a:cubicBezTo>
                    <a:cubicBezTo>
                      <a:pt x="260951" y="382662"/>
                      <a:pt x="255871" y="404252"/>
                      <a:pt x="245711" y="422032"/>
                    </a:cubicBezTo>
                    <a:cubicBezTo>
                      <a:pt x="233011" y="443622"/>
                      <a:pt x="203801" y="469022"/>
                      <a:pt x="180941" y="479182"/>
                    </a:cubicBezTo>
                    <a:cubicBezTo>
                      <a:pt x="161891" y="488072"/>
                      <a:pt x="141571" y="489342"/>
                      <a:pt x="122521" y="486802"/>
                    </a:cubicBezTo>
                    <a:cubicBezTo>
                      <a:pt x="103471" y="484262"/>
                      <a:pt x="83151" y="476642"/>
                      <a:pt x="67911" y="465212"/>
                    </a:cubicBezTo>
                    <a:cubicBezTo>
                      <a:pt x="52671" y="455052"/>
                      <a:pt x="39971" y="443622"/>
                      <a:pt x="29811" y="422032"/>
                    </a:cubicBezTo>
                    <a:cubicBezTo>
                      <a:pt x="12031" y="385202"/>
                      <a:pt x="5681" y="305192"/>
                      <a:pt x="1871" y="248042"/>
                    </a:cubicBezTo>
                    <a:cubicBezTo>
                      <a:pt x="-669" y="194702"/>
                      <a:pt x="-1939" y="127392"/>
                      <a:pt x="6951" y="90562"/>
                    </a:cubicBezTo>
                    <a:cubicBezTo>
                      <a:pt x="13301" y="68972"/>
                      <a:pt x="22191" y="53732"/>
                      <a:pt x="33621" y="39762"/>
                    </a:cubicBezTo>
                    <a:cubicBezTo>
                      <a:pt x="46321" y="27062"/>
                      <a:pt x="61561" y="14362"/>
                      <a:pt x="80611" y="8012"/>
                    </a:cubicBezTo>
                    <a:cubicBezTo>
                      <a:pt x="104741" y="392"/>
                      <a:pt x="142841" y="392"/>
                      <a:pt x="165701" y="8012"/>
                    </a:cubicBezTo>
                    <a:cubicBezTo>
                      <a:pt x="184751" y="13092"/>
                      <a:pt x="199991" y="25792"/>
                      <a:pt x="212691" y="39762"/>
                    </a:cubicBezTo>
                    <a:cubicBezTo>
                      <a:pt x="225391" y="53732"/>
                      <a:pt x="234281" y="67702"/>
                      <a:pt x="239361" y="90562"/>
                    </a:cubicBezTo>
                    <a:cubicBezTo>
                      <a:pt x="248251" y="129932"/>
                      <a:pt x="260951" y="242962"/>
                      <a:pt x="236821" y="260742"/>
                    </a:cubicBezTo>
                    <a:cubicBezTo>
                      <a:pt x="216501" y="275982"/>
                      <a:pt x="144111" y="251852"/>
                      <a:pt x="128871" y="226452"/>
                    </a:cubicBezTo>
                    <a:cubicBezTo>
                      <a:pt x="112361" y="202322"/>
                      <a:pt x="126331" y="138822"/>
                      <a:pt x="141571" y="109612"/>
                    </a:cubicBezTo>
                    <a:cubicBezTo>
                      <a:pt x="154271" y="86752"/>
                      <a:pt x="179671" y="67702"/>
                      <a:pt x="199991" y="57542"/>
                    </a:cubicBezTo>
                    <a:cubicBezTo>
                      <a:pt x="217771" y="51192"/>
                      <a:pt x="235551" y="49922"/>
                      <a:pt x="253331" y="51192"/>
                    </a:cubicBezTo>
                    <a:cubicBezTo>
                      <a:pt x="269841" y="53732"/>
                      <a:pt x="287621" y="61352"/>
                      <a:pt x="301591" y="70242"/>
                    </a:cubicBezTo>
                    <a:cubicBezTo>
                      <a:pt x="315561" y="80402"/>
                      <a:pt x="329531" y="94372"/>
                      <a:pt x="337151" y="109612"/>
                    </a:cubicBezTo>
                    <a:cubicBezTo>
                      <a:pt x="344771" y="124852"/>
                      <a:pt x="349851" y="161682"/>
                      <a:pt x="349851" y="161682"/>
                    </a:cubicBezTo>
                  </a:path>
                </a:pathLst>
              </a:custGeom>
              <a:solidFill>
                <a:srgbClr val="E5B542"/>
              </a:solidFill>
              <a:ln cap="sq">
                <a:noFill/>
                <a:prstDash val="solid"/>
                <a:miter/>
              </a:ln>
            </p:spPr>
            <p:txBody>
              <a:bodyPr/>
              <a:lstStyle/>
              <a:p>
                <a:endParaRPr lang="en-IE"/>
              </a:p>
            </p:txBody>
          </p:sp>
        </p:grpSp>
        <p:grpSp>
          <p:nvGrpSpPr>
            <p:cNvPr id="33" name="Group 33"/>
            <p:cNvGrpSpPr/>
            <p:nvPr/>
          </p:nvGrpSpPr>
          <p:grpSpPr>
            <a:xfrm rot="10800000">
              <a:off x="9718085" y="4000449"/>
              <a:ext cx="207716" cy="207716"/>
              <a:chOff x="0" y="0"/>
              <a:chExt cx="316230" cy="316230"/>
            </a:xfrm>
          </p:grpSpPr>
          <p:sp>
            <p:nvSpPr>
              <p:cNvPr id="34" name="Freeform 34"/>
              <p:cNvSpPr/>
              <p:nvPr/>
            </p:nvSpPr>
            <p:spPr>
              <a:xfrm>
                <a:off x="50557" y="48585"/>
                <a:ext cx="211063" cy="215819"/>
              </a:xfrm>
              <a:custGeom>
                <a:avLst/>
                <a:gdLst/>
                <a:ahLst/>
                <a:cxnLst/>
                <a:rect l="l" t="t" r="r" b="b"/>
                <a:pathLst>
                  <a:path w="211063" h="215819">
                    <a:moveTo>
                      <a:pt x="211063" y="75875"/>
                    </a:moveTo>
                    <a:cubicBezTo>
                      <a:pt x="211063" y="143185"/>
                      <a:pt x="202173" y="160965"/>
                      <a:pt x="192013" y="174935"/>
                    </a:cubicBezTo>
                    <a:cubicBezTo>
                      <a:pt x="181853" y="187635"/>
                      <a:pt x="166613" y="199065"/>
                      <a:pt x="151373" y="206685"/>
                    </a:cubicBezTo>
                    <a:cubicBezTo>
                      <a:pt x="136133" y="213035"/>
                      <a:pt x="117083" y="216845"/>
                      <a:pt x="100573" y="215575"/>
                    </a:cubicBezTo>
                    <a:cubicBezTo>
                      <a:pt x="84063" y="214305"/>
                      <a:pt x="66283" y="209225"/>
                      <a:pt x="51043" y="200335"/>
                    </a:cubicBezTo>
                    <a:cubicBezTo>
                      <a:pt x="37073" y="191445"/>
                      <a:pt x="24373" y="177475"/>
                      <a:pt x="15483" y="163505"/>
                    </a:cubicBezTo>
                    <a:cubicBezTo>
                      <a:pt x="6593" y="149535"/>
                      <a:pt x="243" y="130485"/>
                      <a:pt x="243" y="113975"/>
                    </a:cubicBezTo>
                    <a:cubicBezTo>
                      <a:pt x="-1027" y="97465"/>
                      <a:pt x="2783" y="78415"/>
                      <a:pt x="9133" y="63175"/>
                    </a:cubicBezTo>
                    <a:cubicBezTo>
                      <a:pt x="15483" y="47935"/>
                      <a:pt x="28183" y="32695"/>
                      <a:pt x="40883" y="22535"/>
                    </a:cubicBezTo>
                    <a:cubicBezTo>
                      <a:pt x="53583" y="12375"/>
                      <a:pt x="71363" y="4755"/>
                      <a:pt x="87873" y="2215"/>
                    </a:cubicBezTo>
                    <a:cubicBezTo>
                      <a:pt x="104383" y="-1595"/>
                      <a:pt x="123433" y="-325"/>
                      <a:pt x="139943" y="4755"/>
                    </a:cubicBezTo>
                    <a:cubicBezTo>
                      <a:pt x="155183" y="9835"/>
                      <a:pt x="184393" y="31425"/>
                      <a:pt x="184393" y="31425"/>
                    </a:cubicBezTo>
                  </a:path>
                </a:pathLst>
              </a:custGeom>
              <a:solidFill>
                <a:srgbClr val="E5B542"/>
              </a:solidFill>
              <a:ln cap="sq">
                <a:noFill/>
                <a:prstDash val="solid"/>
                <a:miter/>
              </a:ln>
            </p:spPr>
            <p:txBody>
              <a:bodyPr/>
              <a:lstStyle/>
              <a:p>
                <a:endParaRPr lang="en-IE"/>
              </a:p>
            </p:txBody>
          </p:sp>
        </p:grpSp>
        <p:grpSp>
          <p:nvGrpSpPr>
            <p:cNvPr id="41" name="Group 41"/>
            <p:cNvGrpSpPr/>
            <p:nvPr/>
          </p:nvGrpSpPr>
          <p:grpSpPr>
            <a:xfrm rot="10800000">
              <a:off x="6748323" y="3978111"/>
              <a:ext cx="403754" cy="261940"/>
              <a:chOff x="0" y="0"/>
              <a:chExt cx="614680" cy="398780"/>
            </a:xfrm>
          </p:grpSpPr>
          <p:sp>
            <p:nvSpPr>
              <p:cNvPr id="42" name="Freeform 42"/>
              <p:cNvSpPr/>
              <p:nvPr/>
            </p:nvSpPr>
            <p:spPr>
              <a:xfrm>
                <a:off x="50371" y="50525"/>
                <a:ext cx="513833" cy="296323"/>
              </a:xfrm>
              <a:custGeom>
                <a:avLst/>
                <a:gdLst/>
                <a:ahLst/>
                <a:cxnLst/>
                <a:rect l="l" t="t" r="r" b="b"/>
                <a:pathLst>
                  <a:path w="513833" h="296323">
                    <a:moveTo>
                      <a:pt x="61389" y="87905"/>
                    </a:moveTo>
                    <a:cubicBezTo>
                      <a:pt x="235379" y="11705"/>
                      <a:pt x="268399" y="-2265"/>
                      <a:pt x="305229" y="275"/>
                    </a:cubicBezTo>
                    <a:cubicBezTo>
                      <a:pt x="347139" y="2815"/>
                      <a:pt x="400479" y="25675"/>
                      <a:pt x="433499" y="47265"/>
                    </a:cubicBezTo>
                    <a:cubicBezTo>
                      <a:pt x="458899" y="65045"/>
                      <a:pt x="476679" y="86635"/>
                      <a:pt x="490649" y="110765"/>
                    </a:cubicBezTo>
                    <a:cubicBezTo>
                      <a:pt x="503349" y="132355"/>
                      <a:pt x="512239" y="161565"/>
                      <a:pt x="513509" y="180615"/>
                    </a:cubicBezTo>
                    <a:cubicBezTo>
                      <a:pt x="514779" y="195855"/>
                      <a:pt x="512239" y="204745"/>
                      <a:pt x="507159" y="218715"/>
                    </a:cubicBezTo>
                    <a:cubicBezTo>
                      <a:pt x="498269" y="236495"/>
                      <a:pt x="480489" y="264435"/>
                      <a:pt x="461439" y="277135"/>
                    </a:cubicBezTo>
                    <a:cubicBezTo>
                      <a:pt x="441119" y="289835"/>
                      <a:pt x="413179" y="297455"/>
                      <a:pt x="389049" y="296185"/>
                    </a:cubicBezTo>
                    <a:cubicBezTo>
                      <a:pt x="366189" y="294915"/>
                      <a:pt x="338249" y="283485"/>
                      <a:pt x="320469" y="268245"/>
                    </a:cubicBezTo>
                    <a:cubicBezTo>
                      <a:pt x="302689" y="253005"/>
                      <a:pt x="288719" y="223795"/>
                      <a:pt x="282369" y="203475"/>
                    </a:cubicBezTo>
                    <a:cubicBezTo>
                      <a:pt x="278559" y="190775"/>
                      <a:pt x="278559" y="180615"/>
                      <a:pt x="281099" y="166645"/>
                    </a:cubicBezTo>
                    <a:cubicBezTo>
                      <a:pt x="284909" y="146325"/>
                      <a:pt x="300149" y="114575"/>
                      <a:pt x="312849" y="99335"/>
                    </a:cubicBezTo>
                    <a:cubicBezTo>
                      <a:pt x="321739" y="87905"/>
                      <a:pt x="329359" y="81555"/>
                      <a:pt x="343329" y="76475"/>
                    </a:cubicBezTo>
                    <a:cubicBezTo>
                      <a:pt x="361109" y="68855"/>
                      <a:pt x="396669" y="63775"/>
                      <a:pt x="416989" y="65045"/>
                    </a:cubicBezTo>
                    <a:cubicBezTo>
                      <a:pt x="430959" y="66315"/>
                      <a:pt x="439849" y="70125"/>
                      <a:pt x="452549" y="77745"/>
                    </a:cubicBezTo>
                    <a:cubicBezTo>
                      <a:pt x="469059" y="87905"/>
                      <a:pt x="493189" y="110765"/>
                      <a:pt x="503349" y="132355"/>
                    </a:cubicBezTo>
                    <a:cubicBezTo>
                      <a:pt x="512239" y="153945"/>
                      <a:pt x="513509" y="186965"/>
                      <a:pt x="509699" y="206015"/>
                    </a:cubicBezTo>
                    <a:cubicBezTo>
                      <a:pt x="508429" y="219985"/>
                      <a:pt x="504619" y="230145"/>
                      <a:pt x="495729" y="241575"/>
                    </a:cubicBezTo>
                    <a:cubicBezTo>
                      <a:pt x="484299" y="256815"/>
                      <a:pt x="460169" y="280945"/>
                      <a:pt x="438579" y="288565"/>
                    </a:cubicBezTo>
                    <a:cubicBezTo>
                      <a:pt x="416989" y="297455"/>
                      <a:pt x="383969" y="296185"/>
                      <a:pt x="364919" y="292375"/>
                    </a:cubicBezTo>
                    <a:cubicBezTo>
                      <a:pt x="350949" y="289835"/>
                      <a:pt x="340789" y="283485"/>
                      <a:pt x="330629" y="275865"/>
                    </a:cubicBezTo>
                    <a:cubicBezTo>
                      <a:pt x="320469" y="268245"/>
                      <a:pt x="309039" y="260625"/>
                      <a:pt x="302689" y="249195"/>
                    </a:cubicBezTo>
                    <a:cubicBezTo>
                      <a:pt x="296339" y="239035"/>
                      <a:pt x="303959" y="216175"/>
                      <a:pt x="293799" y="211095"/>
                    </a:cubicBezTo>
                    <a:cubicBezTo>
                      <a:pt x="272209" y="200935"/>
                      <a:pt x="178229" y="286025"/>
                      <a:pt x="132509" y="293645"/>
                    </a:cubicBezTo>
                    <a:cubicBezTo>
                      <a:pt x="103299" y="297455"/>
                      <a:pt x="76629" y="291105"/>
                      <a:pt x="56309" y="282215"/>
                    </a:cubicBezTo>
                    <a:cubicBezTo>
                      <a:pt x="39799" y="274595"/>
                      <a:pt x="27099" y="260625"/>
                      <a:pt x="18209" y="246655"/>
                    </a:cubicBezTo>
                    <a:cubicBezTo>
                      <a:pt x="8049" y="231415"/>
                      <a:pt x="1699" y="213635"/>
                      <a:pt x="429" y="197125"/>
                    </a:cubicBezTo>
                    <a:cubicBezTo>
                      <a:pt x="-841" y="179345"/>
                      <a:pt x="429" y="161565"/>
                      <a:pt x="8049" y="145055"/>
                    </a:cubicBezTo>
                    <a:cubicBezTo>
                      <a:pt x="18209" y="124735"/>
                      <a:pt x="61389" y="87905"/>
                      <a:pt x="61389" y="87905"/>
                    </a:cubicBezTo>
                  </a:path>
                </a:pathLst>
              </a:custGeom>
              <a:solidFill>
                <a:srgbClr val="E5B542"/>
              </a:solidFill>
              <a:ln cap="sq">
                <a:noFill/>
                <a:prstDash val="solid"/>
                <a:miter/>
              </a:ln>
            </p:spPr>
            <p:txBody>
              <a:bodyPr/>
              <a:lstStyle/>
              <a:p>
                <a:endParaRPr lang="en-IE"/>
              </a:p>
            </p:txBody>
          </p:sp>
        </p:grpSp>
        <p:grpSp>
          <p:nvGrpSpPr>
            <p:cNvPr id="43" name="Group 43"/>
            <p:cNvGrpSpPr/>
            <p:nvPr/>
          </p:nvGrpSpPr>
          <p:grpSpPr>
            <a:xfrm rot="10800000">
              <a:off x="6971889" y="4200009"/>
              <a:ext cx="521377" cy="218561"/>
              <a:chOff x="0" y="0"/>
              <a:chExt cx="793750" cy="332740"/>
            </a:xfrm>
          </p:grpSpPr>
          <p:sp>
            <p:nvSpPr>
              <p:cNvPr id="44" name="Freeform 44"/>
              <p:cNvSpPr/>
              <p:nvPr/>
            </p:nvSpPr>
            <p:spPr>
              <a:xfrm>
                <a:off x="50800" y="44355"/>
                <a:ext cx="691775" cy="237585"/>
              </a:xfrm>
              <a:custGeom>
                <a:avLst/>
                <a:gdLst/>
                <a:ahLst/>
                <a:cxnLst/>
                <a:rect l="l" t="t" r="r" b="b"/>
                <a:pathLst>
                  <a:path w="691775" h="237585">
                    <a:moveTo>
                      <a:pt x="579120" y="235045"/>
                    </a:moveTo>
                    <a:cubicBezTo>
                      <a:pt x="148590" y="224885"/>
                      <a:pt x="184150" y="210915"/>
                      <a:pt x="184150" y="210915"/>
                    </a:cubicBezTo>
                    <a:cubicBezTo>
                      <a:pt x="182880" y="209645"/>
                      <a:pt x="137160" y="233775"/>
                      <a:pt x="116840" y="236315"/>
                    </a:cubicBezTo>
                    <a:cubicBezTo>
                      <a:pt x="104140" y="238855"/>
                      <a:pt x="93980" y="237585"/>
                      <a:pt x="81280" y="232505"/>
                    </a:cubicBezTo>
                    <a:cubicBezTo>
                      <a:pt x="63500" y="226155"/>
                      <a:pt x="35560" y="209645"/>
                      <a:pt x="22860" y="191865"/>
                    </a:cubicBezTo>
                    <a:cubicBezTo>
                      <a:pt x="8890" y="174085"/>
                      <a:pt x="0" y="147415"/>
                      <a:pt x="0" y="124555"/>
                    </a:cubicBezTo>
                    <a:cubicBezTo>
                      <a:pt x="0" y="101695"/>
                      <a:pt x="8890" y="75025"/>
                      <a:pt x="22860" y="57245"/>
                    </a:cubicBezTo>
                    <a:cubicBezTo>
                      <a:pt x="36830" y="38195"/>
                      <a:pt x="60960" y="22955"/>
                      <a:pt x="82550" y="16605"/>
                    </a:cubicBezTo>
                    <a:cubicBezTo>
                      <a:pt x="104140" y="11525"/>
                      <a:pt x="135890" y="15335"/>
                      <a:pt x="153670" y="21685"/>
                    </a:cubicBezTo>
                    <a:cubicBezTo>
                      <a:pt x="167640" y="25495"/>
                      <a:pt x="175260" y="30575"/>
                      <a:pt x="185420" y="39465"/>
                    </a:cubicBezTo>
                    <a:cubicBezTo>
                      <a:pt x="198120" y="53435"/>
                      <a:pt x="215900" y="82645"/>
                      <a:pt x="220980" y="101695"/>
                    </a:cubicBezTo>
                    <a:cubicBezTo>
                      <a:pt x="224790" y="114395"/>
                      <a:pt x="226060" y="124555"/>
                      <a:pt x="223520" y="137255"/>
                    </a:cubicBezTo>
                    <a:cubicBezTo>
                      <a:pt x="219710" y="156305"/>
                      <a:pt x="208280" y="185515"/>
                      <a:pt x="193040" y="202025"/>
                    </a:cubicBezTo>
                    <a:cubicBezTo>
                      <a:pt x="177800" y="218535"/>
                      <a:pt x="152400" y="231235"/>
                      <a:pt x="129540" y="235045"/>
                    </a:cubicBezTo>
                    <a:cubicBezTo>
                      <a:pt x="106680" y="238855"/>
                      <a:pt x="78740" y="233775"/>
                      <a:pt x="58420" y="223615"/>
                    </a:cubicBezTo>
                    <a:cubicBezTo>
                      <a:pt x="39370" y="212185"/>
                      <a:pt x="19050" y="191865"/>
                      <a:pt x="10160" y="171545"/>
                    </a:cubicBezTo>
                    <a:cubicBezTo>
                      <a:pt x="1270" y="151225"/>
                      <a:pt x="-2540" y="122015"/>
                      <a:pt x="2540" y="100425"/>
                    </a:cubicBezTo>
                    <a:cubicBezTo>
                      <a:pt x="7620" y="77565"/>
                      <a:pt x="20320" y="54705"/>
                      <a:pt x="39370" y="39465"/>
                    </a:cubicBezTo>
                    <a:cubicBezTo>
                      <a:pt x="64770" y="20415"/>
                      <a:pt x="100330" y="12795"/>
                      <a:pt x="149860" y="6445"/>
                    </a:cubicBezTo>
                    <a:cubicBezTo>
                      <a:pt x="246380" y="-7525"/>
                      <a:pt x="513080" y="3905"/>
                      <a:pt x="585470" y="15335"/>
                    </a:cubicBezTo>
                    <a:cubicBezTo>
                      <a:pt x="612140" y="19145"/>
                      <a:pt x="622300" y="20415"/>
                      <a:pt x="636270" y="29305"/>
                    </a:cubicBezTo>
                    <a:cubicBezTo>
                      <a:pt x="651510" y="38195"/>
                      <a:pt x="665480" y="49625"/>
                      <a:pt x="674370" y="64865"/>
                    </a:cubicBezTo>
                    <a:cubicBezTo>
                      <a:pt x="685800" y="85185"/>
                      <a:pt x="694690" y="118205"/>
                      <a:pt x="690880" y="141065"/>
                    </a:cubicBezTo>
                    <a:cubicBezTo>
                      <a:pt x="687070" y="165195"/>
                      <a:pt x="671830" y="194405"/>
                      <a:pt x="652780" y="209645"/>
                    </a:cubicBezTo>
                    <a:cubicBezTo>
                      <a:pt x="633730" y="224885"/>
                      <a:pt x="579120" y="235045"/>
                      <a:pt x="579120" y="235045"/>
                    </a:cubicBezTo>
                  </a:path>
                </a:pathLst>
              </a:custGeom>
              <a:solidFill>
                <a:srgbClr val="E5B542"/>
              </a:solidFill>
              <a:ln cap="sq">
                <a:noFill/>
                <a:prstDash val="solid"/>
                <a:miter/>
              </a:ln>
            </p:spPr>
            <p:txBody>
              <a:bodyPr/>
              <a:lstStyle/>
              <a:p>
                <a:endParaRPr lang="en-IE"/>
              </a:p>
            </p:txBody>
          </p:sp>
        </p:grpSp>
        <p:grpSp>
          <p:nvGrpSpPr>
            <p:cNvPr id="45" name="Group 45"/>
            <p:cNvGrpSpPr/>
            <p:nvPr/>
          </p:nvGrpSpPr>
          <p:grpSpPr>
            <a:xfrm rot="10800000">
              <a:off x="8992329" y="3905535"/>
              <a:ext cx="333681" cy="201877"/>
              <a:chOff x="0" y="0"/>
              <a:chExt cx="508000" cy="307340"/>
            </a:xfrm>
          </p:grpSpPr>
          <p:sp>
            <p:nvSpPr>
              <p:cNvPr id="46" name="Freeform 46"/>
              <p:cNvSpPr/>
              <p:nvPr/>
            </p:nvSpPr>
            <p:spPr>
              <a:xfrm>
                <a:off x="47449" y="49050"/>
                <a:ext cx="410074" cy="207490"/>
              </a:xfrm>
              <a:custGeom>
                <a:avLst/>
                <a:gdLst/>
                <a:ahLst/>
                <a:cxnLst/>
                <a:rect l="l" t="t" r="r" b="b"/>
                <a:pathLst>
                  <a:path w="410074" h="207490">
                    <a:moveTo>
                      <a:pt x="51611" y="84300"/>
                    </a:moveTo>
                    <a:cubicBezTo>
                      <a:pt x="98601" y="75410"/>
                      <a:pt x="131621" y="20800"/>
                      <a:pt x="157021" y="8100"/>
                    </a:cubicBezTo>
                    <a:cubicBezTo>
                      <a:pt x="174801" y="480"/>
                      <a:pt x="187501" y="-2060"/>
                      <a:pt x="209091" y="1750"/>
                    </a:cubicBezTo>
                    <a:cubicBezTo>
                      <a:pt x="247191" y="8100"/>
                      <a:pt x="325931" y="53820"/>
                      <a:pt x="358951" y="76680"/>
                    </a:cubicBezTo>
                    <a:cubicBezTo>
                      <a:pt x="376731" y="89380"/>
                      <a:pt x="388161" y="97000"/>
                      <a:pt x="395781" y="112240"/>
                    </a:cubicBezTo>
                    <a:cubicBezTo>
                      <a:pt x="404671" y="126210"/>
                      <a:pt x="411021" y="149070"/>
                      <a:pt x="408481" y="164310"/>
                    </a:cubicBezTo>
                    <a:cubicBezTo>
                      <a:pt x="405941" y="177010"/>
                      <a:pt x="397051" y="188440"/>
                      <a:pt x="388161" y="194790"/>
                    </a:cubicBezTo>
                    <a:cubicBezTo>
                      <a:pt x="378001" y="202410"/>
                      <a:pt x="364031" y="207490"/>
                      <a:pt x="352601" y="207490"/>
                    </a:cubicBezTo>
                    <a:cubicBezTo>
                      <a:pt x="341171" y="207490"/>
                      <a:pt x="327201" y="203680"/>
                      <a:pt x="318311" y="196060"/>
                    </a:cubicBezTo>
                    <a:cubicBezTo>
                      <a:pt x="306881" y="185900"/>
                      <a:pt x="294181" y="163040"/>
                      <a:pt x="295451" y="146530"/>
                    </a:cubicBezTo>
                    <a:cubicBezTo>
                      <a:pt x="295451" y="131290"/>
                      <a:pt x="309421" y="108430"/>
                      <a:pt x="322121" y="99540"/>
                    </a:cubicBezTo>
                    <a:cubicBezTo>
                      <a:pt x="336091" y="91920"/>
                      <a:pt x="362761" y="91920"/>
                      <a:pt x="376731" y="97000"/>
                    </a:cubicBezTo>
                    <a:cubicBezTo>
                      <a:pt x="388161" y="100810"/>
                      <a:pt x="398321" y="112240"/>
                      <a:pt x="403401" y="122400"/>
                    </a:cubicBezTo>
                    <a:cubicBezTo>
                      <a:pt x="408481" y="132560"/>
                      <a:pt x="411021" y="146530"/>
                      <a:pt x="409751" y="157960"/>
                    </a:cubicBezTo>
                    <a:cubicBezTo>
                      <a:pt x="407211" y="169390"/>
                      <a:pt x="400861" y="183360"/>
                      <a:pt x="391971" y="190980"/>
                    </a:cubicBezTo>
                    <a:cubicBezTo>
                      <a:pt x="384351" y="198600"/>
                      <a:pt x="370381" y="204950"/>
                      <a:pt x="358951" y="206220"/>
                    </a:cubicBezTo>
                    <a:cubicBezTo>
                      <a:pt x="347521" y="207490"/>
                      <a:pt x="336091" y="206220"/>
                      <a:pt x="323391" y="198600"/>
                    </a:cubicBezTo>
                    <a:cubicBezTo>
                      <a:pt x="300531" y="187170"/>
                      <a:pt x="270051" y="141450"/>
                      <a:pt x="243381" y="130020"/>
                    </a:cubicBezTo>
                    <a:cubicBezTo>
                      <a:pt x="224331" y="121130"/>
                      <a:pt x="202741" y="117320"/>
                      <a:pt x="187501" y="123670"/>
                    </a:cubicBezTo>
                    <a:cubicBezTo>
                      <a:pt x="172261" y="128750"/>
                      <a:pt x="169721" y="155420"/>
                      <a:pt x="154481" y="165580"/>
                    </a:cubicBezTo>
                    <a:cubicBezTo>
                      <a:pt x="135431" y="179550"/>
                      <a:pt x="101141" y="185900"/>
                      <a:pt x="78281" y="188440"/>
                    </a:cubicBezTo>
                    <a:cubicBezTo>
                      <a:pt x="59231" y="189710"/>
                      <a:pt x="40181" y="188440"/>
                      <a:pt x="27481" y="182090"/>
                    </a:cubicBezTo>
                    <a:cubicBezTo>
                      <a:pt x="17321" y="175740"/>
                      <a:pt x="7161" y="164310"/>
                      <a:pt x="3351" y="154150"/>
                    </a:cubicBezTo>
                    <a:cubicBezTo>
                      <a:pt x="-459" y="143990"/>
                      <a:pt x="-1729" y="128750"/>
                      <a:pt x="3351" y="117320"/>
                    </a:cubicBezTo>
                    <a:cubicBezTo>
                      <a:pt x="10971" y="103350"/>
                      <a:pt x="51611" y="84300"/>
                      <a:pt x="51611" y="84300"/>
                    </a:cubicBezTo>
                  </a:path>
                </a:pathLst>
              </a:custGeom>
              <a:solidFill>
                <a:srgbClr val="E5B542"/>
              </a:solidFill>
              <a:ln cap="sq">
                <a:noFill/>
                <a:prstDash val="solid"/>
                <a:miter/>
              </a:ln>
            </p:spPr>
            <p:txBody>
              <a:bodyPr/>
              <a:lstStyle/>
              <a:p>
                <a:endParaRPr lang="en-IE"/>
              </a:p>
            </p:txBody>
          </p:sp>
        </p:grpSp>
        <p:grpSp>
          <p:nvGrpSpPr>
            <p:cNvPr id="50" name="Group 50"/>
            <p:cNvGrpSpPr/>
            <p:nvPr/>
          </p:nvGrpSpPr>
          <p:grpSpPr>
            <a:xfrm rot="10800000">
              <a:off x="8190660" y="4038822"/>
              <a:ext cx="1543276" cy="282795"/>
              <a:chOff x="0" y="0"/>
              <a:chExt cx="2349500" cy="430530"/>
            </a:xfrm>
          </p:grpSpPr>
          <p:sp>
            <p:nvSpPr>
              <p:cNvPr id="51" name="Freeform 51"/>
              <p:cNvSpPr/>
              <p:nvPr/>
            </p:nvSpPr>
            <p:spPr>
              <a:xfrm>
                <a:off x="49910" y="60637"/>
                <a:ext cx="2247617" cy="322496"/>
              </a:xfrm>
              <a:custGeom>
                <a:avLst/>
                <a:gdLst/>
                <a:ahLst/>
                <a:cxnLst/>
                <a:rect l="l" t="t" r="r" b="b"/>
                <a:pathLst>
                  <a:path w="2247617" h="322496">
                    <a:moveTo>
                      <a:pt x="110110" y="2863"/>
                    </a:moveTo>
                    <a:cubicBezTo>
                      <a:pt x="1500760" y="-4757"/>
                      <a:pt x="1556640" y="4133"/>
                      <a:pt x="1618870" y="14293"/>
                    </a:cubicBezTo>
                    <a:cubicBezTo>
                      <a:pt x="1664590" y="23183"/>
                      <a:pt x="1684910" y="34613"/>
                      <a:pt x="1734440" y="42233"/>
                    </a:cubicBezTo>
                    <a:cubicBezTo>
                      <a:pt x="1825880" y="54933"/>
                      <a:pt x="2043050" y="48583"/>
                      <a:pt x="2121790" y="63823"/>
                    </a:cubicBezTo>
                    <a:cubicBezTo>
                      <a:pt x="2157350" y="71443"/>
                      <a:pt x="2180210" y="79063"/>
                      <a:pt x="2197990" y="90493"/>
                    </a:cubicBezTo>
                    <a:cubicBezTo>
                      <a:pt x="2211960" y="99383"/>
                      <a:pt x="2219580" y="107003"/>
                      <a:pt x="2225930" y="119703"/>
                    </a:cubicBezTo>
                    <a:cubicBezTo>
                      <a:pt x="2237360" y="138753"/>
                      <a:pt x="2248790" y="173043"/>
                      <a:pt x="2247520" y="198443"/>
                    </a:cubicBezTo>
                    <a:cubicBezTo>
                      <a:pt x="2246250" y="223843"/>
                      <a:pt x="2233550" y="254323"/>
                      <a:pt x="2217040" y="273373"/>
                    </a:cubicBezTo>
                    <a:cubicBezTo>
                      <a:pt x="2200530" y="293693"/>
                      <a:pt x="2168780" y="308933"/>
                      <a:pt x="2147190" y="315283"/>
                    </a:cubicBezTo>
                    <a:cubicBezTo>
                      <a:pt x="2133220" y="320363"/>
                      <a:pt x="2120520" y="319093"/>
                      <a:pt x="2106550" y="317823"/>
                    </a:cubicBezTo>
                    <a:cubicBezTo>
                      <a:pt x="2092580" y="315283"/>
                      <a:pt x="2079880" y="314013"/>
                      <a:pt x="2067180" y="306393"/>
                    </a:cubicBezTo>
                    <a:cubicBezTo>
                      <a:pt x="2048130" y="294963"/>
                      <a:pt x="2020190" y="272103"/>
                      <a:pt x="2008760" y="250513"/>
                    </a:cubicBezTo>
                    <a:cubicBezTo>
                      <a:pt x="1996060" y="227653"/>
                      <a:pt x="1990980" y="194633"/>
                      <a:pt x="1996060" y="169233"/>
                    </a:cubicBezTo>
                    <a:cubicBezTo>
                      <a:pt x="1999870" y="145103"/>
                      <a:pt x="2015110" y="115893"/>
                      <a:pt x="2034160" y="98113"/>
                    </a:cubicBezTo>
                    <a:cubicBezTo>
                      <a:pt x="2053210" y="80333"/>
                      <a:pt x="2086230" y="68903"/>
                      <a:pt x="2107820" y="65093"/>
                    </a:cubicBezTo>
                    <a:cubicBezTo>
                      <a:pt x="2123060" y="61283"/>
                      <a:pt x="2134490" y="62553"/>
                      <a:pt x="2148460" y="67633"/>
                    </a:cubicBezTo>
                    <a:cubicBezTo>
                      <a:pt x="2170050" y="73983"/>
                      <a:pt x="2201800" y="89223"/>
                      <a:pt x="2218310" y="109543"/>
                    </a:cubicBezTo>
                    <a:cubicBezTo>
                      <a:pt x="2234820" y="128593"/>
                      <a:pt x="2246250" y="159073"/>
                      <a:pt x="2247520" y="184473"/>
                    </a:cubicBezTo>
                    <a:cubicBezTo>
                      <a:pt x="2248790" y="209873"/>
                      <a:pt x="2236090" y="244163"/>
                      <a:pt x="2225930" y="263213"/>
                    </a:cubicBezTo>
                    <a:cubicBezTo>
                      <a:pt x="2218310" y="275913"/>
                      <a:pt x="2210690" y="284803"/>
                      <a:pt x="2196720" y="292423"/>
                    </a:cubicBezTo>
                    <a:cubicBezTo>
                      <a:pt x="2178940" y="303853"/>
                      <a:pt x="2156080" y="312743"/>
                      <a:pt x="2120520" y="317823"/>
                    </a:cubicBezTo>
                    <a:cubicBezTo>
                      <a:pt x="2044320" y="329253"/>
                      <a:pt x="1863980" y="317823"/>
                      <a:pt x="1757300" y="303853"/>
                    </a:cubicBezTo>
                    <a:cubicBezTo>
                      <a:pt x="1670940" y="292423"/>
                      <a:pt x="1593470" y="261943"/>
                      <a:pt x="1527430" y="250513"/>
                    </a:cubicBezTo>
                    <a:cubicBezTo>
                      <a:pt x="1477900" y="242893"/>
                      <a:pt x="1462660" y="240353"/>
                      <a:pt x="1395350" y="236543"/>
                    </a:cubicBezTo>
                    <a:cubicBezTo>
                      <a:pt x="1184530" y="225113"/>
                      <a:pt x="239650" y="270833"/>
                      <a:pt x="83440" y="221303"/>
                    </a:cubicBezTo>
                    <a:cubicBezTo>
                      <a:pt x="45340" y="208603"/>
                      <a:pt x="32640" y="195903"/>
                      <a:pt x="18670" y="176853"/>
                    </a:cubicBezTo>
                    <a:cubicBezTo>
                      <a:pt x="5970" y="156533"/>
                      <a:pt x="-2920" y="124783"/>
                      <a:pt x="890" y="100653"/>
                    </a:cubicBezTo>
                    <a:cubicBezTo>
                      <a:pt x="3430" y="76523"/>
                      <a:pt x="18670" y="47313"/>
                      <a:pt x="36450" y="30803"/>
                    </a:cubicBezTo>
                    <a:cubicBezTo>
                      <a:pt x="55500" y="14293"/>
                      <a:pt x="110110" y="2863"/>
                      <a:pt x="110110" y="2863"/>
                    </a:cubicBezTo>
                  </a:path>
                </a:pathLst>
              </a:custGeom>
              <a:solidFill>
                <a:srgbClr val="E5B542"/>
              </a:solidFill>
              <a:ln cap="sq">
                <a:noFill/>
                <a:prstDash val="solid"/>
                <a:miter/>
              </a:ln>
            </p:spPr>
            <p:txBody>
              <a:bodyPr/>
              <a:lstStyle/>
              <a:p>
                <a:endParaRPr lang="en-IE"/>
              </a:p>
            </p:txBody>
          </p:sp>
        </p:grpSp>
        <p:grpSp>
          <p:nvGrpSpPr>
            <p:cNvPr id="52" name="Group 52"/>
            <p:cNvGrpSpPr/>
            <p:nvPr/>
          </p:nvGrpSpPr>
          <p:grpSpPr>
            <a:xfrm rot="10800000">
              <a:off x="8304946" y="3951231"/>
              <a:ext cx="207716" cy="207716"/>
              <a:chOff x="0" y="0"/>
              <a:chExt cx="316230" cy="316230"/>
            </a:xfrm>
          </p:grpSpPr>
          <p:sp>
            <p:nvSpPr>
              <p:cNvPr id="53" name="Freeform 53"/>
              <p:cNvSpPr/>
              <p:nvPr/>
            </p:nvSpPr>
            <p:spPr>
              <a:xfrm>
                <a:off x="50557" y="49530"/>
                <a:ext cx="211063" cy="215900"/>
              </a:xfrm>
              <a:custGeom>
                <a:avLst/>
                <a:gdLst/>
                <a:ahLst/>
                <a:cxnLst/>
                <a:rect l="l" t="t" r="r" b="b"/>
                <a:pathLst>
                  <a:path w="211063" h="215900">
                    <a:moveTo>
                      <a:pt x="211063" y="76200"/>
                    </a:moveTo>
                    <a:cubicBezTo>
                      <a:pt x="211063" y="143510"/>
                      <a:pt x="203443" y="161290"/>
                      <a:pt x="193283" y="173990"/>
                    </a:cubicBezTo>
                    <a:cubicBezTo>
                      <a:pt x="183123" y="187960"/>
                      <a:pt x="167883" y="199390"/>
                      <a:pt x="152643" y="205740"/>
                    </a:cubicBezTo>
                    <a:cubicBezTo>
                      <a:pt x="137403" y="213360"/>
                      <a:pt x="118353" y="215900"/>
                      <a:pt x="101843" y="215900"/>
                    </a:cubicBezTo>
                    <a:cubicBezTo>
                      <a:pt x="84063" y="214630"/>
                      <a:pt x="66283" y="208280"/>
                      <a:pt x="52313" y="200660"/>
                    </a:cubicBezTo>
                    <a:cubicBezTo>
                      <a:pt x="38343" y="191770"/>
                      <a:pt x="24373" y="177800"/>
                      <a:pt x="15483" y="163830"/>
                    </a:cubicBezTo>
                    <a:cubicBezTo>
                      <a:pt x="6593" y="148590"/>
                      <a:pt x="1513" y="130810"/>
                      <a:pt x="243" y="114300"/>
                    </a:cubicBezTo>
                    <a:cubicBezTo>
                      <a:pt x="-1027" y="97790"/>
                      <a:pt x="2783" y="78740"/>
                      <a:pt x="9133" y="63500"/>
                    </a:cubicBezTo>
                    <a:cubicBezTo>
                      <a:pt x="16753" y="48260"/>
                      <a:pt x="28183" y="33020"/>
                      <a:pt x="40883" y="22860"/>
                    </a:cubicBezTo>
                    <a:cubicBezTo>
                      <a:pt x="54853" y="12700"/>
                      <a:pt x="71363" y="5080"/>
                      <a:pt x="87873" y="1270"/>
                    </a:cubicBezTo>
                    <a:cubicBezTo>
                      <a:pt x="104383" y="-1270"/>
                      <a:pt x="123433" y="0"/>
                      <a:pt x="139943" y="5080"/>
                    </a:cubicBezTo>
                    <a:cubicBezTo>
                      <a:pt x="156453" y="10160"/>
                      <a:pt x="184393" y="31750"/>
                      <a:pt x="184393" y="31750"/>
                    </a:cubicBezTo>
                  </a:path>
                </a:pathLst>
              </a:custGeom>
              <a:solidFill>
                <a:srgbClr val="E5B542"/>
              </a:solidFill>
              <a:ln cap="sq">
                <a:noFill/>
                <a:prstDash val="solid"/>
                <a:miter/>
              </a:ln>
            </p:spPr>
            <p:txBody>
              <a:bodyPr/>
              <a:lstStyle/>
              <a:p>
                <a:endParaRPr lang="en-IE"/>
              </a:p>
            </p:txBody>
          </p:sp>
        </p:grpSp>
        <p:grpSp>
          <p:nvGrpSpPr>
            <p:cNvPr id="54" name="Group 54"/>
            <p:cNvGrpSpPr/>
            <p:nvPr/>
          </p:nvGrpSpPr>
          <p:grpSpPr>
            <a:xfrm rot="10800000">
              <a:off x="7590034" y="3984599"/>
              <a:ext cx="207716" cy="207716"/>
              <a:chOff x="0" y="0"/>
              <a:chExt cx="316230" cy="316230"/>
            </a:xfrm>
          </p:grpSpPr>
          <p:sp>
            <p:nvSpPr>
              <p:cNvPr id="55" name="Freeform 55"/>
              <p:cNvSpPr/>
              <p:nvPr/>
            </p:nvSpPr>
            <p:spPr>
              <a:xfrm>
                <a:off x="50557" y="49479"/>
                <a:ext cx="211063" cy="214993"/>
              </a:xfrm>
              <a:custGeom>
                <a:avLst/>
                <a:gdLst/>
                <a:ahLst/>
                <a:cxnLst/>
                <a:rect l="l" t="t" r="r" b="b"/>
                <a:pathLst>
                  <a:path w="211063" h="214993">
                    <a:moveTo>
                      <a:pt x="211063" y="74981"/>
                    </a:moveTo>
                    <a:cubicBezTo>
                      <a:pt x="211063" y="143561"/>
                      <a:pt x="203443" y="161341"/>
                      <a:pt x="193283" y="174041"/>
                    </a:cubicBezTo>
                    <a:cubicBezTo>
                      <a:pt x="181853" y="186741"/>
                      <a:pt x="167883" y="199441"/>
                      <a:pt x="151373" y="205791"/>
                    </a:cubicBezTo>
                    <a:cubicBezTo>
                      <a:pt x="136133" y="213411"/>
                      <a:pt x="118353" y="215951"/>
                      <a:pt x="100573" y="214681"/>
                    </a:cubicBezTo>
                    <a:cubicBezTo>
                      <a:pt x="84063" y="214681"/>
                      <a:pt x="66283" y="208331"/>
                      <a:pt x="52313" y="199441"/>
                    </a:cubicBezTo>
                    <a:cubicBezTo>
                      <a:pt x="37073" y="191821"/>
                      <a:pt x="24373" y="177851"/>
                      <a:pt x="15483" y="163881"/>
                    </a:cubicBezTo>
                    <a:cubicBezTo>
                      <a:pt x="6593" y="148641"/>
                      <a:pt x="1513" y="130861"/>
                      <a:pt x="243" y="114351"/>
                    </a:cubicBezTo>
                    <a:cubicBezTo>
                      <a:pt x="-1027" y="97841"/>
                      <a:pt x="2783" y="78791"/>
                      <a:pt x="9133" y="63551"/>
                    </a:cubicBezTo>
                    <a:cubicBezTo>
                      <a:pt x="16753" y="48311"/>
                      <a:pt x="28183" y="33071"/>
                      <a:pt x="40883" y="22911"/>
                    </a:cubicBezTo>
                    <a:cubicBezTo>
                      <a:pt x="54853" y="12751"/>
                      <a:pt x="71363" y="3861"/>
                      <a:pt x="87873" y="1321"/>
                    </a:cubicBezTo>
                    <a:cubicBezTo>
                      <a:pt x="104383" y="-1219"/>
                      <a:pt x="123433" y="51"/>
                      <a:pt x="139943" y="3861"/>
                    </a:cubicBezTo>
                    <a:cubicBezTo>
                      <a:pt x="155183" y="8941"/>
                      <a:pt x="184393" y="30531"/>
                      <a:pt x="184393" y="30531"/>
                    </a:cubicBezTo>
                  </a:path>
                </a:pathLst>
              </a:custGeom>
              <a:solidFill>
                <a:srgbClr val="E5B542"/>
              </a:solidFill>
              <a:ln cap="sq">
                <a:noFill/>
                <a:prstDash val="solid"/>
                <a:miter/>
              </a:ln>
            </p:spPr>
            <p:txBody>
              <a:bodyPr/>
              <a:lstStyle/>
              <a:p>
                <a:endParaRPr lang="en-IE"/>
              </a:p>
            </p:txBody>
          </p:sp>
        </p:grpSp>
        <p:grpSp>
          <p:nvGrpSpPr>
            <p:cNvPr id="56" name="Group 56"/>
            <p:cNvGrpSpPr/>
            <p:nvPr/>
          </p:nvGrpSpPr>
          <p:grpSpPr>
            <a:xfrm rot="10800000">
              <a:off x="8406718" y="3951231"/>
              <a:ext cx="207716" cy="207716"/>
              <a:chOff x="0" y="0"/>
              <a:chExt cx="316230" cy="316230"/>
            </a:xfrm>
          </p:grpSpPr>
          <p:sp>
            <p:nvSpPr>
              <p:cNvPr id="57" name="Freeform 57"/>
              <p:cNvSpPr/>
              <p:nvPr/>
            </p:nvSpPr>
            <p:spPr>
              <a:xfrm>
                <a:off x="50557" y="49530"/>
                <a:ext cx="211063" cy="215900"/>
              </a:xfrm>
              <a:custGeom>
                <a:avLst/>
                <a:gdLst/>
                <a:ahLst/>
                <a:cxnLst/>
                <a:rect l="l" t="t" r="r" b="b"/>
                <a:pathLst>
                  <a:path w="211063" h="215900">
                    <a:moveTo>
                      <a:pt x="211063" y="76200"/>
                    </a:moveTo>
                    <a:cubicBezTo>
                      <a:pt x="211063" y="143510"/>
                      <a:pt x="203443" y="161290"/>
                      <a:pt x="193283" y="173990"/>
                    </a:cubicBezTo>
                    <a:cubicBezTo>
                      <a:pt x="183123" y="187960"/>
                      <a:pt x="167883" y="199390"/>
                      <a:pt x="152643" y="205740"/>
                    </a:cubicBezTo>
                    <a:cubicBezTo>
                      <a:pt x="137403" y="213360"/>
                      <a:pt x="118353" y="215900"/>
                      <a:pt x="101843" y="215900"/>
                    </a:cubicBezTo>
                    <a:cubicBezTo>
                      <a:pt x="84063" y="214630"/>
                      <a:pt x="66283" y="208280"/>
                      <a:pt x="52313" y="200660"/>
                    </a:cubicBezTo>
                    <a:cubicBezTo>
                      <a:pt x="37073" y="191770"/>
                      <a:pt x="24373" y="177800"/>
                      <a:pt x="15483" y="163830"/>
                    </a:cubicBezTo>
                    <a:cubicBezTo>
                      <a:pt x="6593" y="148590"/>
                      <a:pt x="1513" y="130810"/>
                      <a:pt x="243" y="114300"/>
                    </a:cubicBezTo>
                    <a:cubicBezTo>
                      <a:pt x="-1027" y="97790"/>
                      <a:pt x="2783" y="78740"/>
                      <a:pt x="9133" y="63500"/>
                    </a:cubicBezTo>
                    <a:cubicBezTo>
                      <a:pt x="16753" y="48260"/>
                      <a:pt x="28183" y="33020"/>
                      <a:pt x="40883" y="22860"/>
                    </a:cubicBezTo>
                    <a:cubicBezTo>
                      <a:pt x="54853" y="12700"/>
                      <a:pt x="71363" y="5080"/>
                      <a:pt x="87873" y="1270"/>
                    </a:cubicBezTo>
                    <a:cubicBezTo>
                      <a:pt x="104383" y="-1270"/>
                      <a:pt x="123433" y="0"/>
                      <a:pt x="139943" y="5080"/>
                    </a:cubicBezTo>
                    <a:cubicBezTo>
                      <a:pt x="156453" y="10160"/>
                      <a:pt x="184393" y="31750"/>
                      <a:pt x="184393" y="31750"/>
                    </a:cubicBezTo>
                  </a:path>
                </a:pathLst>
              </a:custGeom>
              <a:solidFill>
                <a:srgbClr val="E5B542"/>
              </a:solidFill>
              <a:ln cap="sq">
                <a:noFill/>
                <a:prstDash val="solid"/>
                <a:miter/>
              </a:ln>
            </p:spPr>
            <p:txBody>
              <a:bodyPr/>
              <a:lstStyle/>
              <a:p>
                <a:endParaRPr lang="en-IE"/>
              </a:p>
            </p:txBody>
          </p:sp>
        </p:grpSp>
        <p:grpSp>
          <p:nvGrpSpPr>
            <p:cNvPr id="58" name="Group 58"/>
            <p:cNvGrpSpPr/>
            <p:nvPr/>
          </p:nvGrpSpPr>
          <p:grpSpPr>
            <a:xfrm rot="10800000">
              <a:off x="7479085" y="3963095"/>
              <a:ext cx="320334" cy="277790"/>
              <a:chOff x="0" y="0"/>
              <a:chExt cx="487680" cy="422910"/>
            </a:xfrm>
          </p:grpSpPr>
          <p:sp>
            <p:nvSpPr>
              <p:cNvPr id="59" name="Freeform 59"/>
              <p:cNvSpPr/>
              <p:nvPr/>
            </p:nvSpPr>
            <p:spPr>
              <a:xfrm>
                <a:off x="49280" y="50725"/>
                <a:ext cx="386886" cy="320433"/>
              </a:xfrm>
              <a:custGeom>
                <a:avLst/>
                <a:gdLst/>
                <a:ahLst/>
                <a:cxnLst/>
                <a:rect l="l" t="t" r="r" b="b"/>
                <a:pathLst>
                  <a:path w="386886" h="320433">
                    <a:moveTo>
                      <a:pt x="162810" y="14045"/>
                    </a:moveTo>
                    <a:cubicBezTo>
                      <a:pt x="299970" y="105485"/>
                      <a:pt x="289810" y="96595"/>
                      <a:pt x="291080" y="95325"/>
                    </a:cubicBezTo>
                    <a:cubicBezTo>
                      <a:pt x="292350" y="92785"/>
                      <a:pt x="315210" y="100405"/>
                      <a:pt x="325370" y="106755"/>
                    </a:cubicBezTo>
                    <a:cubicBezTo>
                      <a:pt x="336800" y="111835"/>
                      <a:pt x="346960" y="118185"/>
                      <a:pt x="355850" y="128345"/>
                    </a:cubicBezTo>
                    <a:cubicBezTo>
                      <a:pt x="367280" y="143585"/>
                      <a:pt x="383790" y="171525"/>
                      <a:pt x="386330" y="194385"/>
                    </a:cubicBezTo>
                    <a:cubicBezTo>
                      <a:pt x="388870" y="217245"/>
                      <a:pt x="382520" y="245185"/>
                      <a:pt x="371090" y="265505"/>
                    </a:cubicBezTo>
                    <a:cubicBezTo>
                      <a:pt x="359660" y="284555"/>
                      <a:pt x="332990" y="303605"/>
                      <a:pt x="316480" y="312495"/>
                    </a:cubicBezTo>
                    <a:cubicBezTo>
                      <a:pt x="303780" y="318845"/>
                      <a:pt x="293620" y="321385"/>
                      <a:pt x="279650" y="320115"/>
                    </a:cubicBezTo>
                    <a:cubicBezTo>
                      <a:pt x="260600" y="320115"/>
                      <a:pt x="227580" y="311225"/>
                      <a:pt x="209800" y="301065"/>
                    </a:cubicBezTo>
                    <a:cubicBezTo>
                      <a:pt x="198370" y="294715"/>
                      <a:pt x="190750" y="288365"/>
                      <a:pt x="183130" y="276935"/>
                    </a:cubicBezTo>
                    <a:cubicBezTo>
                      <a:pt x="172970" y="260425"/>
                      <a:pt x="160270" y="231215"/>
                      <a:pt x="160270" y="208355"/>
                    </a:cubicBezTo>
                    <a:cubicBezTo>
                      <a:pt x="160270" y="185495"/>
                      <a:pt x="171700" y="155015"/>
                      <a:pt x="183130" y="138505"/>
                    </a:cubicBezTo>
                    <a:cubicBezTo>
                      <a:pt x="189480" y="127075"/>
                      <a:pt x="199640" y="120725"/>
                      <a:pt x="208530" y="113105"/>
                    </a:cubicBezTo>
                    <a:cubicBezTo>
                      <a:pt x="218690" y="106755"/>
                      <a:pt x="228850" y="100405"/>
                      <a:pt x="242820" y="97865"/>
                    </a:cubicBezTo>
                    <a:cubicBezTo>
                      <a:pt x="261870" y="94055"/>
                      <a:pt x="293620" y="92785"/>
                      <a:pt x="315210" y="101675"/>
                    </a:cubicBezTo>
                    <a:cubicBezTo>
                      <a:pt x="335530" y="109295"/>
                      <a:pt x="358390" y="128345"/>
                      <a:pt x="369820" y="148665"/>
                    </a:cubicBezTo>
                    <a:cubicBezTo>
                      <a:pt x="382520" y="167715"/>
                      <a:pt x="386330" y="199465"/>
                      <a:pt x="386330" y="218515"/>
                    </a:cubicBezTo>
                    <a:cubicBezTo>
                      <a:pt x="386330" y="232485"/>
                      <a:pt x="383790" y="242645"/>
                      <a:pt x="376170" y="254075"/>
                    </a:cubicBezTo>
                    <a:cubicBezTo>
                      <a:pt x="367280" y="271855"/>
                      <a:pt x="346960" y="295985"/>
                      <a:pt x="326640" y="307415"/>
                    </a:cubicBezTo>
                    <a:cubicBezTo>
                      <a:pt x="307590" y="317575"/>
                      <a:pt x="279650" y="321385"/>
                      <a:pt x="255520" y="318845"/>
                    </a:cubicBezTo>
                    <a:cubicBezTo>
                      <a:pt x="231390" y="316305"/>
                      <a:pt x="211070" y="306145"/>
                      <a:pt x="183130" y="290905"/>
                    </a:cubicBezTo>
                    <a:cubicBezTo>
                      <a:pt x="141220" y="269315"/>
                      <a:pt x="65020" y="224865"/>
                      <a:pt x="35810" y="189305"/>
                    </a:cubicBezTo>
                    <a:cubicBezTo>
                      <a:pt x="15490" y="166445"/>
                      <a:pt x="4060" y="142315"/>
                      <a:pt x="1520" y="119455"/>
                    </a:cubicBezTo>
                    <a:cubicBezTo>
                      <a:pt x="-2290" y="101675"/>
                      <a:pt x="1520" y="83895"/>
                      <a:pt x="7870" y="68655"/>
                    </a:cubicBezTo>
                    <a:cubicBezTo>
                      <a:pt x="15490" y="52145"/>
                      <a:pt x="24380" y="36905"/>
                      <a:pt x="39620" y="25475"/>
                    </a:cubicBezTo>
                    <a:cubicBezTo>
                      <a:pt x="57400" y="12775"/>
                      <a:pt x="90420" y="75"/>
                      <a:pt x="112010" y="75"/>
                    </a:cubicBezTo>
                    <a:cubicBezTo>
                      <a:pt x="131060" y="-1195"/>
                      <a:pt x="162810" y="14045"/>
                      <a:pt x="162810" y="14045"/>
                    </a:cubicBezTo>
                  </a:path>
                </a:pathLst>
              </a:custGeom>
              <a:solidFill>
                <a:srgbClr val="E5B542"/>
              </a:solidFill>
              <a:ln cap="sq">
                <a:noFill/>
                <a:prstDash val="solid"/>
                <a:miter/>
              </a:ln>
            </p:spPr>
            <p:txBody>
              <a:bodyPr/>
              <a:lstStyle/>
              <a:p>
                <a:endParaRPr lang="en-IE"/>
              </a:p>
            </p:txBody>
          </p:sp>
        </p:grpSp>
        <p:grpSp>
          <p:nvGrpSpPr>
            <p:cNvPr id="60" name="Group 60"/>
            <p:cNvGrpSpPr/>
            <p:nvPr/>
          </p:nvGrpSpPr>
          <p:grpSpPr>
            <a:xfrm rot="10800000">
              <a:off x="7637583" y="3983116"/>
              <a:ext cx="221898" cy="245256"/>
              <a:chOff x="0" y="0"/>
              <a:chExt cx="337820" cy="373380"/>
            </a:xfrm>
          </p:grpSpPr>
          <p:sp>
            <p:nvSpPr>
              <p:cNvPr id="61" name="Freeform 61"/>
              <p:cNvSpPr/>
              <p:nvPr/>
            </p:nvSpPr>
            <p:spPr>
              <a:xfrm>
                <a:off x="50564" y="50800"/>
                <a:ext cx="235704" cy="271780"/>
              </a:xfrm>
              <a:custGeom>
                <a:avLst/>
                <a:gdLst/>
                <a:ahLst/>
                <a:cxnLst/>
                <a:rect l="l" t="t" r="r" b="b"/>
                <a:pathLst>
                  <a:path w="235704" h="271780">
                    <a:moveTo>
                      <a:pt x="230106" y="147320"/>
                    </a:moveTo>
                    <a:cubicBezTo>
                      <a:pt x="178036" y="248920"/>
                      <a:pt x="152636" y="262890"/>
                      <a:pt x="134856" y="267970"/>
                    </a:cubicBezTo>
                    <a:cubicBezTo>
                      <a:pt x="122156" y="271780"/>
                      <a:pt x="110726" y="271780"/>
                      <a:pt x="99296" y="270510"/>
                    </a:cubicBezTo>
                    <a:cubicBezTo>
                      <a:pt x="87866" y="270510"/>
                      <a:pt x="76436" y="267970"/>
                      <a:pt x="65006" y="261620"/>
                    </a:cubicBezTo>
                    <a:cubicBezTo>
                      <a:pt x="48496" y="252730"/>
                      <a:pt x="24366" y="234950"/>
                      <a:pt x="12936" y="215900"/>
                    </a:cubicBezTo>
                    <a:cubicBezTo>
                      <a:pt x="2776" y="195580"/>
                      <a:pt x="-1034" y="165100"/>
                      <a:pt x="236" y="147320"/>
                    </a:cubicBezTo>
                    <a:cubicBezTo>
                      <a:pt x="1506" y="133350"/>
                      <a:pt x="5316" y="123190"/>
                      <a:pt x="10396" y="113030"/>
                    </a:cubicBezTo>
                    <a:cubicBezTo>
                      <a:pt x="15476" y="102870"/>
                      <a:pt x="21826" y="92710"/>
                      <a:pt x="31986" y="83820"/>
                    </a:cubicBezTo>
                    <a:cubicBezTo>
                      <a:pt x="45956" y="72390"/>
                      <a:pt x="76436" y="57150"/>
                      <a:pt x="94216" y="53340"/>
                    </a:cubicBezTo>
                    <a:cubicBezTo>
                      <a:pt x="106916" y="50800"/>
                      <a:pt x="117076" y="50800"/>
                      <a:pt x="129776" y="54610"/>
                    </a:cubicBezTo>
                    <a:cubicBezTo>
                      <a:pt x="147556" y="59690"/>
                      <a:pt x="176766" y="76200"/>
                      <a:pt x="190736" y="88900"/>
                    </a:cubicBezTo>
                    <a:cubicBezTo>
                      <a:pt x="199626" y="99060"/>
                      <a:pt x="204706" y="106680"/>
                      <a:pt x="208516" y="119380"/>
                    </a:cubicBezTo>
                    <a:cubicBezTo>
                      <a:pt x="214866" y="137160"/>
                      <a:pt x="219946" y="167640"/>
                      <a:pt x="214866" y="189230"/>
                    </a:cubicBezTo>
                    <a:cubicBezTo>
                      <a:pt x="208516" y="210820"/>
                      <a:pt x="190736" y="234950"/>
                      <a:pt x="176766" y="247650"/>
                    </a:cubicBezTo>
                    <a:cubicBezTo>
                      <a:pt x="166606" y="256540"/>
                      <a:pt x="156446" y="260350"/>
                      <a:pt x="146286" y="264160"/>
                    </a:cubicBezTo>
                    <a:cubicBezTo>
                      <a:pt x="134856" y="269240"/>
                      <a:pt x="124696" y="271780"/>
                      <a:pt x="110726" y="271780"/>
                    </a:cubicBezTo>
                    <a:cubicBezTo>
                      <a:pt x="91676" y="270510"/>
                      <a:pt x="62466" y="262890"/>
                      <a:pt x="44686" y="250190"/>
                    </a:cubicBezTo>
                    <a:cubicBezTo>
                      <a:pt x="26906" y="237490"/>
                      <a:pt x="10396" y="214630"/>
                      <a:pt x="4046" y="193040"/>
                    </a:cubicBezTo>
                    <a:cubicBezTo>
                      <a:pt x="-2304" y="172720"/>
                      <a:pt x="236" y="148590"/>
                      <a:pt x="6586" y="123190"/>
                    </a:cubicBezTo>
                    <a:cubicBezTo>
                      <a:pt x="14206" y="93980"/>
                      <a:pt x="33256" y="48260"/>
                      <a:pt x="56116" y="27940"/>
                    </a:cubicBezTo>
                    <a:cubicBezTo>
                      <a:pt x="75166" y="11430"/>
                      <a:pt x="105646" y="2540"/>
                      <a:pt x="127236" y="0"/>
                    </a:cubicBezTo>
                    <a:cubicBezTo>
                      <a:pt x="146286" y="0"/>
                      <a:pt x="162796" y="5080"/>
                      <a:pt x="178036" y="12700"/>
                    </a:cubicBezTo>
                    <a:cubicBezTo>
                      <a:pt x="193276" y="20320"/>
                      <a:pt x="207246" y="33020"/>
                      <a:pt x="217406" y="46990"/>
                    </a:cubicBezTo>
                    <a:cubicBezTo>
                      <a:pt x="226296" y="60960"/>
                      <a:pt x="233916" y="78740"/>
                      <a:pt x="235186" y="95250"/>
                    </a:cubicBezTo>
                    <a:cubicBezTo>
                      <a:pt x="237726" y="111760"/>
                      <a:pt x="230106" y="147320"/>
                      <a:pt x="230106" y="147320"/>
                    </a:cubicBezTo>
                  </a:path>
                </a:pathLst>
              </a:custGeom>
              <a:solidFill>
                <a:srgbClr val="E5B542"/>
              </a:solidFill>
              <a:ln cap="sq">
                <a:noFill/>
                <a:prstDash val="solid"/>
                <a:miter/>
              </a:ln>
            </p:spPr>
            <p:txBody>
              <a:bodyPr/>
              <a:lstStyle/>
              <a:p>
                <a:endParaRPr lang="en-IE"/>
              </a:p>
            </p:txBody>
          </p:sp>
        </p:grpSp>
        <p:grpSp>
          <p:nvGrpSpPr>
            <p:cNvPr id="62" name="Group 62"/>
            <p:cNvGrpSpPr/>
            <p:nvPr/>
          </p:nvGrpSpPr>
          <p:grpSpPr>
            <a:xfrm rot="10800000">
              <a:off x="8262401" y="3874670"/>
              <a:ext cx="324505" cy="245256"/>
              <a:chOff x="0" y="0"/>
              <a:chExt cx="494030" cy="373380"/>
            </a:xfrm>
          </p:grpSpPr>
          <p:sp>
            <p:nvSpPr>
              <p:cNvPr id="63" name="Freeform 63"/>
              <p:cNvSpPr/>
              <p:nvPr/>
            </p:nvSpPr>
            <p:spPr>
              <a:xfrm>
                <a:off x="47714" y="50016"/>
                <a:ext cx="394442" cy="271294"/>
              </a:xfrm>
              <a:custGeom>
                <a:avLst/>
                <a:gdLst/>
                <a:ahLst/>
                <a:cxnLst/>
                <a:rect l="l" t="t" r="r" b="b"/>
                <a:pathLst>
                  <a:path w="394442" h="271294">
                    <a:moveTo>
                      <a:pt x="4356" y="193824"/>
                    </a:moveTo>
                    <a:cubicBezTo>
                      <a:pt x="66586" y="107464"/>
                      <a:pt x="65316" y="89684"/>
                      <a:pt x="74206" y="75714"/>
                    </a:cubicBezTo>
                    <a:cubicBezTo>
                      <a:pt x="84366" y="61744"/>
                      <a:pt x="97066" y="50314"/>
                      <a:pt x="114846" y="40154"/>
                    </a:cubicBezTo>
                    <a:cubicBezTo>
                      <a:pt x="140246" y="23644"/>
                      <a:pt x="192316" y="3324"/>
                      <a:pt x="221526" y="784"/>
                    </a:cubicBezTo>
                    <a:cubicBezTo>
                      <a:pt x="241846" y="-1756"/>
                      <a:pt x="254546" y="2054"/>
                      <a:pt x="273596" y="9674"/>
                    </a:cubicBezTo>
                    <a:cubicBezTo>
                      <a:pt x="298996" y="19834"/>
                      <a:pt x="339636" y="43964"/>
                      <a:pt x="359956" y="69364"/>
                    </a:cubicBezTo>
                    <a:cubicBezTo>
                      <a:pt x="379006" y="92224"/>
                      <a:pt x="394246" y="130324"/>
                      <a:pt x="394246" y="151914"/>
                    </a:cubicBezTo>
                    <a:cubicBezTo>
                      <a:pt x="395516" y="165884"/>
                      <a:pt x="390436" y="177314"/>
                      <a:pt x="384086" y="187474"/>
                    </a:cubicBezTo>
                    <a:cubicBezTo>
                      <a:pt x="377736" y="196364"/>
                      <a:pt x="366306" y="206524"/>
                      <a:pt x="354876" y="209064"/>
                    </a:cubicBezTo>
                    <a:cubicBezTo>
                      <a:pt x="339636" y="212874"/>
                      <a:pt x="312966" y="209064"/>
                      <a:pt x="301536" y="198904"/>
                    </a:cubicBezTo>
                    <a:cubicBezTo>
                      <a:pt x="288836" y="188744"/>
                      <a:pt x="279946" y="164614"/>
                      <a:pt x="278676" y="149374"/>
                    </a:cubicBezTo>
                    <a:cubicBezTo>
                      <a:pt x="278676" y="136674"/>
                      <a:pt x="286296" y="123974"/>
                      <a:pt x="293916" y="115084"/>
                    </a:cubicBezTo>
                    <a:cubicBezTo>
                      <a:pt x="301536" y="106194"/>
                      <a:pt x="314236" y="99844"/>
                      <a:pt x="325666" y="97304"/>
                    </a:cubicBezTo>
                    <a:cubicBezTo>
                      <a:pt x="337096" y="94764"/>
                      <a:pt x="352336" y="97304"/>
                      <a:pt x="362496" y="102384"/>
                    </a:cubicBezTo>
                    <a:cubicBezTo>
                      <a:pt x="372656" y="107464"/>
                      <a:pt x="384086" y="116354"/>
                      <a:pt x="389166" y="127784"/>
                    </a:cubicBezTo>
                    <a:cubicBezTo>
                      <a:pt x="394246" y="141754"/>
                      <a:pt x="394246" y="168424"/>
                      <a:pt x="387896" y="182394"/>
                    </a:cubicBezTo>
                    <a:cubicBezTo>
                      <a:pt x="382816" y="193824"/>
                      <a:pt x="371386" y="202714"/>
                      <a:pt x="359956" y="206524"/>
                    </a:cubicBezTo>
                    <a:cubicBezTo>
                      <a:pt x="349796" y="211604"/>
                      <a:pt x="334556" y="212874"/>
                      <a:pt x="323126" y="210334"/>
                    </a:cubicBezTo>
                    <a:cubicBezTo>
                      <a:pt x="311696" y="207794"/>
                      <a:pt x="300266" y="200174"/>
                      <a:pt x="292646" y="190014"/>
                    </a:cubicBezTo>
                    <a:cubicBezTo>
                      <a:pt x="282486" y="178584"/>
                      <a:pt x="285026" y="154454"/>
                      <a:pt x="274866" y="141754"/>
                    </a:cubicBezTo>
                    <a:cubicBezTo>
                      <a:pt x="264706" y="127784"/>
                      <a:pt x="246926" y="112544"/>
                      <a:pt x="229146" y="108734"/>
                    </a:cubicBezTo>
                    <a:cubicBezTo>
                      <a:pt x="211366" y="104924"/>
                      <a:pt x="182156" y="110004"/>
                      <a:pt x="169456" y="122704"/>
                    </a:cubicBezTo>
                    <a:cubicBezTo>
                      <a:pt x="156756" y="134134"/>
                      <a:pt x="164376" y="158264"/>
                      <a:pt x="154216" y="176044"/>
                    </a:cubicBezTo>
                    <a:cubicBezTo>
                      <a:pt x="140246" y="201444"/>
                      <a:pt x="107226" y="239544"/>
                      <a:pt x="86906" y="254784"/>
                    </a:cubicBezTo>
                    <a:cubicBezTo>
                      <a:pt x="75476" y="264944"/>
                      <a:pt x="66586" y="271294"/>
                      <a:pt x="53886" y="271294"/>
                    </a:cubicBezTo>
                    <a:cubicBezTo>
                      <a:pt x="38646" y="271294"/>
                      <a:pt x="10706" y="256054"/>
                      <a:pt x="3086" y="242084"/>
                    </a:cubicBezTo>
                    <a:cubicBezTo>
                      <a:pt x="-4534" y="229384"/>
                      <a:pt x="4356" y="193824"/>
                      <a:pt x="4356" y="193824"/>
                    </a:cubicBezTo>
                  </a:path>
                </a:pathLst>
              </a:custGeom>
              <a:solidFill>
                <a:srgbClr val="E5B542"/>
              </a:solidFill>
              <a:ln cap="sq">
                <a:noFill/>
                <a:prstDash val="solid"/>
                <a:miter/>
              </a:ln>
            </p:spPr>
            <p:txBody>
              <a:bodyPr/>
              <a:lstStyle/>
              <a:p>
                <a:endParaRPr lang="en-IE"/>
              </a:p>
            </p:txBody>
          </p:sp>
        </p:grpSp>
        <p:grpSp>
          <p:nvGrpSpPr>
            <p:cNvPr id="64" name="Group 64"/>
            <p:cNvGrpSpPr/>
            <p:nvPr/>
          </p:nvGrpSpPr>
          <p:grpSpPr>
            <a:xfrm>
              <a:off x="6172770" y="4120154"/>
              <a:ext cx="281960" cy="205214"/>
              <a:chOff x="0" y="0"/>
              <a:chExt cx="429260" cy="312420"/>
            </a:xfrm>
          </p:grpSpPr>
          <p:sp>
            <p:nvSpPr>
              <p:cNvPr id="65" name="Freeform 65"/>
              <p:cNvSpPr/>
              <p:nvPr/>
            </p:nvSpPr>
            <p:spPr>
              <a:xfrm>
                <a:off x="50696" y="49560"/>
                <a:ext cx="328007" cy="212518"/>
              </a:xfrm>
              <a:custGeom>
                <a:avLst/>
                <a:gdLst/>
                <a:ahLst/>
                <a:cxnLst/>
                <a:rect l="l" t="t" r="r" b="b"/>
                <a:pathLst>
                  <a:path w="328007" h="212518">
                    <a:moveTo>
                      <a:pt x="66144" y="29180"/>
                    </a:moveTo>
                    <a:cubicBezTo>
                      <a:pt x="190604" y="1240"/>
                      <a:pt x="228704" y="-2570"/>
                      <a:pt x="251564" y="1240"/>
                    </a:cubicBezTo>
                    <a:cubicBezTo>
                      <a:pt x="266804" y="3780"/>
                      <a:pt x="278234" y="7590"/>
                      <a:pt x="287124" y="15210"/>
                    </a:cubicBezTo>
                    <a:cubicBezTo>
                      <a:pt x="297284" y="22830"/>
                      <a:pt x="304904" y="36800"/>
                      <a:pt x="306174" y="49500"/>
                    </a:cubicBezTo>
                    <a:cubicBezTo>
                      <a:pt x="306174" y="63470"/>
                      <a:pt x="302364" y="81250"/>
                      <a:pt x="288394" y="96490"/>
                    </a:cubicBezTo>
                    <a:cubicBezTo>
                      <a:pt x="256644" y="132050"/>
                      <a:pt x="116944" y="194280"/>
                      <a:pt x="80114" y="206980"/>
                    </a:cubicBezTo>
                    <a:cubicBezTo>
                      <a:pt x="67414" y="212060"/>
                      <a:pt x="62334" y="213330"/>
                      <a:pt x="53444" y="212060"/>
                    </a:cubicBezTo>
                    <a:cubicBezTo>
                      <a:pt x="42014" y="210790"/>
                      <a:pt x="25504" y="204440"/>
                      <a:pt x="16614" y="195550"/>
                    </a:cubicBezTo>
                    <a:cubicBezTo>
                      <a:pt x="7724" y="186660"/>
                      <a:pt x="1374" y="170150"/>
                      <a:pt x="104" y="158720"/>
                    </a:cubicBezTo>
                    <a:cubicBezTo>
                      <a:pt x="104" y="148560"/>
                      <a:pt x="-1166" y="142210"/>
                      <a:pt x="5184" y="132050"/>
                    </a:cubicBezTo>
                    <a:cubicBezTo>
                      <a:pt x="21694" y="107920"/>
                      <a:pt x="99164" y="58390"/>
                      <a:pt x="138534" y="41880"/>
                    </a:cubicBezTo>
                    <a:cubicBezTo>
                      <a:pt x="166474" y="29180"/>
                      <a:pt x="188064" y="25370"/>
                      <a:pt x="214734" y="24100"/>
                    </a:cubicBezTo>
                    <a:cubicBezTo>
                      <a:pt x="243944" y="21560"/>
                      <a:pt x="285854" y="22830"/>
                      <a:pt x="304904" y="32990"/>
                    </a:cubicBezTo>
                    <a:cubicBezTo>
                      <a:pt x="316334" y="39340"/>
                      <a:pt x="322684" y="52040"/>
                      <a:pt x="325224" y="63470"/>
                    </a:cubicBezTo>
                    <a:cubicBezTo>
                      <a:pt x="329034" y="73630"/>
                      <a:pt x="327764" y="88870"/>
                      <a:pt x="323954" y="99030"/>
                    </a:cubicBezTo>
                    <a:cubicBezTo>
                      <a:pt x="320144" y="110460"/>
                      <a:pt x="311254" y="121890"/>
                      <a:pt x="301094" y="128240"/>
                    </a:cubicBezTo>
                    <a:cubicBezTo>
                      <a:pt x="290934" y="133320"/>
                      <a:pt x="276964" y="137130"/>
                      <a:pt x="265534" y="135860"/>
                    </a:cubicBezTo>
                    <a:cubicBezTo>
                      <a:pt x="254104" y="134590"/>
                      <a:pt x="240134" y="129510"/>
                      <a:pt x="231244" y="120620"/>
                    </a:cubicBezTo>
                    <a:cubicBezTo>
                      <a:pt x="223624" y="113000"/>
                      <a:pt x="216004" y="101570"/>
                      <a:pt x="214734" y="88870"/>
                    </a:cubicBezTo>
                    <a:cubicBezTo>
                      <a:pt x="213464" y="73630"/>
                      <a:pt x="221084" y="49500"/>
                      <a:pt x="231244" y="38070"/>
                    </a:cubicBezTo>
                    <a:cubicBezTo>
                      <a:pt x="238864" y="29180"/>
                      <a:pt x="252834" y="24100"/>
                      <a:pt x="264264" y="22830"/>
                    </a:cubicBezTo>
                    <a:cubicBezTo>
                      <a:pt x="275694" y="20290"/>
                      <a:pt x="289664" y="22830"/>
                      <a:pt x="299824" y="29180"/>
                    </a:cubicBezTo>
                    <a:cubicBezTo>
                      <a:pt x="311254" y="38070"/>
                      <a:pt x="325224" y="60930"/>
                      <a:pt x="327764" y="74900"/>
                    </a:cubicBezTo>
                    <a:cubicBezTo>
                      <a:pt x="329034" y="87600"/>
                      <a:pt x="325224" y="100300"/>
                      <a:pt x="318874" y="110460"/>
                    </a:cubicBezTo>
                    <a:cubicBezTo>
                      <a:pt x="312524" y="120620"/>
                      <a:pt x="303634" y="126970"/>
                      <a:pt x="289664" y="133320"/>
                    </a:cubicBezTo>
                    <a:cubicBezTo>
                      <a:pt x="266804" y="142210"/>
                      <a:pt x="224894" y="135860"/>
                      <a:pt x="190604" y="146020"/>
                    </a:cubicBezTo>
                    <a:cubicBezTo>
                      <a:pt x="147424" y="158720"/>
                      <a:pt x="83924" y="212060"/>
                      <a:pt x="53444" y="212060"/>
                    </a:cubicBezTo>
                    <a:cubicBezTo>
                      <a:pt x="36934" y="212060"/>
                      <a:pt x="25504" y="204440"/>
                      <a:pt x="16614" y="195550"/>
                    </a:cubicBezTo>
                    <a:cubicBezTo>
                      <a:pt x="7724" y="186660"/>
                      <a:pt x="1374" y="171420"/>
                      <a:pt x="104" y="158720"/>
                    </a:cubicBezTo>
                    <a:cubicBezTo>
                      <a:pt x="104" y="146020"/>
                      <a:pt x="5184" y="132050"/>
                      <a:pt x="12804" y="120620"/>
                    </a:cubicBezTo>
                    <a:cubicBezTo>
                      <a:pt x="22964" y="106650"/>
                      <a:pt x="36934" y="97760"/>
                      <a:pt x="58524" y="85060"/>
                    </a:cubicBezTo>
                    <a:cubicBezTo>
                      <a:pt x="100434" y="60930"/>
                      <a:pt x="212194" y="2510"/>
                      <a:pt x="251564" y="1240"/>
                    </a:cubicBezTo>
                    <a:cubicBezTo>
                      <a:pt x="268074" y="1240"/>
                      <a:pt x="278234" y="6320"/>
                      <a:pt x="287124" y="15210"/>
                    </a:cubicBezTo>
                    <a:cubicBezTo>
                      <a:pt x="297284" y="25370"/>
                      <a:pt x="308714" y="48230"/>
                      <a:pt x="306174" y="62200"/>
                    </a:cubicBezTo>
                    <a:cubicBezTo>
                      <a:pt x="302364" y="78710"/>
                      <a:pt x="287124" y="97760"/>
                      <a:pt x="264264" y="109190"/>
                    </a:cubicBezTo>
                    <a:cubicBezTo>
                      <a:pt x="226164" y="129510"/>
                      <a:pt x="111864" y="138400"/>
                      <a:pt x="75034" y="130780"/>
                    </a:cubicBezTo>
                    <a:cubicBezTo>
                      <a:pt x="59794" y="126970"/>
                      <a:pt x="50904" y="121890"/>
                      <a:pt x="43284" y="113000"/>
                    </a:cubicBezTo>
                    <a:cubicBezTo>
                      <a:pt x="35664" y="104110"/>
                      <a:pt x="29314" y="90140"/>
                      <a:pt x="30584" y="77440"/>
                    </a:cubicBezTo>
                    <a:cubicBezTo>
                      <a:pt x="33124" y="62200"/>
                      <a:pt x="66144" y="29180"/>
                      <a:pt x="66144" y="29180"/>
                    </a:cubicBezTo>
                  </a:path>
                </a:pathLst>
              </a:custGeom>
              <a:solidFill>
                <a:srgbClr val="E9B741"/>
              </a:solidFill>
              <a:ln cap="sq">
                <a:noFill/>
                <a:prstDash val="solid"/>
                <a:miter/>
              </a:ln>
            </p:spPr>
            <p:txBody>
              <a:bodyPr/>
              <a:lstStyle/>
              <a:p>
                <a:endParaRPr lang="en-IE"/>
              </a:p>
            </p:txBody>
          </p:sp>
        </p:grpSp>
        <p:grpSp>
          <p:nvGrpSpPr>
            <p:cNvPr id="66" name="Group 66"/>
            <p:cNvGrpSpPr/>
            <p:nvPr/>
          </p:nvGrpSpPr>
          <p:grpSpPr>
            <a:xfrm>
              <a:off x="7095398" y="4032563"/>
              <a:ext cx="417101" cy="228572"/>
              <a:chOff x="0" y="0"/>
              <a:chExt cx="635000" cy="347980"/>
            </a:xfrm>
          </p:grpSpPr>
          <p:sp>
            <p:nvSpPr>
              <p:cNvPr id="67" name="Freeform 67"/>
              <p:cNvSpPr/>
              <p:nvPr/>
            </p:nvSpPr>
            <p:spPr>
              <a:xfrm>
                <a:off x="50557" y="49866"/>
                <a:ext cx="534614" cy="247362"/>
              </a:xfrm>
              <a:custGeom>
                <a:avLst/>
                <a:gdLst/>
                <a:ahLst/>
                <a:cxnLst/>
                <a:rect l="l" t="t" r="r" b="b"/>
                <a:pathLst>
                  <a:path w="534614" h="247362">
                    <a:moveTo>
                      <a:pt x="52313" y="82214"/>
                    </a:moveTo>
                    <a:cubicBezTo>
                      <a:pt x="452363" y="70784"/>
                      <a:pt x="461253" y="74594"/>
                      <a:pt x="470143" y="80944"/>
                    </a:cubicBezTo>
                    <a:cubicBezTo>
                      <a:pt x="477763" y="87294"/>
                      <a:pt x="482843" y="94914"/>
                      <a:pt x="485383" y="103804"/>
                    </a:cubicBezTo>
                    <a:cubicBezTo>
                      <a:pt x="489193" y="115234"/>
                      <a:pt x="490463" y="131744"/>
                      <a:pt x="485383" y="143174"/>
                    </a:cubicBezTo>
                    <a:cubicBezTo>
                      <a:pt x="481573" y="154604"/>
                      <a:pt x="475223" y="163494"/>
                      <a:pt x="459983" y="173654"/>
                    </a:cubicBezTo>
                    <a:cubicBezTo>
                      <a:pt x="411723" y="201594"/>
                      <a:pt x="178043" y="247314"/>
                      <a:pt x="129783" y="247314"/>
                    </a:cubicBezTo>
                    <a:cubicBezTo>
                      <a:pt x="115813" y="247314"/>
                      <a:pt x="110733" y="246044"/>
                      <a:pt x="103113" y="240964"/>
                    </a:cubicBezTo>
                    <a:cubicBezTo>
                      <a:pt x="92953" y="234614"/>
                      <a:pt x="80253" y="221914"/>
                      <a:pt x="75173" y="210484"/>
                    </a:cubicBezTo>
                    <a:cubicBezTo>
                      <a:pt x="70093" y="199054"/>
                      <a:pt x="70093" y="182544"/>
                      <a:pt x="73903" y="169844"/>
                    </a:cubicBezTo>
                    <a:cubicBezTo>
                      <a:pt x="78983" y="158414"/>
                      <a:pt x="85333" y="148254"/>
                      <a:pt x="100573" y="139364"/>
                    </a:cubicBezTo>
                    <a:cubicBezTo>
                      <a:pt x="129783" y="121584"/>
                      <a:pt x="202173" y="111424"/>
                      <a:pt x="256783" y="103804"/>
                    </a:cubicBezTo>
                    <a:cubicBezTo>
                      <a:pt x="312663" y="94914"/>
                      <a:pt x="407913" y="72054"/>
                      <a:pt x="429503" y="91104"/>
                    </a:cubicBezTo>
                    <a:cubicBezTo>
                      <a:pt x="442203" y="101264"/>
                      <a:pt x="440933" y="136824"/>
                      <a:pt x="434583" y="141904"/>
                    </a:cubicBezTo>
                    <a:cubicBezTo>
                      <a:pt x="426963" y="145714"/>
                      <a:pt x="406643" y="121584"/>
                      <a:pt x="390133" y="116504"/>
                    </a:cubicBezTo>
                    <a:cubicBezTo>
                      <a:pt x="371083" y="111424"/>
                      <a:pt x="344413" y="110154"/>
                      <a:pt x="325363" y="113964"/>
                    </a:cubicBezTo>
                    <a:cubicBezTo>
                      <a:pt x="307583" y="119044"/>
                      <a:pt x="302503" y="134284"/>
                      <a:pt x="280913" y="141904"/>
                    </a:cubicBezTo>
                    <a:cubicBezTo>
                      <a:pt x="239003" y="155874"/>
                      <a:pt x="115813" y="164764"/>
                      <a:pt x="75173" y="159684"/>
                    </a:cubicBezTo>
                    <a:cubicBezTo>
                      <a:pt x="58663" y="158414"/>
                      <a:pt x="49773" y="154604"/>
                      <a:pt x="39613" y="148254"/>
                    </a:cubicBezTo>
                    <a:cubicBezTo>
                      <a:pt x="30723" y="140634"/>
                      <a:pt x="20563" y="129204"/>
                      <a:pt x="18023" y="116504"/>
                    </a:cubicBezTo>
                    <a:cubicBezTo>
                      <a:pt x="15483" y="101264"/>
                      <a:pt x="21833" y="74594"/>
                      <a:pt x="30723" y="61894"/>
                    </a:cubicBezTo>
                    <a:cubicBezTo>
                      <a:pt x="38343" y="51734"/>
                      <a:pt x="51043" y="45384"/>
                      <a:pt x="62473" y="42844"/>
                    </a:cubicBezTo>
                    <a:cubicBezTo>
                      <a:pt x="73903" y="40304"/>
                      <a:pt x="89143" y="40304"/>
                      <a:pt x="100573" y="46654"/>
                    </a:cubicBezTo>
                    <a:cubicBezTo>
                      <a:pt x="113273" y="54274"/>
                      <a:pt x="131053" y="74594"/>
                      <a:pt x="133593" y="91104"/>
                    </a:cubicBezTo>
                    <a:cubicBezTo>
                      <a:pt x="136133" y="107614"/>
                      <a:pt x="128513" y="133014"/>
                      <a:pt x="115813" y="143174"/>
                    </a:cubicBezTo>
                    <a:cubicBezTo>
                      <a:pt x="104383" y="154604"/>
                      <a:pt x="77713" y="160954"/>
                      <a:pt x="62473" y="158414"/>
                    </a:cubicBezTo>
                    <a:cubicBezTo>
                      <a:pt x="49773" y="157144"/>
                      <a:pt x="38343" y="148254"/>
                      <a:pt x="30723" y="139364"/>
                    </a:cubicBezTo>
                    <a:cubicBezTo>
                      <a:pt x="23103" y="130474"/>
                      <a:pt x="16753" y="115234"/>
                      <a:pt x="16753" y="103804"/>
                    </a:cubicBezTo>
                    <a:cubicBezTo>
                      <a:pt x="15483" y="92374"/>
                      <a:pt x="20563" y="77134"/>
                      <a:pt x="26913" y="66974"/>
                    </a:cubicBezTo>
                    <a:cubicBezTo>
                      <a:pt x="33263" y="58084"/>
                      <a:pt x="42153" y="47924"/>
                      <a:pt x="56123" y="45384"/>
                    </a:cubicBezTo>
                    <a:cubicBezTo>
                      <a:pt x="80253" y="39034"/>
                      <a:pt x="124703" y="61894"/>
                      <a:pt x="158993" y="56814"/>
                    </a:cubicBezTo>
                    <a:cubicBezTo>
                      <a:pt x="197093" y="51734"/>
                      <a:pt x="233923" y="19984"/>
                      <a:pt x="270753" y="9824"/>
                    </a:cubicBezTo>
                    <a:cubicBezTo>
                      <a:pt x="306313" y="934"/>
                      <a:pt x="345683" y="-1606"/>
                      <a:pt x="378703" y="934"/>
                    </a:cubicBezTo>
                    <a:cubicBezTo>
                      <a:pt x="404103" y="934"/>
                      <a:pt x="429503" y="4744"/>
                      <a:pt x="449823" y="13634"/>
                    </a:cubicBezTo>
                    <a:cubicBezTo>
                      <a:pt x="468873" y="21254"/>
                      <a:pt x="486653" y="31414"/>
                      <a:pt x="500623" y="45384"/>
                    </a:cubicBezTo>
                    <a:cubicBezTo>
                      <a:pt x="514593" y="58084"/>
                      <a:pt x="529833" y="74594"/>
                      <a:pt x="533643" y="93644"/>
                    </a:cubicBezTo>
                    <a:cubicBezTo>
                      <a:pt x="537453" y="116504"/>
                      <a:pt x="529833" y="158414"/>
                      <a:pt x="514593" y="176194"/>
                    </a:cubicBezTo>
                    <a:cubicBezTo>
                      <a:pt x="500623" y="192704"/>
                      <a:pt x="476493" y="196514"/>
                      <a:pt x="448553" y="202864"/>
                    </a:cubicBezTo>
                    <a:cubicBezTo>
                      <a:pt x="405373" y="214294"/>
                      <a:pt x="326633" y="209214"/>
                      <a:pt x="270753" y="216834"/>
                    </a:cubicBezTo>
                    <a:cubicBezTo>
                      <a:pt x="219953" y="224454"/>
                      <a:pt x="161533" y="248584"/>
                      <a:pt x="129783" y="247314"/>
                    </a:cubicBezTo>
                    <a:cubicBezTo>
                      <a:pt x="113273" y="246044"/>
                      <a:pt x="100573" y="240964"/>
                      <a:pt x="91683" y="233344"/>
                    </a:cubicBezTo>
                    <a:cubicBezTo>
                      <a:pt x="81523" y="224454"/>
                      <a:pt x="72633" y="210484"/>
                      <a:pt x="71363" y="197784"/>
                    </a:cubicBezTo>
                    <a:cubicBezTo>
                      <a:pt x="70093" y="185084"/>
                      <a:pt x="73903" y="168574"/>
                      <a:pt x="80253" y="157144"/>
                    </a:cubicBezTo>
                    <a:cubicBezTo>
                      <a:pt x="87873" y="146984"/>
                      <a:pt x="99303" y="138094"/>
                      <a:pt x="113273" y="133014"/>
                    </a:cubicBezTo>
                    <a:cubicBezTo>
                      <a:pt x="129783" y="127934"/>
                      <a:pt x="150103" y="133014"/>
                      <a:pt x="172963" y="127934"/>
                    </a:cubicBezTo>
                    <a:cubicBezTo>
                      <a:pt x="204713" y="121584"/>
                      <a:pt x="245353" y="96184"/>
                      <a:pt x="285993" y="86024"/>
                    </a:cubicBezTo>
                    <a:cubicBezTo>
                      <a:pt x="331713" y="74594"/>
                      <a:pt x="400293" y="63164"/>
                      <a:pt x="433313" y="66974"/>
                    </a:cubicBezTo>
                    <a:cubicBezTo>
                      <a:pt x="449823" y="69514"/>
                      <a:pt x="461253" y="74594"/>
                      <a:pt x="470143" y="80944"/>
                    </a:cubicBezTo>
                    <a:cubicBezTo>
                      <a:pt x="477763" y="87294"/>
                      <a:pt x="484113" y="93644"/>
                      <a:pt x="485383" y="103804"/>
                    </a:cubicBezTo>
                    <a:cubicBezTo>
                      <a:pt x="489193" y="116504"/>
                      <a:pt x="487923" y="143174"/>
                      <a:pt x="479033" y="155874"/>
                    </a:cubicBezTo>
                    <a:cubicBezTo>
                      <a:pt x="472683" y="166034"/>
                      <a:pt x="465063" y="172384"/>
                      <a:pt x="447283" y="178734"/>
                    </a:cubicBezTo>
                    <a:cubicBezTo>
                      <a:pt x="388863" y="196514"/>
                      <a:pt x="117083" y="201594"/>
                      <a:pt x="52313" y="186354"/>
                    </a:cubicBezTo>
                    <a:cubicBezTo>
                      <a:pt x="30723" y="181274"/>
                      <a:pt x="18023" y="174924"/>
                      <a:pt x="9133" y="163494"/>
                    </a:cubicBezTo>
                    <a:cubicBezTo>
                      <a:pt x="2783" y="154604"/>
                      <a:pt x="-1027" y="139364"/>
                      <a:pt x="243" y="127934"/>
                    </a:cubicBezTo>
                    <a:cubicBezTo>
                      <a:pt x="2783" y="116504"/>
                      <a:pt x="9133" y="102534"/>
                      <a:pt x="18023" y="94914"/>
                    </a:cubicBezTo>
                    <a:cubicBezTo>
                      <a:pt x="26913" y="87294"/>
                      <a:pt x="52313" y="82214"/>
                      <a:pt x="52313" y="82214"/>
                    </a:cubicBezTo>
                  </a:path>
                </a:pathLst>
              </a:custGeom>
              <a:solidFill>
                <a:srgbClr val="E9B741"/>
              </a:solidFill>
              <a:ln cap="sq">
                <a:noFill/>
                <a:prstDash val="solid"/>
                <a:miter/>
              </a:ln>
            </p:spPr>
            <p:txBody>
              <a:bodyPr/>
              <a:lstStyle/>
              <a:p>
                <a:endParaRPr lang="en-IE"/>
              </a:p>
            </p:txBody>
          </p:sp>
        </p:grpSp>
        <p:grpSp>
          <p:nvGrpSpPr>
            <p:cNvPr id="68" name="Group 68"/>
            <p:cNvGrpSpPr/>
            <p:nvPr/>
          </p:nvGrpSpPr>
          <p:grpSpPr>
            <a:xfrm>
              <a:off x="6046805" y="4100968"/>
              <a:ext cx="440459" cy="232743"/>
              <a:chOff x="0" y="0"/>
              <a:chExt cx="670560" cy="354330"/>
            </a:xfrm>
          </p:grpSpPr>
          <p:sp>
            <p:nvSpPr>
              <p:cNvPr id="69" name="Freeform 69"/>
              <p:cNvSpPr/>
              <p:nvPr/>
            </p:nvSpPr>
            <p:spPr>
              <a:xfrm>
                <a:off x="50557" y="50800"/>
                <a:ext cx="569951" cy="254811"/>
              </a:xfrm>
              <a:custGeom>
                <a:avLst/>
                <a:gdLst/>
                <a:ahLst/>
                <a:cxnLst/>
                <a:rect l="l" t="t" r="r" b="b"/>
                <a:pathLst>
                  <a:path w="569951" h="254811">
                    <a:moveTo>
                      <a:pt x="52313" y="0"/>
                    </a:moveTo>
                    <a:cubicBezTo>
                      <a:pt x="553963" y="30480"/>
                      <a:pt x="566663" y="54610"/>
                      <a:pt x="569203" y="76200"/>
                    </a:cubicBezTo>
                    <a:cubicBezTo>
                      <a:pt x="573013" y="93980"/>
                      <a:pt x="561583" y="116840"/>
                      <a:pt x="550153" y="133350"/>
                    </a:cubicBezTo>
                    <a:cubicBezTo>
                      <a:pt x="538723" y="149860"/>
                      <a:pt x="523483" y="161290"/>
                      <a:pt x="500623" y="175260"/>
                    </a:cubicBezTo>
                    <a:cubicBezTo>
                      <a:pt x="459983" y="199390"/>
                      <a:pt x="366003" y="240030"/>
                      <a:pt x="317743" y="250190"/>
                    </a:cubicBezTo>
                    <a:cubicBezTo>
                      <a:pt x="287263" y="256540"/>
                      <a:pt x="261863" y="255270"/>
                      <a:pt x="241543" y="252730"/>
                    </a:cubicBezTo>
                    <a:cubicBezTo>
                      <a:pt x="227573" y="250190"/>
                      <a:pt x="216143" y="247650"/>
                      <a:pt x="207253" y="241300"/>
                    </a:cubicBezTo>
                    <a:cubicBezTo>
                      <a:pt x="197093" y="233680"/>
                      <a:pt x="188203" y="223520"/>
                      <a:pt x="186933" y="210820"/>
                    </a:cubicBezTo>
                    <a:cubicBezTo>
                      <a:pt x="183123" y="196850"/>
                      <a:pt x="186933" y="170180"/>
                      <a:pt x="197093" y="158750"/>
                    </a:cubicBezTo>
                    <a:cubicBezTo>
                      <a:pt x="208523" y="146050"/>
                      <a:pt x="231383" y="137160"/>
                      <a:pt x="247893" y="138430"/>
                    </a:cubicBezTo>
                    <a:cubicBezTo>
                      <a:pt x="263133" y="139700"/>
                      <a:pt x="284723" y="154940"/>
                      <a:pt x="292343" y="168910"/>
                    </a:cubicBezTo>
                    <a:cubicBezTo>
                      <a:pt x="298693" y="182880"/>
                      <a:pt x="297423" y="208280"/>
                      <a:pt x="292343" y="222250"/>
                    </a:cubicBezTo>
                    <a:cubicBezTo>
                      <a:pt x="287263" y="233680"/>
                      <a:pt x="275833" y="242570"/>
                      <a:pt x="265673" y="247650"/>
                    </a:cubicBezTo>
                    <a:cubicBezTo>
                      <a:pt x="255513" y="252730"/>
                      <a:pt x="240273" y="254000"/>
                      <a:pt x="228843" y="251460"/>
                    </a:cubicBezTo>
                    <a:cubicBezTo>
                      <a:pt x="217413" y="248920"/>
                      <a:pt x="205983" y="241300"/>
                      <a:pt x="198363" y="232410"/>
                    </a:cubicBezTo>
                    <a:cubicBezTo>
                      <a:pt x="190743" y="223520"/>
                      <a:pt x="184393" y="210820"/>
                      <a:pt x="184393" y="198120"/>
                    </a:cubicBezTo>
                    <a:cubicBezTo>
                      <a:pt x="184393" y="184150"/>
                      <a:pt x="192013" y="161290"/>
                      <a:pt x="207253" y="149860"/>
                    </a:cubicBezTo>
                    <a:cubicBezTo>
                      <a:pt x="230113" y="132080"/>
                      <a:pt x="289803" y="140970"/>
                      <a:pt x="331713" y="127000"/>
                    </a:cubicBezTo>
                    <a:cubicBezTo>
                      <a:pt x="376163" y="113030"/>
                      <a:pt x="449823" y="50800"/>
                      <a:pt x="462523" y="60960"/>
                    </a:cubicBezTo>
                    <a:cubicBezTo>
                      <a:pt x="471413" y="67310"/>
                      <a:pt x="467603" y="104140"/>
                      <a:pt x="451093" y="116840"/>
                    </a:cubicBezTo>
                    <a:cubicBezTo>
                      <a:pt x="406643" y="152400"/>
                      <a:pt x="98033" y="121920"/>
                      <a:pt x="39613" y="102870"/>
                    </a:cubicBezTo>
                    <a:cubicBezTo>
                      <a:pt x="23103" y="96520"/>
                      <a:pt x="16753" y="91440"/>
                      <a:pt x="9133" y="81280"/>
                    </a:cubicBezTo>
                    <a:cubicBezTo>
                      <a:pt x="2783" y="72390"/>
                      <a:pt x="-1027" y="57150"/>
                      <a:pt x="243" y="45720"/>
                    </a:cubicBezTo>
                    <a:cubicBezTo>
                      <a:pt x="2783" y="34290"/>
                      <a:pt x="9133" y="20320"/>
                      <a:pt x="18023" y="12700"/>
                    </a:cubicBezTo>
                    <a:cubicBezTo>
                      <a:pt x="26913" y="5080"/>
                      <a:pt x="52313" y="0"/>
                      <a:pt x="52313" y="0"/>
                    </a:cubicBezTo>
                  </a:path>
                </a:pathLst>
              </a:custGeom>
              <a:solidFill>
                <a:srgbClr val="E9B741"/>
              </a:solidFill>
              <a:ln cap="sq">
                <a:noFill/>
                <a:prstDash val="solid"/>
                <a:miter/>
              </a:ln>
            </p:spPr>
            <p:txBody>
              <a:bodyPr/>
              <a:lstStyle/>
              <a:p>
                <a:endParaRPr lang="en-IE"/>
              </a:p>
            </p:txBody>
          </p:sp>
        </p:grpSp>
        <p:grpSp>
          <p:nvGrpSpPr>
            <p:cNvPr id="70" name="Group 70"/>
            <p:cNvGrpSpPr/>
            <p:nvPr/>
          </p:nvGrpSpPr>
          <p:grpSpPr>
            <a:xfrm>
              <a:off x="6436378" y="4009205"/>
              <a:ext cx="382065" cy="223567"/>
              <a:chOff x="0" y="0"/>
              <a:chExt cx="581660" cy="340360"/>
            </a:xfrm>
          </p:grpSpPr>
          <p:sp>
            <p:nvSpPr>
              <p:cNvPr id="71" name="Freeform 71"/>
              <p:cNvSpPr/>
              <p:nvPr/>
            </p:nvSpPr>
            <p:spPr>
              <a:xfrm>
                <a:off x="50362" y="49213"/>
                <a:ext cx="479896" cy="242117"/>
              </a:xfrm>
              <a:custGeom>
                <a:avLst/>
                <a:gdLst/>
                <a:ahLst/>
                <a:cxnLst/>
                <a:rect l="l" t="t" r="r" b="b"/>
                <a:pathLst>
                  <a:path w="479896" h="242117">
                    <a:moveTo>
                      <a:pt x="180778" y="63817"/>
                    </a:moveTo>
                    <a:cubicBezTo>
                      <a:pt x="456368" y="70167"/>
                      <a:pt x="463988" y="76517"/>
                      <a:pt x="470338" y="85407"/>
                    </a:cubicBezTo>
                    <a:cubicBezTo>
                      <a:pt x="476688" y="95567"/>
                      <a:pt x="481768" y="109537"/>
                      <a:pt x="479228" y="122237"/>
                    </a:cubicBezTo>
                    <a:cubicBezTo>
                      <a:pt x="476688" y="134937"/>
                      <a:pt x="466528" y="152717"/>
                      <a:pt x="451288" y="161607"/>
                    </a:cubicBezTo>
                    <a:cubicBezTo>
                      <a:pt x="430968" y="174307"/>
                      <a:pt x="385248" y="167957"/>
                      <a:pt x="358578" y="176847"/>
                    </a:cubicBezTo>
                    <a:cubicBezTo>
                      <a:pt x="335718" y="185737"/>
                      <a:pt x="319208" y="202247"/>
                      <a:pt x="298888" y="209867"/>
                    </a:cubicBezTo>
                    <a:cubicBezTo>
                      <a:pt x="278568" y="217487"/>
                      <a:pt x="262058" y="222567"/>
                      <a:pt x="236658" y="225107"/>
                    </a:cubicBezTo>
                    <a:cubicBezTo>
                      <a:pt x="201098" y="228917"/>
                      <a:pt x="135058" y="232727"/>
                      <a:pt x="104578" y="218757"/>
                    </a:cubicBezTo>
                    <a:cubicBezTo>
                      <a:pt x="82988" y="208597"/>
                      <a:pt x="63938" y="185737"/>
                      <a:pt x="60128" y="167957"/>
                    </a:cubicBezTo>
                    <a:cubicBezTo>
                      <a:pt x="56318" y="152717"/>
                      <a:pt x="63938" y="133667"/>
                      <a:pt x="74098" y="118427"/>
                    </a:cubicBezTo>
                    <a:cubicBezTo>
                      <a:pt x="85528" y="100647"/>
                      <a:pt x="108388" y="82867"/>
                      <a:pt x="128708" y="72707"/>
                    </a:cubicBezTo>
                    <a:cubicBezTo>
                      <a:pt x="147758" y="63817"/>
                      <a:pt x="164268" y="61277"/>
                      <a:pt x="189668" y="58737"/>
                    </a:cubicBezTo>
                    <a:cubicBezTo>
                      <a:pt x="231578" y="54927"/>
                      <a:pt x="321748" y="47307"/>
                      <a:pt x="357308" y="66357"/>
                    </a:cubicBezTo>
                    <a:cubicBezTo>
                      <a:pt x="381438" y="79057"/>
                      <a:pt x="400488" y="104457"/>
                      <a:pt x="401758" y="126047"/>
                    </a:cubicBezTo>
                    <a:cubicBezTo>
                      <a:pt x="403028" y="148907"/>
                      <a:pt x="378898" y="180657"/>
                      <a:pt x="356038" y="198437"/>
                    </a:cubicBezTo>
                    <a:cubicBezTo>
                      <a:pt x="328098" y="221297"/>
                      <a:pt x="272218" y="232727"/>
                      <a:pt x="237928" y="239077"/>
                    </a:cubicBezTo>
                    <a:cubicBezTo>
                      <a:pt x="213798" y="242887"/>
                      <a:pt x="197288" y="242887"/>
                      <a:pt x="173158" y="240347"/>
                    </a:cubicBezTo>
                    <a:cubicBezTo>
                      <a:pt x="141408" y="235267"/>
                      <a:pt x="91878" y="223837"/>
                      <a:pt x="65208" y="208597"/>
                    </a:cubicBezTo>
                    <a:cubicBezTo>
                      <a:pt x="46158" y="195897"/>
                      <a:pt x="33458" y="181927"/>
                      <a:pt x="22028" y="162877"/>
                    </a:cubicBezTo>
                    <a:cubicBezTo>
                      <a:pt x="8058" y="136207"/>
                      <a:pt x="-832" y="85407"/>
                      <a:pt x="438" y="60007"/>
                    </a:cubicBezTo>
                    <a:cubicBezTo>
                      <a:pt x="438" y="46037"/>
                      <a:pt x="4248" y="34607"/>
                      <a:pt x="10598" y="24447"/>
                    </a:cubicBezTo>
                    <a:cubicBezTo>
                      <a:pt x="18218" y="15557"/>
                      <a:pt x="30918" y="6667"/>
                      <a:pt x="41078" y="2857"/>
                    </a:cubicBezTo>
                    <a:cubicBezTo>
                      <a:pt x="52508" y="-953"/>
                      <a:pt x="67748" y="317"/>
                      <a:pt x="79178" y="4127"/>
                    </a:cubicBezTo>
                    <a:cubicBezTo>
                      <a:pt x="90608" y="7937"/>
                      <a:pt x="102038" y="18097"/>
                      <a:pt x="108388" y="28257"/>
                    </a:cubicBezTo>
                    <a:cubicBezTo>
                      <a:pt x="114738" y="37147"/>
                      <a:pt x="119818" y="51117"/>
                      <a:pt x="117278" y="63817"/>
                    </a:cubicBezTo>
                    <a:cubicBezTo>
                      <a:pt x="114738" y="79057"/>
                      <a:pt x="100768" y="101917"/>
                      <a:pt x="88068" y="110807"/>
                    </a:cubicBezTo>
                    <a:cubicBezTo>
                      <a:pt x="76638" y="117157"/>
                      <a:pt x="62668" y="118427"/>
                      <a:pt x="51238" y="117157"/>
                    </a:cubicBezTo>
                    <a:cubicBezTo>
                      <a:pt x="38538" y="115887"/>
                      <a:pt x="24568" y="110807"/>
                      <a:pt x="16948" y="100647"/>
                    </a:cubicBezTo>
                    <a:cubicBezTo>
                      <a:pt x="6788" y="89217"/>
                      <a:pt x="-2102" y="63817"/>
                      <a:pt x="438" y="47307"/>
                    </a:cubicBezTo>
                    <a:cubicBezTo>
                      <a:pt x="4248" y="32067"/>
                      <a:pt x="22028" y="11747"/>
                      <a:pt x="35998" y="5397"/>
                    </a:cubicBezTo>
                    <a:cubicBezTo>
                      <a:pt x="47428" y="-953"/>
                      <a:pt x="61398" y="-953"/>
                      <a:pt x="72828" y="1587"/>
                    </a:cubicBezTo>
                    <a:cubicBezTo>
                      <a:pt x="84258" y="5397"/>
                      <a:pt x="96958" y="10477"/>
                      <a:pt x="104578" y="21907"/>
                    </a:cubicBezTo>
                    <a:cubicBezTo>
                      <a:pt x="116008" y="39687"/>
                      <a:pt x="102038" y="85407"/>
                      <a:pt x="121088" y="104457"/>
                    </a:cubicBezTo>
                    <a:cubicBezTo>
                      <a:pt x="149028" y="132397"/>
                      <a:pt x="254438" y="115887"/>
                      <a:pt x="289998" y="134937"/>
                    </a:cubicBezTo>
                    <a:cubicBezTo>
                      <a:pt x="309048" y="145097"/>
                      <a:pt x="331908" y="165417"/>
                      <a:pt x="328098" y="174307"/>
                    </a:cubicBezTo>
                    <a:cubicBezTo>
                      <a:pt x="321748" y="188277"/>
                      <a:pt x="183318" y="192087"/>
                      <a:pt x="154108" y="171767"/>
                    </a:cubicBezTo>
                    <a:cubicBezTo>
                      <a:pt x="137598" y="159067"/>
                      <a:pt x="124898" y="124777"/>
                      <a:pt x="132518" y="114617"/>
                    </a:cubicBezTo>
                    <a:cubicBezTo>
                      <a:pt x="142678" y="100647"/>
                      <a:pt x="212528" y="127317"/>
                      <a:pt x="241738" y="119697"/>
                    </a:cubicBezTo>
                    <a:cubicBezTo>
                      <a:pt x="264598" y="113347"/>
                      <a:pt x="278568" y="91757"/>
                      <a:pt x="297618" y="84137"/>
                    </a:cubicBezTo>
                    <a:cubicBezTo>
                      <a:pt x="316668" y="76517"/>
                      <a:pt x="333178" y="73977"/>
                      <a:pt x="354768" y="71437"/>
                    </a:cubicBezTo>
                    <a:cubicBezTo>
                      <a:pt x="382708" y="67627"/>
                      <a:pt x="430968" y="57467"/>
                      <a:pt x="451288" y="68897"/>
                    </a:cubicBezTo>
                    <a:cubicBezTo>
                      <a:pt x="467798" y="79057"/>
                      <a:pt x="480498" y="105727"/>
                      <a:pt x="479228" y="122237"/>
                    </a:cubicBezTo>
                    <a:cubicBezTo>
                      <a:pt x="476688" y="137477"/>
                      <a:pt x="462718" y="156527"/>
                      <a:pt x="439858" y="166687"/>
                    </a:cubicBezTo>
                    <a:cubicBezTo>
                      <a:pt x="391598" y="188277"/>
                      <a:pt x="212528" y="179387"/>
                      <a:pt x="168078" y="165417"/>
                    </a:cubicBezTo>
                    <a:cubicBezTo>
                      <a:pt x="152838" y="160337"/>
                      <a:pt x="145218" y="153987"/>
                      <a:pt x="138868" y="145097"/>
                    </a:cubicBezTo>
                    <a:cubicBezTo>
                      <a:pt x="132518" y="134937"/>
                      <a:pt x="128708" y="120967"/>
                      <a:pt x="129978" y="109537"/>
                    </a:cubicBezTo>
                    <a:cubicBezTo>
                      <a:pt x="131248" y="98107"/>
                      <a:pt x="138868" y="84137"/>
                      <a:pt x="146488" y="77787"/>
                    </a:cubicBezTo>
                    <a:cubicBezTo>
                      <a:pt x="155378" y="70167"/>
                      <a:pt x="180778" y="63817"/>
                      <a:pt x="180778" y="63817"/>
                    </a:cubicBezTo>
                  </a:path>
                </a:pathLst>
              </a:custGeom>
              <a:solidFill>
                <a:srgbClr val="E9B741"/>
              </a:solidFill>
              <a:ln cap="sq">
                <a:noFill/>
                <a:prstDash val="solid"/>
                <a:miter/>
              </a:ln>
            </p:spPr>
            <p:txBody>
              <a:bodyPr/>
              <a:lstStyle/>
              <a:p>
                <a:endParaRPr lang="en-IE"/>
              </a:p>
            </p:txBody>
          </p:sp>
        </p:grpSp>
        <p:grpSp>
          <p:nvGrpSpPr>
            <p:cNvPr id="72" name="Group 72"/>
            <p:cNvGrpSpPr/>
            <p:nvPr/>
          </p:nvGrpSpPr>
          <p:grpSpPr>
            <a:xfrm>
              <a:off x="5730642" y="4040905"/>
              <a:ext cx="286132" cy="174349"/>
              <a:chOff x="0" y="0"/>
              <a:chExt cx="435610" cy="265430"/>
            </a:xfrm>
          </p:grpSpPr>
          <p:sp>
            <p:nvSpPr>
              <p:cNvPr id="73" name="Freeform 73"/>
              <p:cNvSpPr/>
              <p:nvPr/>
            </p:nvSpPr>
            <p:spPr>
              <a:xfrm>
                <a:off x="45701" y="48401"/>
                <a:ext cx="338297" cy="166559"/>
              </a:xfrm>
              <a:custGeom>
                <a:avLst/>
                <a:gdLst/>
                <a:ahLst/>
                <a:cxnLst/>
                <a:rect l="l" t="t" r="r" b="b"/>
                <a:pathLst>
                  <a:path w="338297" h="166559">
                    <a:moveTo>
                      <a:pt x="57169" y="37959"/>
                    </a:moveTo>
                    <a:cubicBezTo>
                      <a:pt x="254019" y="48119"/>
                      <a:pt x="256559" y="8749"/>
                      <a:pt x="271799" y="2399"/>
                    </a:cubicBezTo>
                    <a:cubicBezTo>
                      <a:pt x="281959" y="-2681"/>
                      <a:pt x="295929" y="1129"/>
                      <a:pt x="306089" y="6209"/>
                    </a:cubicBezTo>
                    <a:cubicBezTo>
                      <a:pt x="316249" y="10019"/>
                      <a:pt x="326409" y="20179"/>
                      <a:pt x="332759" y="30339"/>
                    </a:cubicBezTo>
                    <a:cubicBezTo>
                      <a:pt x="337839" y="39229"/>
                      <a:pt x="339109" y="53199"/>
                      <a:pt x="337839" y="64629"/>
                    </a:cubicBezTo>
                    <a:cubicBezTo>
                      <a:pt x="336569" y="76059"/>
                      <a:pt x="330219" y="87489"/>
                      <a:pt x="321329" y="95109"/>
                    </a:cubicBezTo>
                    <a:cubicBezTo>
                      <a:pt x="313709" y="102729"/>
                      <a:pt x="302279" y="110349"/>
                      <a:pt x="289579" y="110349"/>
                    </a:cubicBezTo>
                    <a:cubicBezTo>
                      <a:pt x="275609" y="110349"/>
                      <a:pt x="251479" y="102729"/>
                      <a:pt x="242589" y="91299"/>
                    </a:cubicBezTo>
                    <a:cubicBezTo>
                      <a:pt x="232429" y="79869"/>
                      <a:pt x="227349" y="55739"/>
                      <a:pt x="231159" y="41769"/>
                    </a:cubicBezTo>
                    <a:cubicBezTo>
                      <a:pt x="234969" y="26529"/>
                      <a:pt x="252749" y="10019"/>
                      <a:pt x="265449" y="3669"/>
                    </a:cubicBezTo>
                    <a:cubicBezTo>
                      <a:pt x="276879" y="-141"/>
                      <a:pt x="290849" y="-141"/>
                      <a:pt x="301009" y="3669"/>
                    </a:cubicBezTo>
                    <a:cubicBezTo>
                      <a:pt x="311169" y="7479"/>
                      <a:pt x="322599" y="15099"/>
                      <a:pt x="328949" y="25259"/>
                    </a:cubicBezTo>
                    <a:cubicBezTo>
                      <a:pt x="336569" y="36689"/>
                      <a:pt x="340379" y="62089"/>
                      <a:pt x="335299" y="76059"/>
                    </a:cubicBezTo>
                    <a:cubicBezTo>
                      <a:pt x="328949" y="90029"/>
                      <a:pt x="295929" y="109079"/>
                      <a:pt x="295929" y="109079"/>
                    </a:cubicBezTo>
                    <a:cubicBezTo>
                      <a:pt x="295929" y="110349"/>
                      <a:pt x="312439" y="95109"/>
                      <a:pt x="313709" y="96379"/>
                    </a:cubicBezTo>
                    <a:cubicBezTo>
                      <a:pt x="314979" y="98919"/>
                      <a:pt x="298469" y="138289"/>
                      <a:pt x="283229" y="149719"/>
                    </a:cubicBezTo>
                    <a:cubicBezTo>
                      <a:pt x="267989" y="161149"/>
                      <a:pt x="240049" y="163689"/>
                      <a:pt x="218459" y="166229"/>
                    </a:cubicBezTo>
                    <a:cubicBezTo>
                      <a:pt x="199409" y="167499"/>
                      <a:pt x="184169" y="164959"/>
                      <a:pt x="161309" y="161149"/>
                    </a:cubicBezTo>
                    <a:cubicBezTo>
                      <a:pt x="123209" y="156069"/>
                      <a:pt x="31769" y="148449"/>
                      <a:pt x="11449" y="123049"/>
                    </a:cubicBezTo>
                    <a:cubicBezTo>
                      <a:pt x="-2521" y="107809"/>
                      <a:pt x="-2521" y="78599"/>
                      <a:pt x="5099" y="64629"/>
                    </a:cubicBezTo>
                    <a:cubicBezTo>
                      <a:pt x="12719" y="50659"/>
                      <a:pt x="57169" y="37959"/>
                      <a:pt x="57169" y="37959"/>
                    </a:cubicBezTo>
                  </a:path>
                </a:pathLst>
              </a:custGeom>
              <a:solidFill>
                <a:srgbClr val="E9B741"/>
              </a:solidFill>
              <a:ln cap="sq">
                <a:noFill/>
                <a:prstDash val="solid"/>
                <a:miter/>
              </a:ln>
            </p:spPr>
            <p:txBody>
              <a:bodyPr/>
              <a:lstStyle/>
              <a:p>
                <a:endParaRPr lang="en-IE"/>
              </a:p>
            </p:txBody>
          </p:sp>
        </p:grpSp>
        <p:grpSp>
          <p:nvGrpSpPr>
            <p:cNvPr id="74" name="Group 74"/>
            <p:cNvGrpSpPr/>
            <p:nvPr/>
          </p:nvGrpSpPr>
          <p:grpSpPr>
            <a:xfrm>
              <a:off x="7137108" y="3958319"/>
              <a:ext cx="330344" cy="244421"/>
              <a:chOff x="0" y="0"/>
              <a:chExt cx="502920" cy="372110"/>
            </a:xfrm>
          </p:grpSpPr>
          <p:sp>
            <p:nvSpPr>
              <p:cNvPr id="75" name="Freeform 75"/>
              <p:cNvSpPr/>
              <p:nvPr/>
            </p:nvSpPr>
            <p:spPr>
              <a:xfrm>
                <a:off x="50800" y="45474"/>
                <a:ext cx="402265" cy="277530"/>
              </a:xfrm>
              <a:custGeom>
                <a:avLst/>
                <a:gdLst/>
                <a:ahLst/>
                <a:cxnLst/>
                <a:rect l="l" t="t" r="r" b="b"/>
                <a:pathLst>
                  <a:path w="402265" h="277530">
                    <a:moveTo>
                      <a:pt x="0" y="179316"/>
                    </a:moveTo>
                    <a:cubicBezTo>
                      <a:pt x="27940" y="105656"/>
                      <a:pt x="45720" y="105656"/>
                      <a:pt x="46990" y="103116"/>
                    </a:cubicBezTo>
                    <a:cubicBezTo>
                      <a:pt x="46990" y="101846"/>
                      <a:pt x="43180" y="100576"/>
                      <a:pt x="40640" y="98036"/>
                    </a:cubicBezTo>
                    <a:cubicBezTo>
                      <a:pt x="38100" y="95496"/>
                      <a:pt x="35560" y="91686"/>
                      <a:pt x="33020" y="87876"/>
                    </a:cubicBezTo>
                    <a:cubicBezTo>
                      <a:pt x="31750" y="84066"/>
                      <a:pt x="29210" y="80256"/>
                      <a:pt x="29210" y="76446"/>
                    </a:cubicBezTo>
                    <a:cubicBezTo>
                      <a:pt x="27940" y="72636"/>
                      <a:pt x="26670" y="67556"/>
                      <a:pt x="26670" y="63746"/>
                    </a:cubicBezTo>
                    <a:cubicBezTo>
                      <a:pt x="26670" y="59936"/>
                      <a:pt x="26670" y="56126"/>
                      <a:pt x="27940" y="51046"/>
                    </a:cubicBezTo>
                    <a:cubicBezTo>
                      <a:pt x="29210" y="47236"/>
                      <a:pt x="30480" y="43426"/>
                      <a:pt x="31750" y="39616"/>
                    </a:cubicBezTo>
                    <a:cubicBezTo>
                      <a:pt x="34290" y="35806"/>
                      <a:pt x="36830" y="31996"/>
                      <a:pt x="39370" y="29456"/>
                    </a:cubicBezTo>
                    <a:cubicBezTo>
                      <a:pt x="41910" y="25646"/>
                      <a:pt x="44450" y="23106"/>
                      <a:pt x="48260" y="20566"/>
                    </a:cubicBezTo>
                    <a:cubicBezTo>
                      <a:pt x="52070" y="18026"/>
                      <a:pt x="55880" y="15486"/>
                      <a:pt x="59690" y="14216"/>
                    </a:cubicBezTo>
                    <a:cubicBezTo>
                      <a:pt x="63500" y="12946"/>
                      <a:pt x="67310" y="11676"/>
                      <a:pt x="71120" y="10406"/>
                    </a:cubicBezTo>
                    <a:cubicBezTo>
                      <a:pt x="74930" y="10406"/>
                      <a:pt x="80010" y="10406"/>
                      <a:pt x="83820" y="10406"/>
                    </a:cubicBezTo>
                    <a:cubicBezTo>
                      <a:pt x="87630" y="10406"/>
                      <a:pt x="96520" y="12946"/>
                      <a:pt x="96520" y="12946"/>
                    </a:cubicBezTo>
                    <a:cubicBezTo>
                      <a:pt x="96520" y="12946"/>
                      <a:pt x="120650" y="20566"/>
                      <a:pt x="133350" y="26916"/>
                    </a:cubicBezTo>
                    <a:cubicBezTo>
                      <a:pt x="149860" y="33266"/>
                      <a:pt x="167640" y="56126"/>
                      <a:pt x="186690" y="56126"/>
                    </a:cubicBezTo>
                    <a:cubicBezTo>
                      <a:pt x="208280" y="56126"/>
                      <a:pt x="231140" y="24376"/>
                      <a:pt x="259080" y="15486"/>
                    </a:cubicBezTo>
                    <a:cubicBezTo>
                      <a:pt x="290830" y="5326"/>
                      <a:pt x="344170" y="-7374"/>
                      <a:pt x="367030" y="5326"/>
                    </a:cubicBezTo>
                    <a:cubicBezTo>
                      <a:pt x="384810" y="15486"/>
                      <a:pt x="392430" y="42156"/>
                      <a:pt x="397510" y="62476"/>
                    </a:cubicBezTo>
                    <a:cubicBezTo>
                      <a:pt x="402590" y="78986"/>
                      <a:pt x="403860" y="96766"/>
                      <a:pt x="400050" y="115816"/>
                    </a:cubicBezTo>
                    <a:cubicBezTo>
                      <a:pt x="396240" y="139946"/>
                      <a:pt x="382270" y="172966"/>
                      <a:pt x="367030" y="193286"/>
                    </a:cubicBezTo>
                    <a:cubicBezTo>
                      <a:pt x="355600" y="208526"/>
                      <a:pt x="342900" y="218686"/>
                      <a:pt x="326390" y="230116"/>
                    </a:cubicBezTo>
                    <a:cubicBezTo>
                      <a:pt x="307340" y="241546"/>
                      <a:pt x="284480" y="251706"/>
                      <a:pt x="261620" y="259326"/>
                    </a:cubicBezTo>
                    <a:cubicBezTo>
                      <a:pt x="240030" y="266946"/>
                      <a:pt x="215900" y="272026"/>
                      <a:pt x="195580" y="274566"/>
                    </a:cubicBezTo>
                    <a:cubicBezTo>
                      <a:pt x="176530" y="275836"/>
                      <a:pt x="161290" y="274566"/>
                      <a:pt x="143510" y="275836"/>
                    </a:cubicBezTo>
                    <a:cubicBezTo>
                      <a:pt x="125730" y="275836"/>
                      <a:pt x="109220" y="279646"/>
                      <a:pt x="90170" y="275836"/>
                    </a:cubicBezTo>
                    <a:cubicBezTo>
                      <a:pt x="68580" y="269486"/>
                      <a:pt x="39370" y="254246"/>
                      <a:pt x="24130" y="236466"/>
                    </a:cubicBezTo>
                    <a:cubicBezTo>
                      <a:pt x="10160" y="221226"/>
                      <a:pt x="0" y="179316"/>
                      <a:pt x="0" y="179316"/>
                    </a:cubicBezTo>
                  </a:path>
                </a:pathLst>
              </a:custGeom>
              <a:solidFill>
                <a:srgbClr val="E9B741"/>
              </a:solidFill>
              <a:ln cap="sq">
                <a:noFill/>
                <a:prstDash val="solid"/>
                <a:miter/>
              </a:ln>
            </p:spPr>
            <p:txBody>
              <a:bodyPr/>
              <a:lstStyle/>
              <a:p>
                <a:endParaRPr lang="en-IE"/>
              </a:p>
            </p:txBody>
          </p:sp>
        </p:grpSp>
        <p:grpSp>
          <p:nvGrpSpPr>
            <p:cNvPr id="76" name="Group 76"/>
            <p:cNvGrpSpPr/>
            <p:nvPr/>
          </p:nvGrpSpPr>
          <p:grpSpPr>
            <a:xfrm>
              <a:off x="7697692" y="3970832"/>
              <a:ext cx="130136" cy="130136"/>
              <a:chOff x="0" y="0"/>
              <a:chExt cx="198120" cy="198120"/>
            </a:xfrm>
          </p:grpSpPr>
          <p:sp>
            <p:nvSpPr>
              <p:cNvPr id="77" name="Freeform 77"/>
              <p:cNvSpPr/>
              <p:nvPr/>
            </p:nvSpPr>
            <p:spPr>
              <a:xfrm>
                <a:off x="48585" y="50800"/>
                <a:ext cx="96195" cy="99846"/>
              </a:xfrm>
              <a:custGeom>
                <a:avLst/>
                <a:gdLst/>
                <a:ahLst/>
                <a:cxnLst/>
                <a:rect l="l" t="t" r="r" b="b"/>
                <a:pathLst>
                  <a:path w="96195" h="99846">
                    <a:moveTo>
                      <a:pt x="96195" y="35560"/>
                    </a:moveTo>
                    <a:cubicBezTo>
                      <a:pt x="94925" y="71120"/>
                      <a:pt x="82225" y="91440"/>
                      <a:pt x="69525" y="96520"/>
                    </a:cubicBezTo>
                    <a:cubicBezTo>
                      <a:pt x="56825" y="102870"/>
                      <a:pt x="32695" y="99060"/>
                      <a:pt x="22535" y="93980"/>
                    </a:cubicBezTo>
                    <a:cubicBezTo>
                      <a:pt x="13645" y="90170"/>
                      <a:pt x="8565" y="85090"/>
                      <a:pt x="4755" y="76200"/>
                    </a:cubicBezTo>
                    <a:cubicBezTo>
                      <a:pt x="-325" y="66040"/>
                      <a:pt x="-1595" y="41910"/>
                      <a:pt x="2215" y="29210"/>
                    </a:cubicBezTo>
                    <a:cubicBezTo>
                      <a:pt x="4755" y="21590"/>
                      <a:pt x="11105" y="15240"/>
                      <a:pt x="17455" y="10160"/>
                    </a:cubicBezTo>
                    <a:cubicBezTo>
                      <a:pt x="22535" y="5080"/>
                      <a:pt x="30155" y="1270"/>
                      <a:pt x="39045" y="0"/>
                    </a:cubicBezTo>
                    <a:cubicBezTo>
                      <a:pt x="51745" y="0"/>
                      <a:pt x="84765" y="13970"/>
                      <a:pt x="84765" y="13970"/>
                    </a:cubicBezTo>
                  </a:path>
                </a:pathLst>
              </a:custGeom>
              <a:solidFill>
                <a:srgbClr val="E9B741"/>
              </a:solidFill>
              <a:ln cap="sq">
                <a:noFill/>
                <a:prstDash val="solid"/>
                <a:miter/>
              </a:ln>
            </p:spPr>
            <p:txBody>
              <a:bodyPr/>
              <a:lstStyle/>
              <a:p>
                <a:endParaRPr lang="en-IE"/>
              </a:p>
            </p:txBody>
          </p:sp>
        </p:grpSp>
        <p:grpSp>
          <p:nvGrpSpPr>
            <p:cNvPr id="78" name="Group 78"/>
            <p:cNvGrpSpPr/>
            <p:nvPr/>
          </p:nvGrpSpPr>
          <p:grpSpPr>
            <a:xfrm>
              <a:off x="8985702" y="3919112"/>
              <a:ext cx="331178" cy="289469"/>
              <a:chOff x="0" y="0"/>
              <a:chExt cx="504190" cy="440690"/>
            </a:xfrm>
          </p:grpSpPr>
          <p:sp>
            <p:nvSpPr>
              <p:cNvPr id="79" name="Freeform 79"/>
              <p:cNvSpPr/>
              <p:nvPr/>
            </p:nvSpPr>
            <p:spPr>
              <a:xfrm>
                <a:off x="48140" y="50474"/>
                <a:ext cx="405771" cy="341167"/>
              </a:xfrm>
              <a:custGeom>
                <a:avLst/>
                <a:gdLst/>
                <a:ahLst/>
                <a:cxnLst/>
                <a:rect l="l" t="t" r="r" b="b"/>
                <a:pathLst>
                  <a:path w="405771" h="341167">
                    <a:moveTo>
                      <a:pt x="85210" y="33346"/>
                    </a:moveTo>
                    <a:cubicBezTo>
                      <a:pt x="208400" y="128596"/>
                      <a:pt x="231260" y="118436"/>
                      <a:pt x="243960" y="104466"/>
                    </a:cubicBezTo>
                    <a:cubicBezTo>
                      <a:pt x="257930" y="90496"/>
                      <a:pt x="250310" y="53666"/>
                      <a:pt x="263010" y="35886"/>
                    </a:cubicBezTo>
                    <a:cubicBezTo>
                      <a:pt x="274440" y="19376"/>
                      <a:pt x="296030" y="2866"/>
                      <a:pt x="315080" y="326"/>
                    </a:cubicBezTo>
                    <a:cubicBezTo>
                      <a:pt x="335400" y="-2214"/>
                      <a:pt x="364610" y="10486"/>
                      <a:pt x="379850" y="24456"/>
                    </a:cubicBezTo>
                    <a:cubicBezTo>
                      <a:pt x="393820" y="37156"/>
                      <a:pt x="401440" y="57476"/>
                      <a:pt x="403980" y="76526"/>
                    </a:cubicBezTo>
                    <a:cubicBezTo>
                      <a:pt x="407790" y="96846"/>
                      <a:pt x="405250" y="117166"/>
                      <a:pt x="398900" y="141296"/>
                    </a:cubicBezTo>
                    <a:cubicBezTo>
                      <a:pt x="390010" y="175586"/>
                      <a:pt x="370960" y="230196"/>
                      <a:pt x="349370" y="259406"/>
                    </a:cubicBezTo>
                    <a:cubicBezTo>
                      <a:pt x="332860" y="280996"/>
                      <a:pt x="311270" y="294966"/>
                      <a:pt x="289680" y="307666"/>
                    </a:cubicBezTo>
                    <a:cubicBezTo>
                      <a:pt x="268090" y="321636"/>
                      <a:pt x="242690" y="335606"/>
                      <a:pt x="218560" y="339416"/>
                    </a:cubicBezTo>
                    <a:cubicBezTo>
                      <a:pt x="195700" y="343226"/>
                      <a:pt x="171570" y="340686"/>
                      <a:pt x="147440" y="333066"/>
                    </a:cubicBezTo>
                    <a:cubicBezTo>
                      <a:pt x="118230" y="324176"/>
                      <a:pt x="72510" y="302586"/>
                      <a:pt x="54730" y="280996"/>
                    </a:cubicBezTo>
                    <a:cubicBezTo>
                      <a:pt x="43300" y="265756"/>
                      <a:pt x="36950" y="244166"/>
                      <a:pt x="38220" y="230196"/>
                    </a:cubicBezTo>
                    <a:cubicBezTo>
                      <a:pt x="39490" y="217496"/>
                      <a:pt x="47110" y="206066"/>
                      <a:pt x="56000" y="197176"/>
                    </a:cubicBezTo>
                    <a:cubicBezTo>
                      <a:pt x="63620" y="189556"/>
                      <a:pt x="76320" y="183206"/>
                      <a:pt x="89020" y="181936"/>
                    </a:cubicBezTo>
                    <a:cubicBezTo>
                      <a:pt x="102990" y="181936"/>
                      <a:pt x="128390" y="190826"/>
                      <a:pt x="138550" y="202256"/>
                    </a:cubicBezTo>
                    <a:cubicBezTo>
                      <a:pt x="148710" y="214956"/>
                      <a:pt x="153790" y="239086"/>
                      <a:pt x="149980" y="254326"/>
                    </a:cubicBezTo>
                    <a:cubicBezTo>
                      <a:pt x="146170" y="269566"/>
                      <a:pt x="128390" y="288616"/>
                      <a:pt x="113150" y="293696"/>
                    </a:cubicBezTo>
                    <a:cubicBezTo>
                      <a:pt x="97910" y="298776"/>
                      <a:pt x="72510" y="294966"/>
                      <a:pt x="59810" y="284806"/>
                    </a:cubicBezTo>
                    <a:cubicBezTo>
                      <a:pt x="47110" y="274646"/>
                      <a:pt x="36950" y="251786"/>
                      <a:pt x="38220" y="236546"/>
                    </a:cubicBezTo>
                    <a:cubicBezTo>
                      <a:pt x="38220" y="220036"/>
                      <a:pt x="52190" y="198446"/>
                      <a:pt x="64890" y="189556"/>
                    </a:cubicBezTo>
                    <a:cubicBezTo>
                      <a:pt x="78860" y="181936"/>
                      <a:pt x="104260" y="181936"/>
                      <a:pt x="119500" y="187016"/>
                    </a:cubicBezTo>
                    <a:cubicBezTo>
                      <a:pt x="133470" y="192096"/>
                      <a:pt x="141090" y="213686"/>
                      <a:pt x="156330" y="221306"/>
                    </a:cubicBezTo>
                    <a:cubicBezTo>
                      <a:pt x="172840" y="228926"/>
                      <a:pt x="194430" y="237816"/>
                      <a:pt x="213480" y="231466"/>
                    </a:cubicBezTo>
                    <a:cubicBezTo>
                      <a:pt x="238880" y="222576"/>
                      <a:pt x="269360" y="176856"/>
                      <a:pt x="284600" y="148916"/>
                    </a:cubicBezTo>
                    <a:cubicBezTo>
                      <a:pt x="296030" y="126056"/>
                      <a:pt x="290950" y="85416"/>
                      <a:pt x="303650" y="81606"/>
                    </a:cubicBezTo>
                    <a:cubicBezTo>
                      <a:pt x="313810" y="77796"/>
                      <a:pt x="343020" y="99386"/>
                      <a:pt x="348100" y="114626"/>
                    </a:cubicBezTo>
                    <a:cubicBezTo>
                      <a:pt x="353180" y="129866"/>
                      <a:pt x="339210" y="156536"/>
                      <a:pt x="329050" y="173046"/>
                    </a:cubicBezTo>
                    <a:cubicBezTo>
                      <a:pt x="318890" y="189556"/>
                      <a:pt x="302380" y="202256"/>
                      <a:pt x="287140" y="213686"/>
                    </a:cubicBezTo>
                    <a:cubicBezTo>
                      <a:pt x="270630" y="226386"/>
                      <a:pt x="252850" y="241626"/>
                      <a:pt x="233800" y="246706"/>
                    </a:cubicBezTo>
                    <a:cubicBezTo>
                      <a:pt x="212210" y="250516"/>
                      <a:pt x="190620" y="250516"/>
                      <a:pt x="165220" y="239086"/>
                    </a:cubicBezTo>
                    <a:cubicBezTo>
                      <a:pt x="119500" y="220036"/>
                      <a:pt x="15360" y="133676"/>
                      <a:pt x="2660" y="91766"/>
                    </a:cubicBezTo>
                    <a:cubicBezTo>
                      <a:pt x="-4960" y="71446"/>
                      <a:pt x="5200" y="46046"/>
                      <a:pt x="15360" y="34616"/>
                    </a:cubicBezTo>
                    <a:cubicBezTo>
                      <a:pt x="22980" y="25726"/>
                      <a:pt x="38220" y="20646"/>
                      <a:pt x="49650" y="20646"/>
                    </a:cubicBezTo>
                    <a:cubicBezTo>
                      <a:pt x="61080" y="20646"/>
                      <a:pt x="85210" y="33346"/>
                      <a:pt x="85210" y="33346"/>
                    </a:cubicBezTo>
                  </a:path>
                </a:pathLst>
              </a:custGeom>
              <a:solidFill>
                <a:srgbClr val="E9B741"/>
              </a:solidFill>
              <a:ln cap="sq">
                <a:noFill/>
                <a:prstDash val="solid"/>
                <a:miter/>
              </a:ln>
            </p:spPr>
            <p:txBody>
              <a:bodyPr/>
              <a:lstStyle/>
              <a:p>
                <a:endParaRPr lang="en-IE"/>
              </a:p>
            </p:txBody>
          </p:sp>
        </p:grpSp>
        <p:grpSp>
          <p:nvGrpSpPr>
            <p:cNvPr id="84" name="Group 84"/>
            <p:cNvGrpSpPr/>
            <p:nvPr/>
          </p:nvGrpSpPr>
          <p:grpSpPr>
            <a:xfrm>
              <a:off x="6134396" y="4024221"/>
              <a:ext cx="296142" cy="439625"/>
              <a:chOff x="0" y="0"/>
              <a:chExt cx="450850" cy="669290"/>
            </a:xfrm>
          </p:grpSpPr>
          <p:sp>
            <p:nvSpPr>
              <p:cNvPr id="85" name="Freeform 85"/>
              <p:cNvSpPr/>
              <p:nvPr/>
            </p:nvSpPr>
            <p:spPr>
              <a:xfrm>
                <a:off x="50662" y="49530"/>
                <a:ext cx="348852" cy="568960"/>
              </a:xfrm>
              <a:custGeom>
                <a:avLst/>
                <a:gdLst/>
                <a:ahLst/>
                <a:cxnLst/>
                <a:rect l="l" t="t" r="r" b="b"/>
                <a:pathLst>
                  <a:path w="348852" h="568960">
                    <a:moveTo>
                      <a:pt x="50938" y="27940"/>
                    </a:moveTo>
                    <a:cubicBezTo>
                      <a:pt x="254138" y="21590"/>
                      <a:pt x="283348" y="-5080"/>
                      <a:pt x="304938" y="1270"/>
                    </a:cubicBezTo>
                    <a:cubicBezTo>
                      <a:pt x="322718" y="6350"/>
                      <a:pt x="344308" y="29210"/>
                      <a:pt x="346848" y="46990"/>
                    </a:cubicBezTo>
                    <a:cubicBezTo>
                      <a:pt x="349388" y="63500"/>
                      <a:pt x="318908" y="101600"/>
                      <a:pt x="318908" y="102870"/>
                    </a:cubicBezTo>
                    <a:cubicBezTo>
                      <a:pt x="318908" y="102870"/>
                      <a:pt x="345578" y="52070"/>
                      <a:pt x="348118" y="52070"/>
                    </a:cubicBezTo>
                    <a:cubicBezTo>
                      <a:pt x="350658" y="53340"/>
                      <a:pt x="346848" y="95250"/>
                      <a:pt x="332878" y="116840"/>
                    </a:cubicBezTo>
                    <a:cubicBezTo>
                      <a:pt x="311288" y="152400"/>
                      <a:pt x="224928" y="167640"/>
                      <a:pt x="194448" y="222250"/>
                    </a:cubicBezTo>
                    <a:cubicBezTo>
                      <a:pt x="153808" y="294640"/>
                      <a:pt x="188098" y="505460"/>
                      <a:pt x="162698" y="547370"/>
                    </a:cubicBezTo>
                    <a:cubicBezTo>
                      <a:pt x="153808" y="560070"/>
                      <a:pt x="144918" y="563880"/>
                      <a:pt x="133488" y="566420"/>
                    </a:cubicBezTo>
                    <a:cubicBezTo>
                      <a:pt x="119518" y="568960"/>
                      <a:pt x="94118" y="563880"/>
                      <a:pt x="82688" y="554990"/>
                    </a:cubicBezTo>
                    <a:cubicBezTo>
                      <a:pt x="72528" y="548640"/>
                      <a:pt x="67448" y="535940"/>
                      <a:pt x="64908" y="524510"/>
                    </a:cubicBezTo>
                    <a:cubicBezTo>
                      <a:pt x="62368" y="514350"/>
                      <a:pt x="62368" y="500380"/>
                      <a:pt x="68718" y="490220"/>
                    </a:cubicBezTo>
                    <a:cubicBezTo>
                      <a:pt x="75068" y="477520"/>
                      <a:pt x="95388" y="461010"/>
                      <a:pt x="109358" y="458470"/>
                    </a:cubicBezTo>
                    <a:cubicBezTo>
                      <a:pt x="124598" y="455930"/>
                      <a:pt x="148728" y="464820"/>
                      <a:pt x="158888" y="474980"/>
                    </a:cubicBezTo>
                    <a:cubicBezTo>
                      <a:pt x="169048" y="486410"/>
                      <a:pt x="174128" y="511810"/>
                      <a:pt x="172858" y="525780"/>
                    </a:cubicBezTo>
                    <a:cubicBezTo>
                      <a:pt x="170318" y="537210"/>
                      <a:pt x="162698" y="548640"/>
                      <a:pt x="153808" y="554990"/>
                    </a:cubicBezTo>
                    <a:cubicBezTo>
                      <a:pt x="146188" y="562610"/>
                      <a:pt x="132218" y="567690"/>
                      <a:pt x="122058" y="568960"/>
                    </a:cubicBezTo>
                    <a:cubicBezTo>
                      <a:pt x="110628" y="568960"/>
                      <a:pt x="96658" y="566420"/>
                      <a:pt x="87768" y="558800"/>
                    </a:cubicBezTo>
                    <a:cubicBezTo>
                      <a:pt x="76338" y="549910"/>
                      <a:pt x="68718" y="535940"/>
                      <a:pt x="63638" y="513080"/>
                    </a:cubicBezTo>
                    <a:cubicBezTo>
                      <a:pt x="50938" y="457200"/>
                      <a:pt x="66178" y="273050"/>
                      <a:pt x="83958" y="209550"/>
                    </a:cubicBezTo>
                    <a:cubicBezTo>
                      <a:pt x="91578" y="177800"/>
                      <a:pt x="97928" y="162560"/>
                      <a:pt x="115708" y="142240"/>
                    </a:cubicBezTo>
                    <a:cubicBezTo>
                      <a:pt x="142378" y="115570"/>
                      <a:pt x="216038" y="101600"/>
                      <a:pt x="240168" y="73660"/>
                    </a:cubicBezTo>
                    <a:cubicBezTo>
                      <a:pt x="257948" y="53340"/>
                      <a:pt x="251598" y="16510"/>
                      <a:pt x="265568" y="6350"/>
                    </a:cubicBezTo>
                    <a:cubicBezTo>
                      <a:pt x="278268" y="-2540"/>
                      <a:pt x="303668" y="-1270"/>
                      <a:pt x="316368" y="5080"/>
                    </a:cubicBezTo>
                    <a:cubicBezTo>
                      <a:pt x="330338" y="12700"/>
                      <a:pt x="344308" y="33020"/>
                      <a:pt x="346848" y="46990"/>
                    </a:cubicBezTo>
                    <a:cubicBezTo>
                      <a:pt x="349388" y="58420"/>
                      <a:pt x="345578" y="72390"/>
                      <a:pt x="337958" y="85090"/>
                    </a:cubicBezTo>
                    <a:cubicBezTo>
                      <a:pt x="329068" y="99060"/>
                      <a:pt x="316368" y="113030"/>
                      <a:pt x="292238" y="123190"/>
                    </a:cubicBezTo>
                    <a:cubicBezTo>
                      <a:pt x="245248" y="140970"/>
                      <a:pt x="95388" y="139700"/>
                      <a:pt x="50938" y="132080"/>
                    </a:cubicBezTo>
                    <a:cubicBezTo>
                      <a:pt x="34428" y="129540"/>
                      <a:pt x="25538" y="127000"/>
                      <a:pt x="16648" y="119380"/>
                    </a:cubicBezTo>
                    <a:cubicBezTo>
                      <a:pt x="7758" y="111760"/>
                      <a:pt x="138" y="99060"/>
                      <a:pt x="138" y="86360"/>
                    </a:cubicBezTo>
                    <a:cubicBezTo>
                      <a:pt x="-1132" y="72390"/>
                      <a:pt x="6488" y="50800"/>
                      <a:pt x="16648" y="40640"/>
                    </a:cubicBezTo>
                    <a:cubicBezTo>
                      <a:pt x="25538" y="33020"/>
                      <a:pt x="50938" y="27940"/>
                      <a:pt x="50938" y="27940"/>
                    </a:cubicBezTo>
                  </a:path>
                </a:pathLst>
              </a:custGeom>
              <a:solidFill>
                <a:srgbClr val="E9B741"/>
              </a:solidFill>
              <a:ln cap="sq">
                <a:noFill/>
                <a:prstDash val="solid"/>
                <a:miter/>
              </a:ln>
            </p:spPr>
            <p:txBody>
              <a:bodyPr/>
              <a:lstStyle/>
              <a:p>
                <a:endParaRPr lang="en-IE"/>
              </a:p>
            </p:txBody>
          </p:sp>
        </p:grpSp>
        <p:grpSp>
          <p:nvGrpSpPr>
            <p:cNvPr id="86" name="Group 86"/>
            <p:cNvGrpSpPr/>
            <p:nvPr/>
          </p:nvGrpSpPr>
          <p:grpSpPr>
            <a:xfrm>
              <a:off x="6805930" y="3952480"/>
              <a:ext cx="337018" cy="194369"/>
              <a:chOff x="0" y="0"/>
              <a:chExt cx="513080" cy="295910"/>
            </a:xfrm>
          </p:grpSpPr>
          <p:sp>
            <p:nvSpPr>
              <p:cNvPr id="87" name="Freeform 87"/>
              <p:cNvSpPr/>
              <p:nvPr/>
            </p:nvSpPr>
            <p:spPr>
              <a:xfrm>
                <a:off x="48084" y="49989"/>
                <a:ext cx="418045" cy="197340"/>
              </a:xfrm>
              <a:custGeom>
                <a:avLst/>
                <a:gdLst/>
                <a:ahLst/>
                <a:cxnLst/>
                <a:rect l="l" t="t" r="r" b="b"/>
                <a:pathLst>
                  <a:path w="418045" h="197340">
                    <a:moveTo>
                      <a:pt x="63676" y="73201"/>
                    </a:moveTo>
                    <a:cubicBezTo>
                      <a:pt x="252906" y="83361"/>
                      <a:pt x="256716" y="60501"/>
                      <a:pt x="277036" y="46531"/>
                    </a:cubicBezTo>
                    <a:cubicBezTo>
                      <a:pt x="302436" y="28751"/>
                      <a:pt x="345616" y="-1729"/>
                      <a:pt x="371016" y="811"/>
                    </a:cubicBezTo>
                    <a:cubicBezTo>
                      <a:pt x="388796" y="2081"/>
                      <a:pt x="406576" y="17321"/>
                      <a:pt x="412926" y="31291"/>
                    </a:cubicBezTo>
                    <a:cubicBezTo>
                      <a:pt x="420546" y="45261"/>
                      <a:pt x="419276" y="70661"/>
                      <a:pt x="411656" y="83361"/>
                    </a:cubicBezTo>
                    <a:cubicBezTo>
                      <a:pt x="404036" y="97331"/>
                      <a:pt x="382446" y="111301"/>
                      <a:pt x="367206" y="112571"/>
                    </a:cubicBezTo>
                    <a:cubicBezTo>
                      <a:pt x="351966" y="112571"/>
                      <a:pt x="329106" y="103681"/>
                      <a:pt x="318946" y="90981"/>
                    </a:cubicBezTo>
                    <a:cubicBezTo>
                      <a:pt x="310056" y="79551"/>
                      <a:pt x="304976" y="54151"/>
                      <a:pt x="310056" y="40181"/>
                    </a:cubicBezTo>
                    <a:cubicBezTo>
                      <a:pt x="313866" y="24941"/>
                      <a:pt x="332916" y="8431"/>
                      <a:pt x="346886" y="3351"/>
                    </a:cubicBezTo>
                    <a:cubicBezTo>
                      <a:pt x="358316" y="-1729"/>
                      <a:pt x="372286" y="-459"/>
                      <a:pt x="382446" y="3351"/>
                    </a:cubicBezTo>
                    <a:cubicBezTo>
                      <a:pt x="392606" y="8431"/>
                      <a:pt x="405306" y="16051"/>
                      <a:pt x="410386" y="26211"/>
                    </a:cubicBezTo>
                    <a:cubicBezTo>
                      <a:pt x="416736" y="38911"/>
                      <a:pt x="419276" y="64311"/>
                      <a:pt x="414196" y="78281"/>
                    </a:cubicBezTo>
                    <a:cubicBezTo>
                      <a:pt x="410386" y="89711"/>
                      <a:pt x="398956" y="99871"/>
                      <a:pt x="390066" y="104951"/>
                    </a:cubicBezTo>
                    <a:cubicBezTo>
                      <a:pt x="384986" y="108761"/>
                      <a:pt x="376096" y="112571"/>
                      <a:pt x="373556" y="111301"/>
                    </a:cubicBezTo>
                    <a:cubicBezTo>
                      <a:pt x="371016" y="110031"/>
                      <a:pt x="373556" y="98601"/>
                      <a:pt x="371016" y="98601"/>
                    </a:cubicBezTo>
                    <a:cubicBezTo>
                      <a:pt x="368476" y="98601"/>
                      <a:pt x="360856" y="132891"/>
                      <a:pt x="349426" y="146861"/>
                    </a:cubicBezTo>
                    <a:cubicBezTo>
                      <a:pt x="335456" y="163371"/>
                      <a:pt x="317676" y="177341"/>
                      <a:pt x="292276" y="186231"/>
                    </a:cubicBezTo>
                    <a:cubicBezTo>
                      <a:pt x="255446" y="198931"/>
                      <a:pt x="189406" y="198931"/>
                      <a:pt x="143686" y="195121"/>
                    </a:cubicBezTo>
                    <a:cubicBezTo>
                      <a:pt x="103046" y="192581"/>
                      <a:pt x="50976" y="183691"/>
                      <a:pt x="28116" y="169721"/>
                    </a:cubicBezTo>
                    <a:cubicBezTo>
                      <a:pt x="15416" y="162101"/>
                      <a:pt x="7796" y="153211"/>
                      <a:pt x="3986" y="141781"/>
                    </a:cubicBezTo>
                    <a:cubicBezTo>
                      <a:pt x="-1094" y="131621"/>
                      <a:pt x="-1094" y="116381"/>
                      <a:pt x="2716" y="104951"/>
                    </a:cubicBezTo>
                    <a:cubicBezTo>
                      <a:pt x="6526" y="94791"/>
                      <a:pt x="16686" y="83361"/>
                      <a:pt x="26846" y="77011"/>
                    </a:cubicBezTo>
                    <a:cubicBezTo>
                      <a:pt x="37006" y="71931"/>
                      <a:pt x="63676" y="73201"/>
                      <a:pt x="63676" y="73201"/>
                    </a:cubicBezTo>
                  </a:path>
                </a:pathLst>
              </a:custGeom>
              <a:solidFill>
                <a:srgbClr val="E9B741"/>
              </a:solidFill>
              <a:ln cap="sq">
                <a:noFill/>
                <a:prstDash val="solid"/>
                <a:miter/>
              </a:ln>
            </p:spPr>
            <p:txBody>
              <a:bodyPr/>
              <a:lstStyle/>
              <a:p>
                <a:endParaRPr lang="en-IE"/>
              </a:p>
            </p:txBody>
          </p:sp>
        </p:grpSp>
        <p:sp>
          <p:nvSpPr>
            <p:cNvPr id="88" name="TextBox 88"/>
            <p:cNvSpPr txBox="1"/>
            <p:nvPr/>
          </p:nvSpPr>
          <p:spPr>
            <a:xfrm>
              <a:off x="6544844" y="5257834"/>
              <a:ext cx="2900284" cy="616113"/>
            </a:xfrm>
            <a:prstGeom prst="rect">
              <a:avLst/>
            </a:prstGeom>
          </p:spPr>
          <p:txBody>
            <a:bodyPr lIns="0" tIns="0" rIns="0" bIns="0" rtlCol="0" anchor="t">
              <a:spAutoFit/>
            </a:bodyPr>
            <a:lstStyle/>
            <a:p>
              <a:pPr marL="0" lvl="0" indent="0" algn="r">
                <a:lnSpc>
                  <a:spcPts val="2419"/>
                </a:lnSpc>
                <a:spcBef>
                  <a:spcPct val="0"/>
                </a:spcBef>
              </a:pPr>
              <a:r>
                <a:rPr lang="en-US" sz="2688" b="1" spc="-13" dirty="0">
                  <a:solidFill>
                    <a:srgbClr val="FFFFFF"/>
                  </a:solidFill>
                  <a:latin typeface="Poppins Medium"/>
                  <a:ea typeface="Poppins Medium"/>
                  <a:cs typeface="Poppins Medium"/>
                  <a:sym typeface="Poppins Medium"/>
                </a:rPr>
                <a:t>of river channels</a:t>
              </a:r>
            </a:p>
          </p:txBody>
        </p:sp>
        <p:sp>
          <p:nvSpPr>
            <p:cNvPr id="89" name="TextBox 89"/>
            <p:cNvSpPr txBox="1"/>
            <p:nvPr/>
          </p:nvSpPr>
          <p:spPr>
            <a:xfrm>
              <a:off x="6152542" y="4113958"/>
              <a:ext cx="3624771" cy="661139"/>
            </a:xfrm>
            <a:prstGeom prst="rect">
              <a:avLst/>
            </a:prstGeom>
          </p:spPr>
          <p:txBody>
            <a:bodyPr lIns="0" tIns="0" rIns="0" bIns="0" rtlCol="0" anchor="t">
              <a:spAutoFit/>
            </a:bodyPr>
            <a:lstStyle/>
            <a:p>
              <a:pPr marL="0" lvl="0" indent="0" algn="r">
                <a:lnSpc>
                  <a:spcPts val="4327"/>
                </a:lnSpc>
                <a:spcBef>
                  <a:spcPct val="0"/>
                </a:spcBef>
              </a:pPr>
              <a:r>
                <a:rPr lang="en-US" sz="4808" b="1" spc="-24">
                  <a:solidFill>
                    <a:srgbClr val="FFFFFF"/>
                  </a:solidFill>
                  <a:latin typeface="Poppins Bold"/>
                  <a:ea typeface="Poppins Bold"/>
                  <a:cs typeface="Poppins Bold"/>
                  <a:sym typeface="Poppins Bold"/>
                </a:rPr>
                <a:t>73,000 km.</a:t>
              </a:r>
            </a:p>
          </p:txBody>
        </p:sp>
        <p:grpSp>
          <p:nvGrpSpPr>
            <p:cNvPr id="90" name="Group 90"/>
            <p:cNvGrpSpPr/>
            <p:nvPr/>
          </p:nvGrpSpPr>
          <p:grpSpPr>
            <a:xfrm>
              <a:off x="6300403" y="4788751"/>
              <a:ext cx="1063609" cy="166007"/>
              <a:chOff x="0" y="0"/>
              <a:chExt cx="1619250" cy="252730"/>
            </a:xfrm>
          </p:grpSpPr>
          <p:sp>
            <p:nvSpPr>
              <p:cNvPr id="91" name="Freeform 91"/>
              <p:cNvSpPr/>
              <p:nvPr/>
            </p:nvSpPr>
            <p:spPr>
              <a:xfrm>
                <a:off x="50488" y="51286"/>
                <a:ext cx="1519461" cy="153052"/>
              </a:xfrm>
              <a:custGeom>
                <a:avLst/>
                <a:gdLst/>
                <a:ahLst/>
                <a:cxnLst/>
                <a:rect l="l" t="t" r="r" b="b"/>
                <a:pathLst>
                  <a:path w="1519461" h="153052">
                    <a:moveTo>
                      <a:pt x="52382" y="4594"/>
                    </a:moveTo>
                    <a:cubicBezTo>
                      <a:pt x="599752" y="2054"/>
                      <a:pt x="839782" y="27454"/>
                      <a:pt x="1006152" y="31264"/>
                    </a:cubicBezTo>
                    <a:cubicBezTo>
                      <a:pt x="1131882" y="35074"/>
                      <a:pt x="1272852" y="37614"/>
                      <a:pt x="1337622" y="29994"/>
                    </a:cubicBezTo>
                    <a:cubicBezTo>
                      <a:pt x="1365562" y="27454"/>
                      <a:pt x="1384612" y="12214"/>
                      <a:pt x="1396042" y="17294"/>
                    </a:cubicBezTo>
                    <a:cubicBezTo>
                      <a:pt x="1402392" y="19834"/>
                      <a:pt x="1401122" y="32534"/>
                      <a:pt x="1404932" y="33804"/>
                    </a:cubicBezTo>
                    <a:cubicBezTo>
                      <a:pt x="1412552" y="35074"/>
                      <a:pt x="1421442" y="12214"/>
                      <a:pt x="1432872" y="7134"/>
                    </a:cubicBezTo>
                    <a:cubicBezTo>
                      <a:pt x="1444302" y="784"/>
                      <a:pt x="1459542" y="-486"/>
                      <a:pt x="1470972" y="2054"/>
                    </a:cubicBezTo>
                    <a:cubicBezTo>
                      <a:pt x="1482402" y="4594"/>
                      <a:pt x="1496372" y="10944"/>
                      <a:pt x="1503992" y="21104"/>
                    </a:cubicBezTo>
                    <a:cubicBezTo>
                      <a:pt x="1514152" y="33804"/>
                      <a:pt x="1520502" y="60474"/>
                      <a:pt x="1517962" y="75714"/>
                    </a:cubicBezTo>
                    <a:cubicBezTo>
                      <a:pt x="1515422" y="88414"/>
                      <a:pt x="1506532" y="101114"/>
                      <a:pt x="1496372" y="108734"/>
                    </a:cubicBezTo>
                    <a:cubicBezTo>
                      <a:pt x="1487482" y="116354"/>
                      <a:pt x="1473512" y="121434"/>
                      <a:pt x="1460812" y="121434"/>
                    </a:cubicBezTo>
                    <a:cubicBezTo>
                      <a:pt x="1444302" y="120164"/>
                      <a:pt x="1420172" y="107464"/>
                      <a:pt x="1410012" y="96034"/>
                    </a:cubicBezTo>
                    <a:cubicBezTo>
                      <a:pt x="1401122" y="85874"/>
                      <a:pt x="1397312" y="71904"/>
                      <a:pt x="1398582" y="59204"/>
                    </a:cubicBezTo>
                    <a:cubicBezTo>
                      <a:pt x="1401122" y="43964"/>
                      <a:pt x="1415092" y="19834"/>
                      <a:pt x="1427792" y="9674"/>
                    </a:cubicBezTo>
                    <a:cubicBezTo>
                      <a:pt x="1437952" y="2054"/>
                      <a:pt x="1451922" y="-1756"/>
                      <a:pt x="1464622" y="784"/>
                    </a:cubicBezTo>
                    <a:cubicBezTo>
                      <a:pt x="1479862" y="3324"/>
                      <a:pt x="1503992" y="17294"/>
                      <a:pt x="1511612" y="31264"/>
                    </a:cubicBezTo>
                    <a:cubicBezTo>
                      <a:pt x="1520502" y="46504"/>
                      <a:pt x="1523042" y="71904"/>
                      <a:pt x="1512882" y="88414"/>
                    </a:cubicBezTo>
                    <a:cubicBezTo>
                      <a:pt x="1498912" y="111274"/>
                      <a:pt x="1435412" y="129054"/>
                      <a:pt x="1402392" y="139214"/>
                    </a:cubicBezTo>
                    <a:cubicBezTo>
                      <a:pt x="1378262" y="145564"/>
                      <a:pt x="1368102" y="146834"/>
                      <a:pt x="1337622" y="149374"/>
                    </a:cubicBezTo>
                    <a:cubicBezTo>
                      <a:pt x="1262692" y="155724"/>
                      <a:pt x="1077272" y="153184"/>
                      <a:pt x="950272" y="146834"/>
                    </a:cubicBezTo>
                    <a:cubicBezTo>
                      <a:pt x="827082" y="141754"/>
                      <a:pt x="720402" y="125244"/>
                      <a:pt x="587052" y="118894"/>
                    </a:cubicBezTo>
                    <a:cubicBezTo>
                      <a:pt x="427032" y="111274"/>
                      <a:pt x="123502" y="122704"/>
                      <a:pt x="52382" y="108734"/>
                    </a:cubicBezTo>
                    <a:cubicBezTo>
                      <a:pt x="33332" y="104924"/>
                      <a:pt x="25712" y="102384"/>
                      <a:pt x="18092" y="94764"/>
                    </a:cubicBezTo>
                    <a:cubicBezTo>
                      <a:pt x="9202" y="87144"/>
                      <a:pt x="1582" y="74444"/>
                      <a:pt x="312" y="63014"/>
                    </a:cubicBezTo>
                    <a:cubicBezTo>
                      <a:pt x="-958" y="51584"/>
                      <a:pt x="1582" y="36344"/>
                      <a:pt x="9202" y="26184"/>
                    </a:cubicBezTo>
                    <a:cubicBezTo>
                      <a:pt x="18092" y="16024"/>
                      <a:pt x="52382" y="4594"/>
                      <a:pt x="52382" y="4594"/>
                    </a:cubicBezTo>
                  </a:path>
                </a:pathLst>
              </a:custGeom>
              <a:solidFill>
                <a:srgbClr val="E9B741"/>
              </a:solidFill>
              <a:ln cap="sq">
                <a:noFill/>
                <a:prstDash val="solid"/>
                <a:miter/>
              </a:ln>
            </p:spPr>
            <p:txBody>
              <a:bodyPr/>
              <a:lstStyle/>
              <a:p>
                <a:endParaRPr lang="en-IE"/>
              </a:p>
            </p:txBody>
          </p:sp>
        </p:grpSp>
        <p:grpSp>
          <p:nvGrpSpPr>
            <p:cNvPr id="92" name="Group 92"/>
            <p:cNvGrpSpPr/>
            <p:nvPr/>
          </p:nvGrpSpPr>
          <p:grpSpPr>
            <a:xfrm>
              <a:off x="7259736" y="4780409"/>
              <a:ext cx="130136" cy="130136"/>
              <a:chOff x="0" y="0"/>
              <a:chExt cx="198120" cy="198120"/>
            </a:xfrm>
          </p:grpSpPr>
          <p:sp>
            <p:nvSpPr>
              <p:cNvPr id="93" name="Freeform 93"/>
              <p:cNvSpPr/>
              <p:nvPr/>
            </p:nvSpPr>
            <p:spPr>
              <a:xfrm>
                <a:off x="49530" y="50800"/>
                <a:ext cx="96520" cy="99846"/>
              </a:xfrm>
              <a:custGeom>
                <a:avLst/>
                <a:gdLst/>
                <a:ahLst/>
                <a:cxnLst/>
                <a:rect l="l" t="t" r="r" b="b"/>
                <a:pathLst>
                  <a:path w="96520" h="99846">
                    <a:moveTo>
                      <a:pt x="96520" y="35560"/>
                    </a:moveTo>
                    <a:cubicBezTo>
                      <a:pt x="93980" y="71120"/>
                      <a:pt x="81280" y="91440"/>
                      <a:pt x="68580" y="96520"/>
                    </a:cubicBezTo>
                    <a:cubicBezTo>
                      <a:pt x="55880" y="102870"/>
                      <a:pt x="33020" y="99060"/>
                      <a:pt x="21590" y="93980"/>
                    </a:cubicBezTo>
                    <a:cubicBezTo>
                      <a:pt x="13970" y="90170"/>
                      <a:pt x="7620" y="85090"/>
                      <a:pt x="5080" y="76200"/>
                    </a:cubicBezTo>
                    <a:cubicBezTo>
                      <a:pt x="0" y="64770"/>
                      <a:pt x="-1270" y="40640"/>
                      <a:pt x="1270" y="29210"/>
                    </a:cubicBezTo>
                    <a:cubicBezTo>
                      <a:pt x="3810" y="21590"/>
                      <a:pt x="10160" y="15240"/>
                      <a:pt x="16510" y="10160"/>
                    </a:cubicBezTo>
                    <a:cubicBezTo>
                      <a:pt x="22860" y="5080"/>
                      <a:pt x="30480" y="1270"/>
                      <a:pt x="39370" y="0"/>
                    </a:cubicBezTo>
                    <a:cubicBezTo>
                      <a:pt x="50800" y="0"/>
                      <a:pt x="83820" y="13970"/>
                      <a:pt x="83820" y="13970"/>
                    </a:cubicBezTo>
                  </a:path>
                </a:pathLst>
              </a:custGeom>
              <a:solidFill>
                <a:srgbClr val="E9B741"/>
              </a:solidFill>
              <a:ln cap="sq">
                <a:noFill/>
                <a:prstDash val="solid"/>
                <a:miter/>
              </a:ln>
            </p:spPr>
            <p:txBody>
              <a:bodyPr/>
              <a:lstStyle/>
              <a:p>
                <a:endParaRPr lang="en-IE"/>
              </a:p>
            </p:txBody>
          </p:sp>
        </p:grpSp>
        <p:grpSp>
          <p:nvGrpSpPr>
            <p:cNvPr id="94" name="Group 94"/>
            <p:cNvGrpSpPr/>
            <p:nvPr/>
          </p:nvGrpSpPr>
          <p:grpSpPr>
            <a:xfrm>
              <a:off x="8452646" y="4747040"/>
              <a:ext cx="1348072" cy="174349"/>
              <a:chOff x="0" y="0"/>
              <a:chExt cx="2052320" cy="265430"/>
            </a:xfrm>
          </p:grpSpPr>
          <p:sp>
            <p:nvSpPr>
              <p:cNvPr id="95" name="Freeform 95"/>
              <p:cNvSpPr/>
              <p:nvPr/>
            </p:nvSpPr>
            <p:spPr>
              <a:xfrm>
                <a:off x="50557" y="46757"/>
                <a:ext cx="1950005" cy="171809"/>
              </a:xfrm>
              <a:custGeom>
                <a:avLst/>
                <a:gdLst/>
                <a:ahLst/>
                <a:cxnLst/>
                <a:rect l="l" t="t" r="r" b="b"/>
                <a:pathLst>
                  <a:path w="1950005" h="171809">
                    <a:moveTo>
                      <a:pt x="52313" y="24363"/>
                    </a:moveTo>
                    <a:cubicBezTo>
                      <a:pt x="366003" y="25633"/>
                      <a:pt x="425693" y="42143"/>
                      <a:pt x="534913" y="47223"/>
                    </a:cubicBezTo>
                    <a:cubicBezTo>
                      <a:pt x="736843" y="58653"/>
                      <a:pt x="1194043" y="67543"/>
                      <a:pt x="1403593" y="52303"/>
                    </a:cubicBezTo>
                    <a:cubicBezTo>
                      <a:pt x="1524243" y="44683"/>
                      <a:pt x="1599173" y="19283"/>
                      <a:pt x="1685533" y="11663"/>
                    </a:cubicBezTo>
                    <a:cubicBezTo>
                      <a:pt x="1759193" y="5313"/>
                      <a:pt x="1846823" y="-6117"/>
                      <a:pt x="1891273" y="4043"/>
                    </a:cubicBezTo>
                    <a:cubicBezTo>
                      <a:pt x="1914133" y="9123"/>
                      <a:pt x="1929373" y="16743"/>
                      <a:pt x="1939533" y="28173"/>
                    </a:cubicBezTo>
                    <a:cubicBezTo>
                      <a:pt x="1947153" y="37063"/>
                      <a:pt x="1950963" y="51033"/>
                      <a:pt x="1949693" y="63733"/>
                    </a:cubicBezTo>
                    <a:cubicBezTo>
                      <a:pt x="1948423" y="77703"/>
                      <a:pt x="1935723" y="100563"/>
                      <a:pt x="1923023" y="109453"/>
                    </a:cubicBezTo>
                    <a:cubicBezTo>
                      <a:pt x="1912863" y="117073"/>
                      <a:pt x="1900163" y="120883"/>
                      <a:pt x="1887463" y="118343"/>
                    </a:cubicBezTo>
                    <a:cubicBezTo>
                      <a:pt x="1873493" y="115803"/>
                      <a:pt x="1850633" y="101833"/>
                      <a:pt x="1843013" y="89133"/>
                    </a:cubicBezTo>
                    <a:cubicBezTo>
                      <a:pt x="1835393" y="78973"/>
                      <a:pt x="1832853" y="65003"/>
                      <a:pt x="1835393" y="53573"/>
                    </a:cubicBezTo>
                    <a:cubicBezTo>
                      <a:pt x="1839203" y="38333"/>
                      <a:pt x="1854443" y="18013"/>
                      <a:pt x="1867143" y="10393"/>
                    </a:cubicBezTo>
                    <a:cubicBezTo>
                      <a:pt x="1877303" y="4043"/>
                      <a:pt x="1892543" y="2773"/>
                      <a:pt x="1903973" y="5313"/>
                    </a:cubicBezTo>
                    <a:cubicBezTo>
                      <a:pt x="1915403" y="7853"/>
                      <a:pt x="1928103" y="14203"/>
                      <a:pt x="1935723" y="23093"/>
                    </a:cubicBezTo>
                    <a:cubicBezTo>
                      <a:pt x="1943343" y="31983"/>
                      <a:pt x="1948423" y="45953"/>
                      <a:pt x="1949693" y="57383"/>
                    </a:cubicBezTo>
                    <a:cubicBezTo>
                      <a:pt x="1950963" y="68813"/>
                      <a:pt x="1948423" y="82783"/>
                      <a:pt x="1940803" y="92943"/>
                    </a:cubicBezTo>
                    <a:cubicBezTo>
                      <a:pt x="1931913" y="104373"/>
                      <a:pt x="1919213" y="110723"/>
                      <a:pt x="1893813" y="118343"/>
                    </a:cubicBezTo>
                    <a:cubicBezTo>
                      <a:pt x="1817613" y="142473"/>
                      <a:pt x="1575043" y="158983"/>
                      <a:pt x="1403593" y="166603"/>
                    </a:cubicBezTo>
                    <a:cubicBezTo>
                      <a:pt x="1214363" y="176763"/>
                      <a:pt x="967983" y="169143"/>
                      <a:pt x="805423" y="167873"/>
                    </a:cubicBezTo>
                    <a:cubicBezTo>
                      <a:pt x="694933" y="166603"/>
                      <a:pt x="614923" y="167873"/>
                      <a:pt x="526023" y="160253"/>
                    </a:cubicBezTo>
                    <a:cubicBezTo>
                      <a:pt x="442203" y="153903"/>
                      <a:pt x="364733" y="134853"/>
                      <a:pt x="284723" y="129773"/>
                    </a:cubicBezTo>
                    <a:cubicBezTo>
                      <a:pt x="203443" y="124693"/>
                      <a:pt x="81523" y="139933"/>
                      <a:pt x="39613" y="127233"/>
                    </a:cubicBezTo>
                    <a:cubicBezTo>
                      <a:pt x="23103" y="120883"/>
                      <a:pt x="15483" y="114533"/>
                      <a:pt x="9133" y="105643"/>
                    </a:cubicBezTo>
                    <a:cubicBezTo>
                      <a:pt x="2783" y="96753"/>
                      <a:pt x="-1027" y="81513"/>
                      <a:pt x="243" y="70083"/>
                    </a:cubicBezTo>
                    <a:cubicBezTo>
                      <a:pt x="1513" y="58653"/>
                      <a:pt x="9133" y="44683"/>
                      <a:pt x="18023" y="37063"/>
                    </a:cubicBezTo>
                    <a:cubicBezTo>
                      <a:pt x="25643" y="29443"/>
                      <a:pt x="52313" y="24363"/>
                      <a:pt x="52313" y="24363"/>
                    </a:cubicBezTo>
                  </a:path>
                </a:pathLst>
              </a:custGeom>
              <a:solidFill>
                <a:srgbClr val="E9B741"/>
              </a:solidFill>
              <a:ln cap="sq">
                <a:noFill/>
                <a:prstDash val="solid"/>
                <a:miter/>
              </a:ln>
            </p:spPr>
            <p:txBody>
              <a:bodyPr/>
              <a:lstStyle/>
              <a:p>
                <a:endParaRPr lang="en-IE"/>
              </a:p>
            </p:txBody>
          </p:sp>
        </p:grpSp>
        <p:grpSp>
          <p:nvGrpSpPr>
            <p:cNvPr id="98" name="Group 98"/>
            <p:cNvGrpSpPr/>
            <p:nvPr/>
          </p:nvGrpSpPr>
          <p:grpSpPr>
            <a:xfrm>
              <a:off x="6201967" y="4687812"/>
              <a:ext cx="219395" cy="207716"/>
              <a:chOff x="0" y="0"/>
              <a:chExt cx="334010" cy="316230"/>
            </a:xfrm>
          </p:grpSpPr>
          <p:sp>
            <p:nvSpPr>
              <p:cNvPr id="99" name="Freeform 99"/>
              <p:cNvSpPr/>
              <p:nvPr/>
            </p:nvSpPr>
            <p:spPr>
              <a:xfrm>
                <a:off x="49658" y="47153"/>
                <a:ext cx="232775" cy="221134"/>
              </a:xfrm>
              <a:custGeom>
                <a:avLst/>
                <a:gdLst/>
                <a:ahLst/>
                <a:cxnLst/>
                <a:rect l="l" t="t" r="r" b="b"/>
                <a:pathLst>
                  <a:path w="232775" h="221134">
                    <a:moveTo>
                      <a:pt x="81152" y="4917"/>
                    </a:moveTo>
                    <a:cubicBezTo>
                      <a:pt x="237362" y="167477"/>
                      <a:pt x="231012" y="186527"/>
                      <a:pt x="223392" y="197957"/>
                    </a:cubicBezTo>
                    <a:cubicBezTo>
                      <a:pt x="217042" y="208117"/>
                      <a:pt x="205612" y="215737"/>
                      <a:pt x="195452" y="218277"/>
                    </a:cubicBezTo>
                    <a:cubicBezTo>
                      <a:pt x="185292" y="222087"/>
                      <a:pt x="171322" y="222087"/>
                      <a:pt x="161162" y="218277"/>
                    </a:cubicBezTo>
                    <a:cubicBezTo>
                      <a:pt x="148462" y="211927"/>
                      <a:pt x="131952" y="194147"/>
                      <a:pt x="126872" y="180177"/>
                    </a:cubicBezTo>
                    <a:cubicBezTo>
                      <a:pt x="123062" y="168747"/>
                      <a:pt x="125602" y="156047"/>
                      <a:pt x="129412" y="145887"/>
                    </a:cubicBezTo>
                    <a:cubicBezTo>
                      <a:pt x="133222" y="135727"/>
                      <a:pt x="143382" y="125567"/>
                      <a:pt x="152272" y="120487"/>
                    </a:cubicBezTo>
                    <a:cubicBezTo>
                      <a:pt x="162432" y="114137"/>
                      <a:pt x="175132" y="111597"/>
                      <a:pt x="186562" y="112867"/>
                    </a:cubicBezTo>
                    <a:cubicBezTo>
                      <a:pt x="196722" y="114137"/>
                      <a:pt x="209422" y="119217"/>
                      <a:pt x="217042" y="128107"/>
                    </a:cubicBezTo>
                    <a:cubicBezTo>
                      <a:pt x="227202" y="139537"/>
                      <a:pt x="234822" y="162397"/>
                      <a:pt x="232282" y="176367"/>
                    </a:cubicBezTo>
                    <a:cubicBezTo>
                      <a:pt x="229742" y="191607"/>
                      <a:pt x="214502" y="210657"/>
                      <a:pt x="200532" y="217007"/>
                    </a:cubicBezTo>
                    <a:cubicBezTo>
                      <a:pt x="187832" y="222087"/>
                      <a:pt x="170052" y="222087"/>
                      <a:pt x="151002" y="213197"/>
                    </a:cubicBezTo>
                    <a:cubicBezTo>
                      <a:pt x="110362" y="194147"/>
                      <a:pt x="8762" y="100167"/>
                      <a:pt x="1142" y="59527"/>
                    </a:cubicBezTo>
                    <a:cubicBezTo>
                      <a:pt x="-3938" y="37937"/>
                      <a:pt x="8762" y="12537"/>
                      <a:pt x="22732" y="3647"/>
                    </a:cubicBezTo>
                    <a:cubicBezTo>
                      <a:pt x="35432" y="-5243"/>
                      <a:pt x="81152" y="4917"/>
                      <a:pt x="81152" y="4917"/>
                    </a:cubicBezTo>
                  </a:path>
                </a:pathLst>
              </a:custGeom>
              <a:solidFill>
                <a:srgbClr val="E9B741"/>
              </a:solidFill>
              <a:ln cap="sq">
                <a:noFill/>
                <a:prstDash val="solid"/>
                <a:miter/>
              </a:ln>
            </p:spPr>
            <p:txBody>
              <a:bodyPr/>
              <a:lstStyle/>
              <a:p>
                <a:endParaRPr lang="en-IE"/>
              </a:p>
            </p:txBody>
          </p:sp>
        </p:grpSp>
        <p:sp>
          <p:nvSpPr>
            <p:cNvPr id="100" name="Freeform 100"/>
            <p:cNvSpPr/>
            <p:nvPr/>
          </p:nvSpPr>
          <p:spPr>
            <a:xfrm>
              <a:off x="287386" y="3637590"/>
              <a:ext cx="5179073" cy="2434164"/>
            </a:xfrm>
            <a:custGeom>
              <a:avLst/>
              <a:gdLst/>
              <a:ahLst/>
              <a:cxnLst/>
              <a:rect l="l" t="t" r="r" b="b"/>
              <a:pathLst>
                <a:path w="6905430" h="3245552">
                  <a:moveTo>
                    <a:pt x="0" y="0"/>
                  </a:moveTo>
                  <a:lnTo>
                    <a:pt x="6905430" y="0"/>
                  </a:lnTo>
                  <a:lnTo>
                    <a:pt x="6905430" y="3245552"/>
                  </a:lnTo>
                  <a:lnTo>
                    <a:pt x="0" y="3245552"/>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n-IE"/>
            </a:p>
          </p:txBody>
        </p:sp>
        <p:grpSp>
          <p:nvGrpSpPr>
            <p:cNvPr id="101" name="Group 101"/>
            <p:cNvGrpSpPr/>
            <p:nvPr/>
          </p:nvGrpSpPr>
          <p:grpSpPr>
            <a:xfrm>
              <a:off x="1986657" y="4762327"/>
              <a:ext cx="1099480" cy="915121"/>
              <a:chOff x="0" y="0"/>
              <a:chExt cx="1673860" cy="1393190"/>
            </a:xfrm>
          </p:grpSpPr>
          <p:sp>
            <p:nvSpPr>
              <p:cNvPr id="102" name="Freeform 102"/>
              <p:cNvSpPr/>
              <p:nvPr/>
            </p:nvSpPr>
            <p:spPr>
              <a:xfrm>
                <a:off x="50800" y="49062"/>
                <a:ext cx="1571290" cy="1305082"/>
              </a:xfrm>
              <a:custGeom>
                <a:avLst/>
                <a:gdLst/>
                <a:ahLst/>
                <a:cxnLst/>
                <a:rect l="l" t="t" r="r" b="b"/>
                <a:pathLst>
                  <a:path w="1571290" h="1305082">
                    <a:moveTo>
                      <a:pt x="1400810" y="989798"/>
                    </a:moveTo>
                    <a:cubicBezTo>
                      <a:pt x="1000760" y="841208"/>
                      <a:pt x="965200" y="825968"/>
                      <a:pt x="930910" y="804378"/>
                    </a:cubicBezTo>
                    <a:cubicBezTo>
                      <a:pt x="904240" y="789138"/>
                      <a:pt x="878840" y="776438"/>
                      <a:pt x="862330" y="753578"/>
                    </a:cubicBezTo>
                    <a:cubicBezTo>
                      <a:pt x="844550" y="729448"/>
                      <a:pt x="831850" y="691348"/>
                      <a:pt x="830580" y="664678"/>
                    </a:cubicBezTo>
                    <a:cubicBezTo>
                      <a:pt x="830580" y="641818"/>
                      <a:pt x="835660" y="621498"/>
                      <a:pt x="848360" y="602448"/>
                    </a:cubicBezTo>
                    <a:cubicBezTo>
                      <a:pt x="862330" y="579588"/>
                      <a:pt x="895350" y="552918"/>
                      <a:pt x="920750" y="541488"/>
                    </a:cubicBezTo>
                    <a:cubicBezTo>
                      <a:pt x="941070" y="533868"/>
                      <a:pt x="962660" y="531328"/>
                      <a:pt x="984250" y="536408"/>
                    </a:cubicBezTo>
                    <a:cubicBezTo>
                      <a:pt x="1010920" y="541488"/>
                      <a:pt x="1041400" y="559268"/>
                      <a:pt x="1066800" y="582128"/>
                    </a:cubicBezTo>
                    <a:cubicBezTo>
                      <a:pt x="1098550" y="612608"/>
                      <a:pt x="1150620" y="682458"/>
                      <a:pt x="1150620" y="710398"/>
                    </a:cubicBezTo>
                    <a:cubicBezTo>
                      <a:pt x="1149350" y="723098"/>
                      <a:pt x="1127760" y="729448"/>
                      <a:pt x="1129030" y="738338"/>
                    </a:cubicBezTo>
                    <a:cubicBezTo>
                      <a:pt x="1132840" y="749768"/>
                      <a:pt x="1172210" y="756118"/>
                      <a:pt x="1188720" y="770088"/>
                    </a:cubicBezTo>
                    <a:cubicBezTo>
                      <a:pt x="1203960" y="785328"/>
                      <a:pt x="1219200" y="803108"/>
                      <a:pt x="1225550" y="825968"/>
                    </a:cubicBezTo>
                    <a:cubicBezTo>
                      <a:pt x="1233170" y="852638"/>
                      <a:pt x="1235710" y="895818"/>
                      <a:pt x="1224280" y="925028"/>
                    </a:cubicBezTo>
                    <a:cubicBezTo>
                      <a:pt x="1212850" y="954238"/>
                      <a:pt x="1184910" y="984718"/>
                      <a:pt x="1156970" y="998688"/>
                    </a:cubicBezTo>
                    <a:cubicBezTo>
                      <a:pt x="1129030" y="1011388"/>
                      <a:pt x="1094740" y="1011388"/>
                      <a:pt x="1057910" y="1008848"/>
                    </a:cubicBezTo>
                    <a:cubicBezTo>
                      <a:pt x="1012190" y="1005038"/>
                      <a:pt x="951230" y="987258"/>
                      <a:pt x="902970" y="969478"/>
                    </a:cubicBezTo>
                    <a:cubicBezTo>
                      <a:pt x="855980" y="951698"/>
                      <a:pt x="772160" y="928838"/>
                      <a:pt x="770890" y="900898"/>
                    </a:cubicBezTo>
                    <a:cubicBezTo>
                      <a:pt x="769620" y="866608"/>
                      <a:pt x="916940" y="773898"/>
                      <a:pt x="975360" y="775168"/>
                    </a:cubicBezTo>
                    <a:cubicBezTo>
                      <a:pt x="1021080" y="777708"/>
                      <a:pt x="1076960" y="823428"/>
                      <a:pt x="1093470" y="860258"/>
                    </a:cubicBezTo>
                    <a:cubicBezTo>
                      <a:pt x="1109980" y="898358"/>
                      <a:pt x="1101090" y="961858"/>
                      <a:pt x="1078230" y="998688"/>
                    </a:cubicBezTo>
                    <a:cubicBezTo>
                      <a:pt x="1052830" y="1036788"/>
                      <a:pt x="989330" y="1073618"/>
                      <a:pt x="942340" y="1079968"/>
                    </a:cubicBezTo>
                    <a:cubicBezTo>
                      <a:pt x="895350" y="1087588"/>
                      <a:pt x="842010" y="1062188"/>
                      <a:pt x="795020" y="1041868"/>
                    </a:cubicBezTo>
                    <a:cubicBezTo>
                      <a:pt x="748030" y="1020278"/>
                      <a:pt x="694690" y="988528"/>
                      <a:pt x="662940" y="955508"/>
                    </a:cubicBezTo>
                    <a:cubicBezTo>
                      <a:pt x="636270" y="927568"/>
                      <a:pt x="614680" y="893278"/>
                      <a:pt x="608330" y="862798"/>
                    </a:cubicBezTo>
                    <a:cubicBezTo>
                      <a:pt x="601980" y="838668"/>
                      <a:pt x="603250" y="814538"/>
                      <a:pt x="612140" y="790408"/>
                    </a:cubicBezTo>
                    <a:cubicBezTo>
                      <a:pt x="623570" y="762468"/>
                      <a:pt x="651510" y="724368"/>
                      <a:pt x="679450" y="706588"/>
                    </a:cubicBezTo>
                    <a:cubicBezTo>
                      <a:pt x="708660" y="690078"/>
                      <a:pt x="754380" y="684998"/>
                      <a:pt x="784860" y="688808"/>
                    </a:cubicBezTo>
                    <a:cubicBezTo>
                      <a:pt x="810260" y="691348"/>
                      <a:pt x="828040" y="701508"/>
                      <a:pt x="850900" y="718018"/>
                    </a:cubicBezTo>
                    <a:cubicBezTo>
                      <a:pt x="887730" y="744688"/>
                      <a:pt x="982980" y="831048"/>
                      <a:pt x="974090" y="847558"/>
                    </a:cubicBezTo>
                    <a:cubicBezTo>
                      <a:pt x="963930" y="865338"/>
                      <a:pt x="821690" y="786598"/>
                      <a:pt x="778510" y="810728"/>
                    </a:cubicBezTo>
                    <a:cubicBezTo>
                      <a:pt x="735330" y="834858"/>
                      <a:pt x="751840" y="974558"/>
                      <a:pt x="709930" y="985988"/>
                    </a:cubicBezTo>
                    <a:cubicBezTo>
                      <a:pt x="657860" y="1001228"/>
                      <a:pt x="509270" y="867878"/>
                      <a:pt x="462280" y="801838"/>
                    </a:cubicBezTo>
                    <a:cubicBezTo>
                      <a:pt x="427990" y="754848"/>
                      <a:pt x="419100" y="705318"/>
                      <a:pt x="414020" y="654518"/>
                    </a:cubicBezTo>
                    <a:cubicBezTo>
                      <a:pt x="408940" y="603718"/>
                      <a:pt x="417830" y="545298"/>
                      <a:pt x="433070" y="497038"/>
                    </a:cubicBezTo>
                    <a:cubicBezTo>
                      <a:pt x="449580" y="450048"/>
                      <a:pt x="496570" y="414488"/>
                      <a:pt x="506730" y="368768"/>
                    </a:cubicBezTo>
                    <a:cubicBezTo>
                      <a:pt x="516890" y="320508"/>
                      <a:pt x="488950" y="262088"/>
                      <a:pt x="494030" y="212558"/>
                    </a:cubicBezTo>
                    <a:cubicBezTo>
                      <a:pt x="497840" y="166838"/>
                      <a:pt x="504190" y="112228"/>
                      <a:pt x="530860" y="79208"/>
                    </a:cubicBezTo>
                    <a:cubicBezTo>
                      <a:pt x="556260" y="44918"/>
                      <a:pt x="613410" y="16978"/>
                      <a:pt x="646430" y="8088"/>
                    </a:cubicBezTo>
                    <a:cubicBezTo>
                      <a:pt x="668020" y="3008"/>
                      <a:pt x="684530" y="3008"/>
                      <a:pt x="704850" y="9358"/>
                    </a:cubicBezTo>
                    <a:cubicBezTo>
                      <a:pt x="734060" y="18248"/>
                      <a:pt x="779780" y="43648"/>
                      <a:pt x="801370" y="67778"/>
                    </a:cubicBezTo>
                    <a:cubicBezTo>
                      <a:pt x="817880" y="88098"/>
                      <a:pt x="828040" y="113498"/>
                      <a:pt x="831850" y="137628"/>
                    </a:cubicBezTo>
                    <a:cubicBezTo>
                      <a:pt x="835660" y="161758"/>
                      <a:pt x="834390" y="189698"/>
                      <a:pt x="826770" y="213828"/>
                    </a:cubicBezTo>
                    <a:cubicBezTo>
                      <a:pt x="819150" y="236688"/>
                      <a:pt x="806450" y="260818"/>
                      <a:pt x="787400" y="278598"/>
                    </a:cubicBezTo>
                    <a:cubicBezTo>
                      <a:pt x="763270" y="300188"/>
                      <a:pt x="720090" y="328128"/>
                      <a:pt x="684530" y="324318"/>
                    </a:cubicBezTo>
                    <a:cubicBezTo>
                      <a:pt x="638810" y="319238"/>
                      <a:pt x="542290" y="216368"/>
                      <a:pt x="539750" y="218908"/>
                    </a:cubicBezTo>
                    <a:cubicBezTo>
                      <a:pt x="538480" y="220178"/>
                      <a:pt x="619760" y="277328"/>
                      <a:pt x="645160" y="316698"/>
                    </a:cubicBezTo>
                    <a:cubicBezTo>
                      <a:pt x="670560" y="356068"/>
                      <a:pt x="693420" y="408138"/>
                      <a:pt x="692150" y="455128"/>
                    </a:cubicBezTo>
                    <a:cubicBezTo>
                      <a:pt x="692150" y="503388"/>
                      <a:pt x="662940" y="550378"/>
                      <a:pt x="641350" y="599908"/>
                    </a:cubicBezTo>
                    <a:cubicBezTo>
                      <a:pt x="617220" y="651978"/>
                      <a:pt x="599440" y="731988"/>
                      <a:pt x="552450" y="759928"/>
                    </a:cubicBezTo>
                    <a:cubicBezTo>
                      <a:pt x="502920" y="790408"/>
                      <a:pt x="394970" y="792948"/>
                      <a:pt x="342900" y="767548"/>
                    </a:cubicBezTo>
                    <a:cubicBezTo>
                      <a:pt x="295910" y="743418"/>
                      <a:pt x="273050" y="673568"/>
                      <a:pt x="246380" y="626578"/>
                    </a:cubicBezTo>
                    <a:cubicBezTo>
                      <a:pt x="222250" y="585938"/>
                      <a:pt x="217170" y="538948"/>
                      <a:pt x="189230" y="504658"/>
                    </a:cubicBezTo>
                    <a:cubicBezTo>
                      <a:pt x="158750" y="469098"/>
                      <a:pt x="63500" y="429728"/>
                      <a:pt x="67310" y="417028"/>
                    </a:cubicBezTo>
                    <a:cubicBezTo>
                      <a:pt x="72390" y="405598"/>
                      <a:pt x="162560" y="439888"/>
                      <a:pt x="203200" y="427188"/>
                    </a:cubicBezTo>
                    <a:cubicBezTo>
                      <a:pt x="245110" y="414488"/>
                      <a:pt x="275590" y="333208"/>
                      <a:pt x="314960" y="339558"/>
                    </a:cubicBezTo>
                    <a:cubicBezTo>
                      <a:pt x="384810" y="352258"/>
                      <a:pt x="471170" y="688808"/>
                      <a:pt x="542290" y="706588"/>
                    </a:cubicBezTo>
                    <a:cubicBezTo>
                      <a:pt x="582930" y="716748"/>
                      <a:pt x="615950" y="644358"/>
                      <a:pt x="659130" y="638008"/>
                    </a:cubicBezTo>
                    <a:cubicBezTo>
                      <a:pt x="708660" y="630388"/>
                      <a:pt x="774700" y="655788"/>
                      <a:pt x="826770" y="676108"/>
                    </a:cubicBezTo>
                    <a:cubicBezTo>
                      <a:pt x="876300" y="693888"/>
                      <a:pt x="924560" y="720558"/>
                      <a:pt x="965200" y="748498"/>
                    </a:cubicBezTo>
                    <a:cubicBezTo>
                      <a:pt x="1003300" y="775168"/>
                      <a:pt x="1032510" y="803108"/>
                      <a:pt x="1062990" y="839938"/>
                    </a:cubicBezTo>
                    <a:cubicBezTo>
                      <a:pt x="1099820" y="881848"/>
                      <a:pt x="1172210" y="938998"/>
                      <a:pt x="1167130" y="992338"/>
                    </a:cubicBezTo>
                    <a:cubicBezTo>
                      <a:pt x="1162050" y="1057108"/>
                      <a:pt x="1029970" y="1186648"/>
                      <a:pt x="969010" y="1195538"/>
                    </a:cubicBezTo>
                    <a:cubicBezTo>
                      <a:pt x="927100" y="1203158"/>
                      <a:pt x="886460" y="1162518"/>
                      <a:pt x="849630" y="1134578"/>
                    </a:cubicBezTo>
                    <a:cubicBezTo>
                      <a:pt x="810260" y="1104098"/>
                      <a:pt x="784860" y="1044408"/>
                      <a:pt x="742950" y="1017738"/>
                    </a:cubicBezTo>
                    <a:cubicBezTo>
                      <a:pt x="704850" y="992338"/>
                      <a:pt x="660400" y="984718"/>
                      <a:pt x="615950" y="973288"/>
                    </a:cubicBezTo>
                    <a:cubicBezTo>
                      <a:pt x="567690" y="963128"/>
                      <a:pt x="497840" y="949158"/>
                      <a:pt x="463550" y="954238"/>
                    </a:cubicBezTo>
                    <a:cubicBezTo>
                      <a:pt x="447040" y="956778"/>
                      <a:pt x="441960" y="969478"/>
                      <a:pt x="426720" y="969478"/>
                    </a:cubicBezTo>
                    <a:cubicBezTo>
                      <a:pt x="401320" y="969478"/>
                      <a:pt x="355600" y="949158"/>
                      <a:pt x="331470" y="926298"/>
                    </a:cubicBezTo>
                    <a:cubicBezTo>
                      <a:pt x="307340" y="903438"/>
                      <a:pt x="288290" y="866608"/>
                      <a:pt x="281940" y="833588"/>
                    </a:cubicBezTo>
                    <a:cubicBezTo>
                      <a:pt x="276860" y="801838"/>
                      <a:pt x="283210" y="759928"/>
                      <a:pt x="298450" y="730718"/>
                    </a:cubicBezTo>
                    <a:cubicBezTo>
                      <a:pt x="313690" y="701508"/>
                      <a:pt x="350520" y="673568"/>
                      <a:pt x="374650" y="659598"/>
                    </a:cubicBezTo>
                    <a:cubicBezTo>
                      <a:pt x="392430" y="649438"/>
                      <a:pt x="405130" y="645628"/>
                      <a:pt x="425450" y="644358"/>
                    </a:cubicBezTo>
                    <a:cubicBezTo>
                      <a:pt x="453390" y="644358"/>
                      <a:pt x="499110" y="649438"/>
                      <a:pt x="527050" y="667218"/>
                    </a:cubicBezTo>
                    <a:cubicBezTo>
                      <a:pt x="556260" y="683728"/>
                      <a:pt x="582930" y="721828"/>
                      <a:pt x="595630" y="745958"/>
                    </a:cubicBezTo>
                    <a:cubicBezTo>
                      <a:pt x="604520" y="763738"/>
                      <a:pt x="605790" y="780248"/>
                      <a:pt x="607060" y="798028"/>
                    </a:cubicBezTo>
                    <a:cubicBezTo>
                      <a:pt x="608330" y="815808"/>
                      <a:pt x="608330" y="832318"/>
                      <a:pt x="600710" y="850098"/>
                    </a:cubicBezTo>
                    <a:cubicBezTo>
                      <a:pt x="591820" y="876768"/>
                      <a:pt x="568960" y="917408"/>
                      <a:pt x="542290" y="937728"/>
                    </a:cubicBezTo>
                    <a:cubicBezTo>
                      <a:pt x="516890" y="956778"/>
                      <a:pt x="472440" y="968208"/>
                      <a:pt x="444500" y="970748"/>
                    </a:cubicBezTo>
                    <a:cubicBezTo>
                      <a:pt x="424180" y="972018"/>
                      <a:pt x="410210" y="970748"/>
                      <a:pt x="392430" y="961858"/>
                    </a:cubicBezTo>
                    <a:cubicBezTo>
                      <a:pt x="365760" y="951698"/>
                      <a:pt x="326390" y="921218"/>
                      <a:pt x="308610" y="899628"/>
                    </a:cubicBezTo>
                    <a:cubicBezTo>
                      <a:pt x="295910" y="884388"/>
                      <a:pt x="290830" y="867878"/>
                      <a:pt x="285750" y="851368"/>
                    </a:cubicBezTo>
                    <a:cubicBezTo>
                      <a:pt x="281940" y="834858"/>
                      <a:pt x="278130" y="818348"/>
                      <a:pt x="280670" y="799298"/>
                    </a:cubicBezTo>
                    <a:cubicBezTo>
                      <a:pt x="284480" y="771358"/>
                      <a:pt x="297180" y="726908"/>
                      <a:pt x="318770" y="701508"/>
                    </a:cubicBezTo>
                    <a:cubicBezTo>
                      <a:pt x="340360" y="676108"/>
                      <a:pt x="370840" y="658328"/>
                      <a:pt x="407670" y="648168"/>
                    </a:cubicBezTo>
                    <a:cubicBezTo>
                      <a:pt x="459740" y="632928"/>
                      <a:pt x="546100" y="650708"/>
                      <a:pt x="605790" y="646898"/>
                    </a:cubicBezTo>
                    <a:cubicBezTo>
                      <a:pt x="655320" y="643088"/>
                      <a:pt x="695960" y="622768"/>
                      <a:pt x="739140" y="627848"/>
                    </a:cubicBezTo>
                    <a:cubicBezTo>
                      <a:pt x="782320" y="631658"/>
                      <a:pt x="819150" y="643088"/>
                      <a:pt x="866140" y="674838"/>
                    </a:cubicBezTo>
                    <a:cubicBezTo>
                      <a:pt x="951230" y="730718"/>
                      <a:pt x="1106170" y="903438"/>
                      <a:pt x="1168400" y="992338"/>
                    </a:cubicBezTo>
                    <a:cubicBezTo>
                      <a:pt x="1206500" y="1045678"/>
                      <a:pt x="1240790" y="1085048"/>
                      <a:pt x="1240790" y="1133308"/>
                    </a:cubicBezTo>
                    <a:cubicBezTo>
                      <a:pt x="1239520" y="1184108"/>
                      <a:pt x="1197610" y="1270468"/>
                      <a:pt x="1154430" y="1293328"/>
                    </a:cubicBezTo>
                    <a:cubicBezTo>
                      <a:pt x="1111250" y="1316188"/>
                      <a:pt x="1036320" y="1303488"/>
                      <a:pt x="981710" y="1274278"/>
                    </a:cubicBezTo>
                    <a:cubicBezTo>
                      <a:pt x="908050" y="1232368"/>
                      <a:pt x="845820" y="1065998"/>
                      <a:pt x="779780" y="1016468"/>
                    </a:cubicBezTo>
                    <a:cubicBezTo>
                      <a:pt x="736600" y="983448"/>
                      <a:pt x="697230" y="972018"/>
                      <a:pt x="652780" y="963128"/>
                    </a:cubicBezTo>
                    <a:cubicBezTo>
                      <a:pt x="609600" y="954238"/>
                      <a:pt x="563880" y="964398"/>
                      <a:pt x="519430" y="959318"/>
                    </a:cubicBezTo>
                    <a:cubicBezTo>
                      <a:pt x="474980" y="954238"/>
                      <a:pt x="426720" y="954238"/>
                      <a:pt x="383540" y="933918"/>
                    </a:cubicBezTo>
                    <a:cubicBezTo>
                      <a:pt x="336550" y="912328"/>
                      <a:pt x="295910" y="872958"/>
                      <a:pt x="254000" y="825968"/>
                    </a:cubicBezTo>
                    <a:cubicBezTo>
                      <a:pt x="201930" y="767548"/>
                      <a:pt x="140970" y="665948"/>
                      <a:pt x="104140" y="601178"/>
                    </a:cubicBezTo>
                    <a:cubicBezTo>
                      <a:pt x="78740" y="555458"/>
                      <a:pt x="62230" y="521168"/>
                      <a:pt x="45720" y="477988"/>
                    </a:cubicBezTo>
                    <a:cubicBezTo>
                      <a:pt x="27940" y="430998"/>
                      <a:pt x="1270" y="377658"/>
                      <a:pt x="0" y="329398"/>
                    </a:cubicBezTo>
                    <a:cubicBezTo>
                      <a:pt x="0" y="282408"/>
                      <a:pt x="7620" y="222718"/>
                      <a:pt x="39370" y="192238"/>
                    </a:cubicBezTo>
                    <a:cubicBezTo>
                      <a:pt x="78740" y="155408"/>
                      <a:pt x="184150" y="136358"/>
                      <a:pt x="238760" y="147788"/>
                    </a:cubicBezTo>
                    <a:cubicBezTo>
                      <a:pt x="284480" y="156678"/>
                      <a:pt x="313690" y="199858"/>
                      <a:pt x="351790" y="231608"/>
                    </a:cubicBezTo>
                    <a:cubicBezTo>
                      <a:pt x="392430" y="265898"/>
                      <a:pt x="458470" y="302728"/>
                      <a:pt x="472440" y="348448"/>
                    </a:cubicBezTo>
                    <a:cubicBezTo>
                      <a:pt x="486410" y="389088"/>
                      <a:pt x="472440" y="452588"/>
                      <a:pt x="448310" y="488148"/>
                    </a:cubicBezTo>
                    <a:cubicBezTo>
                      <a:pt x="421640" y="526248"/>
                      <a:pt x="330200" y="578318"/>
                      <a:pt x="312420" y="564348"/>
                    </a:cubicBezTo>
                    <a:cubicBezTo>
                      <a:pt x="285750" y="541488"/>
                      <a:pt x="414020" y="258278"/>
                      <a:pt x="462280" y="166838"/>
                    </a:cubicBezTo>
                    <a:cubicBezTo>
                      <a:pt x="488950" y="113498"/>
                      <a:pt x="505460" y="76668"/>
                      <a:pt x="542290" y="48728"/>
                    </a:cubicBezTo>
                    <a:cubicBezTo>
                      <a:pt x="580390" y="19518"/>
                      <a:pt x="646430" y="-7152"/>
                      <a:pt x="690880" y="1738"/>
                    </a:cubicBezTo>
                    <a:cubicBezTo>
                      <a:pt x="735330" y="11898"/>
                      <a:pt x="811530" y="102068"/>
                      <a:pt x="810260" y="104608"/>
                    </a:cubicBezTo>
                    <a:cubicBezTo>
                      <a:pt x="807720" y="107148"/>
                      <a:pt x="662940" y="15708"/>
                      <a:pt x="666750" y="6818"/>
                    </a:cubicBezTo>
                    <a:cubicBezTo>
                      <a:pt x="669290" y="1738"/>
                      <a:pt x="718820" y="10628"/>
                      <a:pt x="741680" y="20788"/>
                    </a:cubicBezTo>
                    <a:cubicBezTo>
                      <a:pt x="763270" y="30948"/>
                      <a:pt x="786130" y="46188"/>
                      <a:pt x="801370" y="67778"/>
                    </a:cubicBezTo>
                    <a:cubicBezTo>
                      <a:pt x="819150" y="94448"/>
                      <a:pt x="835660" y="141438"/>
                      <a:pt x="834390" y="175728"/>
                    </a:cubicBezTo>
                    <a:cubicBezTo>
                      <a:pt x="831850" y="211288"/>
                      <a:pt x="811530" y="253198"/>
                      <a:pt x="787400" y="278598"/>
                    </a:cubicBezTo>
                    <a:cubicBezTo>
                      <a:pt x="762000" y="302728"/>
                      <a:pt x="687070" y="328128"/>
                      <a:pt x="684530" y="324318"/>
                    </a:cubicBezTo>
                    <a:cubicBezTo>
                      <a:pt x="680720" y="319238"/>
                      <a:pt x="787400" y="216368"/>
                      <a:pt x="812800" y="226528"/>
                    </a:cubicBezTo>
                    <a:cubicBezTo>
                      <a:pt x="835660" y="235418"/>
                      <a:pt x="839470" y="321778"/>
                      <a:pt x="835660" y="367498"/>
                    </a:cubicBezTo>
                    <a:cubicBezTo>
                      <a:pt x="830580" y="413218"/>
                      <a:pt x="811530" y="461478"/>
                      <a:pt x="786130" y="499578"/>
                    </a:cubicBezTo>
                    <a:cubicBezTo>
                      <a:pt x="760730" y="538948"/>
                      <a:pt x="674370" y="571968"/>
                      <a:pt x="679450" y="599908"/>
                    </a:cubicBezTo>
                    <a:cubicBezTo>
                      <a:pt x="684530" y="630388"/>
                      <a:pt x="796290" y="639278"/>
                      <a:pt x="839470" y="672298"/>
                    </a:cubicBezTo>
                    <a:cubicBezTo>
                      <a:pt x="881380" y="702778"/>
                      <a:pt x="913130" y="745958"/>
                      <a:pt x="938530" y="787868"/>
                    </a:cubicBezTo>
                    <a:cubicBezTo>
                      <a:pt x="963930" y="828508"/>
                      <a:pt x="999490" y="880578"/>
                      <a:pt x="994410" y="921218"/>
                    </a:cubicBezTo>
                    <a:cubicBezTo>
                      <a:pt x="989330" y="961858"/>
                      <a:pt x="955040" y="1019008"/>
                      <a:pt x="913130" y="1031708"/>
                    </a:cubicBezTo>
                    <a:cubicBezTo>
                      <a:pt x="857250" y="1050758"/>
                      <a:pt x="702310" y="979638"/>
                      <a:pt x="662940" y="955508"/>
                    </a:cubicBezTo>
                    <a:cubicBezTo>
                      <a:pt x="647700" y="946618"/>
                      <a:pt x="645160" y="942808"/>
                      <a:pt x="637540" y="930108"/>
                    </a:cubicBezTo>
                    <a:cubicBezTo>
                      <a:pt x="623570" y="907248"/>
                      <a:pt x="605790" y="857718"/>
                      <a:pt x="605790" y="827238"/>
                    </a:cubicBezTo>
                    <a:cubicBezTo>
                      <a:pt x="605790" y="801838"/>
                      <a:pt x="615950" y="777708"/>
                      <a:pt x="627380" y="757388"/>
                    </a:cubicBezTo>
                    <a:cubicBezTo>
                      <a:pt x="640080" y="738338"/>
                      <a:pt x="659130" y="719288"/>
                      <a:pt x="679450" y="706588"/>
                    </a:cubicBezTo>
                    <a:cubicBezTo>
                      <a:pt x="699770" y="695158"/>
                      <a:pt x="723900" y="686268"/>
                      <a:pt x="749300" y="686268"/>
                    </a:cubicBezTo>
                    <a:cubicBezTo>
                      <a:pt x="779780" y="686268"/>
                      <a:pt x="852170" y="715478"/>
                      <a:pt x="850900" y="718018"/>
                    </a:cubicBezTo>
                    <a:cubicBezTo>
                      <a:pt x="850900" y="721828"/>
                      <a:pt x="763270" y="698968"/>
                      <a:pt x="759460" y="707858"/>
                    </a:cubicBezTo>
                    <a:cubicBezTo>
                      <a:pt x="754380" y="719288"/>
                      <a:pt x="863600" y="768818"/>
                      <a:pt x="867410" y="804378"/>
                    </a:cubicBezTo>
                    <a:cubicBezTo>
                      <a:pt x="869950" y="841208"/>
                      <a:pt x="793750" y="932648"/>
                      <a:pt x="768350" y="928838"/>
                    </a:cubicBezTo>
                    <a:cubicBezTo>
                      <a:pt x="744220" y="925028"/>
                      <a:pt x="698500" y="825968"/>
                      <a:pt x="716280" y="790408"/>
                    </a:cubicBezTo>
                    <a:cubicBezTo>
                      <a:pt x="739140" y="739608"/>
                      <a:pt x="909320" y="700238"/>
                      <a:pt x="990600" y="698968"/>
                    </a:cubicBezTo>
                    <a:cubicBezTo>
                      <a:pt x="1054100" y="697698"/>
                      <a:pt x="1122680" y="728178"/>
                      <a:pt x="1160780" y="751038"/>
                    </a:cubicBezTo>
                    <a:cubicBezTo>
                      <a:pt x="1184910" y="763738"/>
                      <a:pt x="1198880" y="775168"/>
                      <a:pt x="1210310" y="795488"/>
                    </a:cubicBezTo>
                    <a:cubicBezTo>
                      <a:pt x="1224280" y="820888"/>
                      <a:pt x="1234440" y="864068"/>
                      <a:pt x="1231900" y="892008"/>
                    </a:cubicBezTo>
                    <a:cubicBezTo>
                      <a:pt x="1230630" y="916138"/>
                      <a:pt x="1223010" y="936458"/>
                      <a:pt x="1207770" y="954238"/>
                    </a:cubicBezTo>
                    <a:cubicBezTo>
                      <a:pt x="1189990" y="977098"/>
                      <a:pt x="1155700" y="1002498"/>
                      <a:pt x="1125220" y="1010118"/>
                    </a:cubicBezTo>
                    <a:cubicBezTo>
                      <a:pt x="1094740" y="1016468"/>
                      <a:pt x="1055370" y="1011388"/>
                      <a:pt x="1026160" y="994878"/>
                    </a:cubicBezTo>
                    <a:cubicBezTo>
                      <a:pt x="988060" y="972018"/>
                      <a:pt x="957580" y="913598"/>
                      <a:pt x="927100" y="869148"/>
                    </a:cubicBezTo>
                    <a:cubicBezTo>
                      <a:pt x="896620" y="824698"/>
                      <a:pt x="859790" y="765008"/>
                      <a:pt x="844550" y="726908"/>
                    </a:cubicBezTo>
                    <a:cubicBezTo>
                      <a:pt x="835660" y="702778"/>
                      <a:pt x="829310" y="686268"/>
                      <a:pt x="830580" y="664678"/>
                    </a:cubicBezTo>
                    <a:cubicBezTo>
                      <a:pt x="833120" y="636738"/>
                      <a:pt x="849630" y="597368"/>
                      <a:pt x="867410" y="577048"/>
                    </a:cubicBezTo>
                    <a:cubicBezTo>
                      <a:pt x="881380" y="559268"/>
                      <a:pt x="901700" y="549108"/>
                      <a:pt x="920750" y="541488"/>
                    </a:cubicBezTo>
                    <a:cubicBezTo>
                      <a:pt x="939800" y="535138"/>
                      <a:pt x="956310" y="531328"/>
                      <a:pt x="984250" y="536408"/>
                    </a:cubicBezTo>
                    <a:cubicBezTo>
                      <a:pt x="1047750" y="547838"/>
                      <a:pt x="1193800" y="646898"/>
                      <a:pt x="1283970" y="679918"/>
                    </a:cubicBezTo>
                    <a:cubicBezTo>
                      <a:pt x="1353820" y="706588"/>
                      <a:pt x="1432560" y="715478"/>
                      <a:pt x="1475740" y="733258"/>
                    </a:cubicBezTo>
                    <a:cubicBezTo>
                      <a:pt x="1501140" y="744688"/>
                      <a:pt x="1516380" y="749768"/>
                      <a:pt x="1531620" y="766278"/>
                    </a:cubicBezTo>
                    <a:cubicBezTo>
                      <a:pt x="1549400" y="785328"/>
                      <a:pt x="1568450" y="822158"/>
                      <a:pt x="1570990" y="851368"/>
                    </a:cubicBezTo>
                    <a:cubicBezTo>
                      <a:pt x="1573530" y="880578"/>
                      <a:pt x="1559560" y="919948"/>
                      <a:pt x="1544320" y="941538"/>
                    </a:cubicBezTo>
                    <a:cubicBezTo>
                      <a:pt x="1531620" y="960588"/>
                      <a:pt x="1515110" y="974558"/>
                      <a:pt x="1494790" y="982178"/>
                    </a:cubicBezTo>
                    <a:cubicBezTo>
                      <a:pt x="1469390" y="992338"/>
                      <a:pt x="1400810" y="989798"/>
                      <a:pt x="1400810" y="989798"/>
                    </a:cubicBezTo>
                  </a:path>
                </a:pathLst>
              </a:custGeom>
              <a:solidFill>
                <a:srgbClr val="0076BF"/>
              </a:solidFill>
              <a:ln cap="sq">
                <a:noFill/>
                <a:prstDash val="solid"/>
                <a:miter/>
              </a:ln>
            </p:spPr>
            <p:txBody>
              <a:bodyPr/>
              <a:lstStyle/>
              <a:p>
                <a:endParaRPr lang="en-IE"/>
              </a:p>
            </p:txBody>
          </p:sp>
        </p:grpSp>
        <p:sp>
          <p:nvSpPr>
            <p:cNvPr id="103" name="TextBox 103"/>
            <p:cNvSpPr txBox="1"/>
            <p:nvPr/>
          </p:nvSpPr>
          <p:spPr>
            <a:xfrm>
              <a:off x="1922920" y="4498828"/>
              <a:ext cx="1994372" cy="661139"/>
            </a:xfrm>
            <a:prstGeom prst="rect">
              <a:avLst/>
            </a:prstGeom>
          </p:spPr>
          <p:txBody>
            <a:bodyPr lIns="0" tIns="0" rIns="0" bIns="0" rtlCol="0" anchor="t">
              <a:spAutoFit/>
            </a:bodyPr>
            <a:lstStyle/>
            <a:p>
              <a:pPr marL="0" lvl="0" indent="0" algn="ctr">
                <a:lnSpc>
                  <a:spcPts val="4327"/>
                </a:lnSpc>
                <a:spcBef>
                  <a:spcPct val="0"/>
                </a:spcBef>
              </a:pPr>
              <a:r>
                <a:rPr lang="en-US" sz="4808" b="1" spc="-24" dirty="0">
                  <a:solidFill>
                    <a:srgbClr val="FFFFFF"/>
                  </a:solidFill>
                  <a:latin typeface="Poppins Bold"/>
                  <a:ea typeface="Poppins Bold"/>
                  <a:cs typeface="Poppins Bold"/>
                  <a:sym typeface="Poppins Bold"/>
                </a:rPr>
                <a:t>12,000</a:t>
              </a:r>
            </a:p>
          </p:txBody>
        </p:sp>
        <p:sp>
          <p:nvSpPr>
            <p:cNvPr id="104" name="TextBox 104"/>
            <p:cNvSpPr txBox="1"/>
            <p:nvPr/>
          </p:nvSpPr>
          <p:spPr>
            <a:xfrm>
              <a:off x="1973651" y="4053828"/>
              <a:ext cx="1892912" cy="327462"/>
            </a:xfrm>
            <a:prstGeom prst="rect">
              <a:avLst/>
            </a:prstGeom>
          </p:spPr>
          <p:txBody>
            <a:bodyPr wrap="square" lIns="0" tIns="0" rIns="0" bIns="0" rtlCol="0" anchor="t">
              <a:spAutoFit/>
            </a:bodyPr>
            <a:lstStyle/>
            <a:p>
              <a:pPr marL="0" lvl="0" indent="0" algn="ctr">
                <a:lnSpc>
                  <a:spcPts val="2422"/>
                </a:lnSpc>
                <a:spcBef>
                  <a:spcPct val="0"/>
                </a:spcBef>
              </a:pPr>
              <a:r>
                <a:rPr lang="en-US" sz="2691" b="1" spc="-13" dirty="0">
                  <a:solidFill>
                    <a:srgbClr val="FFFFFF"/>
                  </a:solidFill>
                  <a:latin typeface="Poppins Medium"/>
                  <a:ea typeface="Poppins Medium"/>
                  <a:cs typeface="Poppins Medium"/>
                  <a:sym typeface="Poppins Medium"/>
                </a:rPr>
                <a:t>more than</a:t>
              </a:r>
            </a:p>
          </p:txBody>
        </p:sp>
        <p:sp>
          <p:nvSpPr>
            <p:cNvPr id="105" name="TextBox 105"/>
            <p:cNvSpPr txBox="1"/>
            <p:nvPr/>
          </p:nvSpPr>
          <p:spPr>
            <a:xfrm>
              <a:off x="2314853" y="5065592"/>
              <a:ext cx="1210507" cy="327462"/>
            </a:xfrm>
            <a:prstGeom prst="rect">
              <a:avLst/>
            </a:prstGeom>
          </p:spPr>
          <p:txBody>
            <a:bodyPr wrap="square" lIns="0" tIns="0" rIns="0" bIns="0" rtlCol="0" anchor="t">
              <a:spAutoFit/>
            </a:bodyPr>
            <a:lstStyle/>
            <a:p>
              <a:pPr marL="0" lvl="0" indent="0" algn="ctr">
                <a:lnSpc>
                  <a:spcPts val="2422"/>
                </a:lnSpc>
                <a:spcBef>
                  <a:spcPct val="0"/>
                </a:spcBef>
              </a:pPr>
              <a:r>
                <a:rPr lang="en-US" sz="2691" b="1" spc="-13" dirty="0">
                  <a:solidFill>
                    <a:srgbClr val="FFFFFF"/>
                  </a:solidFill>
                  <a:latin typeface="Poppins Medium"/>
                  <a:ea typeface="Poppins Medium"/>
                  <a:cs typeface="Poppins Medium"/>
                  <a:sym typeface="Poppins Medium"/>
                </a:rPr>
                <a:t>lakes</a:t>
              </a:r>
            </a:p>
          </p:txBody>
        </p:sp>
        <p:sp>
          <p:nvSpPr>
            <p:cNvPr id="106" name="TextBox 106"/>
            <p:cNvSpPr txBox="1"/>
            <p:nvPr/>
          </p:nvSpPr>
          <p:spPr>
            <a:xfrm>
              <a:off x="2925540" y="9304260"/>
              <a:ext cx="4107401" cy="667465"/>
            </a:xfrm>
            <a:prstGeom prst="rect">
              <a:avLst/>
            </a:prstGeom>
          </p:spPr>
          <p:txBody>
            <a:bodyPr lIns="0" tIns="0" rIns="0" bIns="0" rtlCol="0" anchor="t">
              <a:spAutoFit/>
            </a:bodyPr>
            <a:lstStyle/>
            <a:p>
              <a:pPr marL="0" lvl="0" indent="0" algn="ctr">
                <a:lnSpc>
                  <a:spcPts val="2422"/>
                </a:lnSpc>
                <a:spcBef>
                  <a:spcPct val="0"/>
                </a:spcBef>
              </a:pPr>
              <a:r>
                <a:rPr lang="en-US" sz="2691" b="1" spc="-13">
                  <a:solidFill>
                    <a:srgbClr val="FFFFFF"/>
                  </a:solidFill>
                  <a:latin typeface="Poppins Medium"/>
                  <a:ea typeface="Poppins Medium"/>
                  <a:cs typeface="Poppins Medium"/>
                  <a:sym typeface="Poppins Medium"/>
                </a:rPr>
                <a:t>of land covered by peatlands and bogs</a:t>
              </a:r>
            </a:p>
          </p:txBody>
        </p:sp>
        <p:sp>
          <p:nvSpPr>
            <p:cNvPr id="107" name="Freeform 107"/>
            <p:cNvSpPr/>
            <p:nvPr/>
          </p:nvSpPr>
          <p:spPr>
            <a:xfrm>
              <a:off x="2384778" y="6417490"/>
              <a:ext cx="6322381" cy="3603757"/>
            </a:xfrm>
            <a:custGeom>
              <a:avLst/>
              <a:gdLst/>
              <a:ahLst/>
              <a:cxnLst/>
              <a:rect l="l" t="t" r="r" b="b"/>
              <a:pathLst>
                <a:path w="8429841" h="4805009">
                  <a:moveTo>
                    <a:pt x="0" y="0"/>
                  </a:moveTo>
                  <a:lnTo>
                    <a:pt x="8429841" y="0"/>
                  </a:lnTo>
                  <a:lnTo>
                    <a:pt x="8429841" y="4805009"/>
                  </a:lnTo>
                  <a:lnTo>
                    <a:pt x="0" y="4805009"/>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IE"/>
            </a:p>
          </p:txBody>
        </p:sp>
        <p:grpSp>
          <p:nvGrpSpPr>
            <p:cNvPr id="108" name="Group 108"/>
            <p:cNvGrpSpPr/>
            <p:nvPr/>
          </p:nvGrpSpPr>
          <p:grpSpPr>
            <a:xfrm>
              <a:off x="7109640" y="8585929"/>
              <a:ext cx="241085" cy="241085"/>
              <a:chOff x="0" y="0"/>
              <a:chExt cx="367030" cy="367030"/>
            </a:xfrm>
          </p:grpSpPr>
          <p:sp>
            <p:nvSpPr>
              <p:cNvPr id="109" name="Freeform 109"/>
              <p:cNvSpPr/>
              <p:nvPr/>
            </p:nvSpPr>
            <p:spPr>
              <a:xfrm>
                <a:off x="50562" y="48657"/>
                <a:ext cx="260588" cy="266541"/>
              </a:xfrm>
              <a:custGeom>
                <a:avLst/>
                <a:gdLst/>
                <a:ahLst/>
                <a:cxnLst/>
                <a:rect l="l" t="t" r="r" b="b"/>
                <a:pathLst>
                  <a:path w="260588" h="266541">
                    <a:moveTo>
                      <a:pt x="260588" y="93583"/>
                    </a:moveTo>
                    <a:cubicBezTo>
                      <a:pt x="260588" y="177403"/>
                      <a:pt x="250428" y="198993"/>
                      <a:pt x="237728" y="215503"/>
                    </a:cubicBezTo>
                    <a:cubicBezTo>
                      <a:pt x="225028" y="232013"/>
                      <a:pt x="205978" y="245983"/>
                      <a:pt x="188198" y="254873"/>
                    </a:cubicBezTo>
                    <a:cubicBezTo>
                      <a:pt x="169148" y="263763"/>
                      <a:pt x="145018" y="267573"/>
                      <a:pt x="124698" y="266303"/>
                    </a:cubicBezTo>
                    <a:cubicBezTo>
                      <a:pt x="104378" y="265033"/>
                      <a:pt x="81518" y="258683"/>
                      <a:pt x="63738" y="247253"/>
                    </a:cubicBezTo>
                    <a:cubicBezTo>
                      <a:pt x="45958" y="237093"/>
                      <a:pt x="29448" y="220583"/>
                      <a:pt x="19288" y="202803"/>
                    </a:cubicBezTo>
                    <a:cubicBezTo>
                      <a:pt x="7858" y="185023"/>
                      <a:pt x="1508" y="162163"/>
                      <a:pt x="238" y="141843"/>
                    </a:cubicBezTo>
                    <a:cubicBezTo>
                      <a:pt x="-1032" y="120253"/>
                      <a:pt x="2778" y="97393"/>
                      <a:pt x="11668" y="78343"/>
                    </a:cubicBezTo>
                    <a:cubicBezTo>
                      <a:pt x="19288" y="59293"/>
                      <a:pt x="34528" y="41513"/>
                      <a:pt x="51038" y="28813"/>
                    </a:cubicBezTo>
                    <a:cubicBezTo>
                      <a:pt x="67548" y="16113"/>
                      <a:pt x="89138" y="5953"/>
                      <a:pt x="109458" y="2143"/>
                    </a:cubicBezTo>
                    <a:cubicBezTo>
                      <a:pt x="129778" y="-1667"/>
                      <a:pt x="152638" y="-397"/>
                      <a:pt x="172958" y="5953"/>
                    </a:cubicBezTo>
                    <a:cubicBezTo>
                      <a:pt x="192008" y="12303"/>
                      <a:pt x="227568" y="38973"/>
                      <a:pt x="227568" y="38973"/>
                    </a:cubicBezTo>
                  </a:path>
                </a:pathLst>
              </a:custGeom>
              <a:solidFill>
                <a:srgbClr val="0076BF"/>
              </a:solidFill>
              <a:ln cap="sq">
                <a:noFill/>
                <a:prstDash val="solid"/>
                <a:miter/>
              </a:ln>
            </p:spPr>
            <p:txBody>
              <a:bodyPr/>
              <a:lstStyle/>
              <a:p>
                <a:endParaRPr lang="en-IE"/>
              </a:p>
            </p:txBody>
          </p:sp>
        </p:grpSp>
        <p:grpSp>
          <p:nvGrpSpPr>
            <p:cNvPr id="110" name="Group 110"/>
            <p:cNvGrpSpPr/>
            <p:nvPr/>
          </p:nvGrpSpPr>
          <p:grpSpPr>
            <a:xfrm>
              <a:off x="7126324" y="8602614"/>
              <a:ext cx="265277" cy="265277"/>
              <a:chOff x="0" y="0"/>
              <a:chExt cx="403860" cy="403860"/>
            </a:xfrm>
          </p:grpSpPr>
          <p:sp>
            <p:nvSpPr>
              <p:cNvPr id="111" name="Freeform 111"/>
              <p:cNvSpPr/>
              <p:nvPr/>
            </p:nvSpPr>
            <p:spPr>
              <a:xfrm>
                <a:off x="50564" y="48720"/>
                <a:ext cx="297416" cy="304534"/>
              </a:xfrm>
              <a:custGeom>
                <a:avLst/>
                <a:gdLst/>
                <a:ahLst/>
                <a:cxnLst/>
                <a:rect l="l" t="t" r="r" b="b"/>
                <a:pathLst>
                  <a:path w="297416" h="304534">
                    <a:moveTo>
                      <a:pt x="297416" y="107490"/>
                    </a:moveTo>
                    <a:cubicBezTo>
                      <a:pt x="297416" y="202740"/>
                      <a:pt x="285986" y="228140"/>
                      <a:pt x="272016" y="245920"/>
                    </a:cubicBezTo>
                    <a:cubicBezTo>
                      <a:pt x="256776" y="264970"/>
                      <a:pt x="236456" y="281480"/>
                      <a:pt x="214866" y="291640"/>
                    </a:cubicBezTo>
                    <a:cubicBezTo>
                      <a:pt x="193276" y="300530"/>
                      <a:pt x="166606" y="305610"/>
                      <a:pt x="142476" y="304340"/>
                    </a:cubicBezTo>
                    <a:cubicBezTo>
                      <a:pt x="119616" y="303070"/>
                      <a:pt x="92946" y="295450"/>
                      <a:pt x="72626" y="282750"/>
                    </a:cubicBezTo>
                    <a:cubicBezTo>
                      <a:pt x="52306" y="270050"/>
                      <a:pt x="33256" y="251000"/>
                      <a:pt x="21826" y="230680"/>
                    </a:cubicBezTo>
                    <a:cubicBezTo>
                      <a:pt x="9126" y="211630"/>
                      <a:pt x="1506" y="184960"/>
                      <a:pt x="236" y="162100"/>
                    </a:cubicBezTo>
                    <a:cubicBezTo>
                      <a:pt x="-1034" y="137970"/>
                      <a:pt x="2776" y="111300"/>
                      <a:pt x="12936" y="89710"/>
                    </a:cubicBezTo>
                    <a:cubicBezTo>
                      <a:pt x="23096" y="68120"/>
                      <a:pt x="39606" y="46530"/>
                      <a:pt x="58656" y="32560"/>
                    </a:cubicBezTo>
                    <a:cubicBezTo>
                      <a:pt x="76436" y="17320"/>
                      <a:pt x="101836" y="7160"/>
                      <a:pt x="124696" y="2080"/>
                    </a:cubicBezTo>
                    <a:cubicBezTo>
                      <a:pt x="147556" y="-1730"/>
                      <a:pt x="174226" y="-460"/>
                      <a:pt x="197086" y="7160"/>
                    </a:cubicBezTo>
                    <a:cubicBezTo>
                      <a:pt x="219946" y="13510"/>
                      <a:pt x="259316" y="45260"/>
                      <a:pt x="259316" y="45260"/>
                    </a:cubicBezTo>
                  </a:path>
                </a:pathLst>
              </a:custGeom>
              <a:solidFill>
                <a:srgbClr val="3391CC"/>
              </a:solidFill>
              <a:ln cap="sq">
                <a:noFill/>
                <a:prstDash val="solid"/>
                <a:miter/>
              </a:ln>
            </p:spPr>
            <p:txBody>
              <a:bodyPr/>
              <a:lstStyle/>
              <a:p>
                <a:endParaRPr lang="en-IE"/>
              </a:p>
            </p:txBody>
          </p:sp>
        </p:grpSp>
        <p:grpSp>
          <p:nvGrpSpPr>
            <p:cNvPr id="112" name="Group 112"/>
            <p:cNvGrpSpPr/>
            <p:nvPr/>
          </p:nvGrpSpPr>
          <p:grpSpPr>
            <a:xfrm>
              <a:off x="7067929" y="8584261"/>
              <a:ext cx="265277" cy="265277"/>
              <a:chOff x="0" y="0"/>
              <a:chExt cx="403860" cy="403860"/>
            </a:xfrm>
          </p:grpSpPr>
          <p:sp>
            <p:nvSpPr>
              <p:cNvPr id="113" name="Freeform 113"/>
              <p:cNvSpPr/>
              <p:nvPr/>
            </p:nvSpPr>
            <p:spPr>
              <a:xfrm>
                <a:off x="50564" y="48720"/>
                <a:ext cx="297416" cy="304534"/>
              </a:xfrm>
              <a:custGeom>
                <a:avLst/>
                <a:gdLst/>
                <a:ahLst/>
                <a:cxnLst/>
                <a:rect l="l" t="t" r="r" b="b"/>
                <a:pathLst>
                  <a:path w="297416" h="304534">
                    <a:moveTo>
                      <a:pt x="297416" y="106220"/>
                    </a:moveTo>
                    <a:cubicBezTo>
                      <a:pt x="297416" y="202740"/>
                      <a:pt x="285986" y="226870"/>
                      <a:pt x="272016" y="245920"/>
                    </a:cubicBezTo>
                    <a:cubicBezTo>
                      <a:pt x="256776" y="264970"/>
                      <a:pt x="236456" y="281480"/>
                      <a:pt x="214866" y="291640"/>
                    </a:cubicBezTo>
                    <a:cubicBezTo>
                      <a:pt x="193276" y="300530"/>
                      <a:pt x="166606" y="305610"/>
                      <a:pt x="142476" y="304340"/>
                    </a:cubicBezTo>
                    <a:cubicBezTo>
                      <a:pt x="119616" y="303070"/>
                      <a:pt x="92946" y="294180"/>
                      <a:pt x="72626" y="282750"/>
                    </a:cubicBezTo>
                    <a:cubicBezTo>
                      <a:pt x="53576" y="270050"/>
                      <a:pt x="33256" y="251000"/>
                      <a:pt x="21826" y="230680"/>
                    </a:cubicBezTo>
                    <a:cubicBezTo>
                      <a:pt x="9126" y="210360"/>
                      <a:pt x="1506" y="184960"/>
                      <a:pt x="236" y="160830"/>
                    </a:cubicBezTo>
                    <a:cubicBezTo>
                      <a:pt x="-1034" y="137970"/>
                      <a:pt x="2776" y="111300"/>
                      <a:pt x="12936" y="89710"/>
                    </a:cubicBezTo>
                    <a:cubicBezTo>
                      <a:pt x="23096" y="68120"/>
                      <a:pt x="39606" y="46530"/>
                      <a:pt x="58656" y="32560"/>
                    </a:cubicBezTo>
                    <a:cubicBezTo>
                      <a:pt x="76436" y="17320"/>
                      <a:pt x="101836" y="5890"/>
                      <a:pt x="124696" y="2080"/>
                    </a:cubicBezTo>
                    <a:cubicBezTo>
                      <a:pt x="147556" y="-1730"/>
                      <a:pt x="174226" y="-460"/>
                      <a:pt x="197086" y="7160"/>
                    </a:cubicBezTo>
                    <a:cubicBezTo>
                      <a:pt x="219946" y="13510"/>
                      <a:pt x="259316" y="43990"/>
                      <a:pt x="259316" y="43990"/>
                    </a:cubicBezTo>
                  </a:path>
                </a:pathLst>
              </a:custGeom>
              <a:solidFill>
                <a:srgbClr val="3391CC"/>
              </a:solidFill>
              <a:ln cap="sq">
                <a:noFill/>
                <a:prstDash val="solid"/>
                <a:miter/>
              </a:ln>
            </p:spPr>
            <p:txBody>
              <a:bodyPr/>
              <a:lstStyle/>
              <a:p>
                <a:endParaRPr lang="en-IE"/>
              </a:p>
            </p:txBody>
          </p:sp>
        </p:grpSp>
        <p:grpSp>
          <p:nvGrpSpPr>
            <p:cNvPr id="114" name="Group 114"/>
            <p:cNvGrpSpPr/>
            <p:nvPr/>
          </p:nvGrpSpPr>
          <p:grpSpPr>
            <a:xfrm>
              <a:off x="2362190" y="7987806"/>
              <a:ext cx="3265905" cy="497185"/>
              <a:chOff x="0" y="0"/>
              <a:chExt cx="4972050" cy="756920"/>
            </a:xfrm>
          </p:grpSpPr>
          <p:sp>
            <p:nvSpPr>
              <p:cNvPr id="115" name="Freeform 115"/>
              <p:cNvSpPr/>
              <p:nvPr/>
            </p:nvSpPr>
            <p:spPr>
              <a:xfrm>
                <a:off x="50800" y="49906"/>
                <a:ext cx="4869502" cy="656080"/>
              </a:xfrm>
              <a:custGeom>
                <a:avLst/>
                <a:gdLst/>
                <a:ahLst/>
                <a:cxnLst/>
                <a:rect l="l" t="t" r="r" b="b"/>
                <a:pathLst>
                  <a:path w="4869502" h="656080">
                    <a:moveTo>
                      <a:pt x="138430" y="263784"/>
                    </a:moveTo>
                    <a:cubicBezTo>
                      <a:pt x="905510" y="172344"/>
                      <a:pt x="1229360" y="85984"/>
                      <a:pt x="1550670" y="51694"/>
                    </a:cubicBezTo>
                    <a:cubicBezTo>
                      <a:pt x="1913890" y="12324"/>
                      <a:pt x="2501900" y="-4186"/>
                      <a:pt x="2720340" y="894"/>
                    </a:cubicBezTo>
                    <a:cubicBezTo>
                      <a:pt x="2804160" y="2164"/>
                      <a:pt x="2839720" y="4704"/>
                      <a:pt x="2894330" y="16134"/>
                    </a:cubicBezTo>
                    <a:cubicBezTo>
                      <a:pt x="2947670" y="27564"/>
                      <a:pt x="2997200" y="45344"/>
                      <a:pt x="3045460" y="65664"/>
                    </a:cubicBezTo>
                    <a:cubicBezTo>
                      <a:pt x="3092450" y="85984"/>
                      <a:pt x="3133090" y="117734"/>
                      <a:pt x="3181350" y="138054"/>
                    </a:cubicBezTo>
                    <a:cubicBezTo>
                      <a:pt x="3229610" y="158374"/>
                      <a:pt x="3262630" y="168534"/>
                      <a:pt x="3336290" y="183774"/>
                    </a:cubicBezTo>
                    <a:cubicBezTo>
                      <a:pt x="3510280" y="220604"/>
                      <a:pt x="3995420" y="286644"/>
                      <a:pt x="4221480" y="295534"/>
                    </a:cubicBezTo>
                    <a:cubicBezTo>
                      <a:pt x="4359910" y="300614"/>
                      <a:pt x="4462780" y="279024"/>
                      <a:pt x="4559300" y="279024"/>
                    </a:cubicBezTo>
                    <a:cubicBezTo>
                      <a:pt x="4630420" y="279024"/>
                      <a:pt x="4697730" y="270134"/>
                      <a:pt x="4747260" y="287914"/>
                    </a:cubicBezTo>
                    <a:cubicBezTo>
                      <a:pt x="4785360" y="301884"/>
                      <a:pt x="4818380" y="327284"/>
                      <a:pt x="4838700" y="357764"/>
                    </a:cubicBezTo>
                    <a:cubicBezTo>
                      <a:pt x="4859020" y="388244"/>
                      <a:pt x="4871720" y="432694"/>
                      <a:pt x="4869180" y="469524"/>
                    </a:cubicBezTo>
                    <a:cubicBezTo>
                      <a:pt x="4867910" y="505084"/>
                      <a:pt x="4850130" y="548264"/>
                      <a:pt x="4827270" y="576204"/>
                    </a:cubicBezTo>
                    <a:cubicBezTo>
                      <a:pt x="4803140" y="604144"/>
                      <a:pt x="4763770" y="628274"/>
                      <a:pt x="4728210" y="635894"/>
                    </a:cubicBezTo>
                    <a:cubicBezTo>
                      <a:pt x="4692650" y="643514"/>
                      <a:pt x="4641850" y="633354"/>
                      <a:pt x="4613910" y="623194"/>
                    </a:cubicBezTo>
                    <a:cubicBezTo>
                      <a:pt x="4592320" y="615574"/>
                      <a:pt x="4579620" y="606684"/>
                      <a:pt x="4564380" y="590174"/>
                    </a:cubicBezTo>
                    <a:cubicBezTo>
                      <a:pt x="4544060" y="567314"/>
                      <a:pt x="4518660" y="519054"/>
                      <a:pt x="4511040" y="488574"/>
                    </a:cubicBezTo>
                    <a:cubicBezTo>
                      <a:pt x="4505960" y="466984"/>
                      <a:pt x="4505960" y="451744"/>
                      <a:pt x="4511040" y="430154"/>
                    </a:cubicBezTo>
                    <a:cubicBezTo>
                      <a:pt x="4518660" y="399674"/>
                      <a:pt x="4544060" y="351414"/>
                      <a:pt x="4564380" y="328554"/>
                    </a:cubicBezTo>
                    <a:cubicBezTo>
                      <a:pt x="4579620" y="312044"/>
                      <a:pt x="4592320" y="303154"/>
                      <a:pt x="4613910" y="295534"/>
                    </a:cubicBezTo>
                    <a:cubicBezTo>
                      <a:pt x="4643120" y="284104"/>
                      <a:pt x="4692650" y="275214"/>
                      <a:pt x="4728210" y="282834"/>
                    </a:cubicBezTo>
                    <a:cubicBezTo>
                      <a:pt x="4763770" y="290454"/>
                      <a:pt x="4803140" y="314584"/>
                      <a:pt x="4827270" y="342524"/>
                    </a:cubicBezTo>
                    <a:cubicBezTo>
                      <a:pt x="4850130" y="370464"/>
                      <a:pt x="4867910" y="413644"/>
                      <a:pt x="4869180" y="449204"/>
                    </a:cubicBezTo>
                    <a:cubicBezTo>
                      <a:pt x="4871720" y="486034"/>
                      <a:pt x="4853940" y="534294"/>
                      <a:pt x="4838700" y="560964"/>
                    </a:cubicBezTo>
                    <a:cubicBezTo>
                      <a:pt x="4827270" y="580014"/>
                      <a:pt x="4817110" y="591444"/>
                      <a:pt x="4798060" y="602874"/>
                    </a:cubicBezTo>
                    <a:cubicBezTo>
                      <a:pt x="4772660" y="619384"/>
                      <a:pt x="4735830" y="630814"/>
                      <a:pt x="4688840" y="639704"/>
                    </a:cubicBezTo>
                    <a:cubicBezTo>
                      <a:pt x="4608830" y="654944"/>
                      <a:pt x="4446270" y="654944"/>
                      <a:pt x="4353560" y="654944"/>
                    </a:cubicBezTo>
                    <a:cubicBezTo>
                      <a:pt x="4288790" y="656214"/>
                      <a:pt x="4267200" y="657484"/>
                      <a:pt x="4189730" y="652404"/>
                    </a:cubicBezTo>
                    <a:cubicBezTo>
                      <a:pt x="4004310" y="637164"/>
                      <a:pt x="3423920" y="566044"/>
                      <a:pt x="3241040" y="526674"/>
                    </a:cubicBezTo>
                    <a:cubicBezTo>
                      <a:pt x="3166110" y="511434"/>
                      <a:pt x="3133090" y="501274"/>
                      <a:pt x="3083560" y="480954"/>
                    </a:cubicBezTo>
                    <a:cubicBezTo>
                      <a:pt x="3035300" y="460634"/>
                      <a:pt x="2995930" y="428884"/>
                      <a:pt x="2948940" y="407294"/>
                    </a:cubicBezTo>
                    <a:cubicBezTo>
                      <a:pt x="2903220" y="385704"/>
                      <a:pt x="2854960" y="361574"/>
                      <a:pt x="2805430" y="352684"/>
                    </a:cubicBezTo>
                    <a:cubicBezTo>
                      <a:pt x="2755900" y="342524"/>
                      <a:pt x="2724150" y="347604"/>
                      <a:pt x="2650490" y="348874"/>
                    </a:cubicBezTo>
                    <a:cubicBezTo>
                      <a:pt x="2466340" y="350144"/>
                      <a:pt x="2015490" y="353954"/>
                      <a:pt x="1690370" y="383164"/>
                    </a:cubicBezTo>
                    <a:cubicBezTo>
                      <a:pt x="1350010" y="413644"/>
                      <a:pt x="937260" y="498734"/>
                      <a:pt x="650240" y="530484"/>
                    </a:cubicBezTo>
                    <a:cubicBezTo>
                      <a:pt x="449580" y="553344"/>
                      <a:pt x="238760" y="595254"/>
                      <a:pt x="135890" y="573664"/>
                    </a:cubicBezTo>
                    <a:cubicBezTo>
                      <a:pt x="88900" y="563504"/>
                      <a:pt x="60960" y="546994"/>
                      <a:pt x="38100" y="521594"/>
                    </a:cubicBezTo>
                    <a:cubicBezTo>
                      <a:pt x="15240" y="494924"/>
                      <a:pt x="0" y="451744"/>
                      <a:pt x="0" y="417454"/>
                    </a:cubicBezTo>
                    <a:cubicBezTo>
                      <a:pt x="0" y="383164"/>
                      <a:pt x="16510" y="339984"/>
                      <a:pt x="40640" y="314584"/>
                    </a:cubicBezTo>
                    <a:cubicBezTo>
                      <a:pt x="63500" y="289184"/>
                      <a:pt x="138430" y="263784"/>
                      <a:pt x="138430" y="263784"/>
                    </a:cubicBezTo>
                  </a:path>
                </a:pathLst>
              </a:custGeom>
              <a:solidFill>
                <a:srgbClr val="3391CC"/>
              </a:solidFill>
              <a:ln cap="sq">
                <a:noFill/>
                <a:prstDash val="solid"/>
                <a:miter/>
              </a:ln>
            </p:spPr>
            <p:txBody>
              <a:bodyPr/>
              <a:lstStyle/>
              <a:p>
                <a:endParaRPr lang="en-IE"/>
              </a:p>
            </p:txBody>
          </p:sp>
        </p:grpSp>
        <p:grpSp>
          <p:nvGrpSpPr>
            <p:cNvPr id="116" name="Group 116"/>
            <p:cNvGrpSpPr/>
            <p:nvPr/>
          </p:nvGrpSpPr>
          <p:grpSpPr>
            <a:xfrm>
              <a:off x="5340295" y="8188849"/>
              <a:ext cx="2669450" cy="790825"/>
              <a:chOff x="0" y="0"/>
              <a:chExt cx="4064000" cy="1203960"/>
            </a:xfrm>
          </p:grpSpPr>
          <p:sp>
            <p:nvSpPr>
              <p:cNvPr id="117" name="Freeform 117"/>
              <p:cNvSpPr/>
              <p:nvPr/>
            </p:nvSpPr>
            <p:spPr>
              <a:xfrm>
                <a:off x="49598" y="49171"/>
                <a:ext cx="3962654" cy="1113042"/>
              </a:xfrm>
              <a:custGeom>
                <a:avLst/>
                <a:gdLst/>
                <a:ahLst/>
                <a:cxnLst/>
                <a:rect l="l" t="t" r="r" b="b"/>
                <a:pathLst>
                  <a:path w="3962654" h="1113042">
                    <a:moveTo>
                      <a:pt x="228532" y="15599"/>
                    </a:moveTo>
                    <a:cubicBezTo>
                      <a:pt x="692082" y="259439"/>
                      <a:pt x="1127692" y="529949"/>
                      <a:pt x="1300412" y="613769"/>
                    </a:cubicBezTo>
                    <a:cubicBezTo>
                      <a:pt x="1377882" y="651869"/>
                      <a:pt x="1418522" y="665839"/>
                      <a:pt x="1475672" y="683619"/>
                    </a:cubicBezTo>
                    <a:cubicBezTo>
                      <a:pt x="1527742" y="700129"/>
                      <a:pt x="1576002" y="710289"/>
                      <a:pt x="1628072" y="719179"/>
                    </a:cubicBezTo>
                    <a:cubicBezTo>
                      <a:pt x="1680142" y="728069"/>
                      <a:pt x="1722052" y="734419"/>
                      <a:pt x="1784282" y="736959"/>
                    </a:cubicBezTo>
                    <a:cubicBezTo>
                      <a:pt x="1876992" y="742039"/>
                      <a:pt x="1990022" y="729339"/>
                      <a:pt x="2127182" y="729339"/>
                    </a:cubicBezTo>
                    <a:cubicBezTo>
                      <a:pt x="2332922" y="730609"/>
                      <a:pt x="2627562" y="748389"/>
                      <a:pt x="2896802" y="752199"/>
                    </a:cubicBezTo>
                    <a:cubicBezTo>
                      <a:pt x="3195252" y="756009"/>
                      <a:pt x="3695632" y="702669"/>
                      <a:pt x="3841682" y="750929"/>
                    </a:cubicBezTo>
                    <a:cubicBezTo>
                      <a:pt x="3891212" y="768709"/>
                      <a:pt x="3911532" y="790299"/>
                      <a:pt x="3931852" y="820779"/>
                    </a:cubicBezTo>
                    <a:cubicBezTo>
                      <a:pt x="3952172" y="849989"/>
                      <a:pt x="3964872" y="894439"/>
                      <a:pt x="3962332" y="929999"/>
                    </a:cubicBezTo>
                    <a:cubicBezTo>
                      <a:pt x="3961062" y="966829"/>
                      <a:pt x="3943282" y="1008739"/>
                      <a:pt x="3920422" y="1036679"/>
                    </a:cubicBezTo>
                    <a:cubicBezTo>
                      <a:pt x="3897562" y="1064619"/>
                      <a:pt x="3851842" y="1086209"/>
                      <a:pt x="3822632" y="1095099"/>
                    </a:cubicBezTo>
                    <a:cubicBezTo>
                      <a:pt x="3801042" y="1101449"/>
                      <a:pt x="3783262" y="1100179"/>
                      <a:pt x="3764212" y="1098909"/>
                    </a:cubicBezTo>
                    <a:cubicBezTo>
                      <a:pt x="3745162" y="1096369"/>
                      <a:pt x="3727382" y="1093829"/>
                      <a:pt x="3708332" y="1083669"/>
                    </a:cubicBezTo>
                    <a:cubicBezTo>
                      <a:pt x="3681662" y="1068429"/>
                      <a:pt x="3642292" y="1036679"/>
                      <a:pt x="3625782" y="1004929"/>
                    </a:cubicBezTo>
                    <a:cubicBezTo>
                      <a:pt x="3609272" y="973179"/>
                      <a:pt x="3601652" y="927459"/>
                      <a:pt x="3606732" y="891899"/>
                    </a:cubicBezTo>
                    <a:cubicBezTo>
                      <a:pt x="3613082" y="856339"/>
                      <a:pt x="3639752" y="813159"/>
                      <a:pt x="3661342" y="790299"/>
                    </a:cubicBezTo>
                    <a:cubicBezTo>
                      <a:pt x="3675312" y="775059"/>
                      <a:pt x="3691822" y="766169"/>
                      <a:pt x="3708332" y="758549"/>
                    </a:cubicBezTo>
                    <a:cubicBezTo>
                      <a:pt x="3726112" y="750929"/>
                      <a:pt x="3742622" y="743309"/>
                      <a:pt x="3764212" y="743309"/>
                    </a:cubicBezTo>
                    <a:cubicBezTo>
                      <a:pt x="3795962" y="742039"/>
                      <a:pt x="3845492" y="748389"/>
                      <a:pt x="3875972" y="767439"/>
                    </a:cubicBezTo>
                    <a:cubicBezTo>
                      <a:pt x="3907722" y="786489"/>
                      <a:pt x="3936932" y="820779"/>
                      <a:pt x="3949632" y="855069"/>
                    </a:cubicBezTo>
                    <a:cubicBezTo>
                      <a:pt x="3963602" y="888089"/>
                      <a:pt x="3966142" y="933809"/>
                      <a:pt x="3955982" y="968099"/>
                    </a:cubicBezTo>
                    <a:cubicBezTo>
                      <a:pt x="3947092" y="1003659"/>
                      <a:pt x="3920422" y="1041759"/>
                      <a:pt x="3892482" y="1063349"/>
                    </a:cubicBezTo>
                    <a:cubicBezTo>
                      <a:pt x="3863272" y="1084939"/>
                      <a:pt x="3837872" y="1091289"/>
                      <a:pt x="3784532" y="1100179"/>
                    </a:cubicBezTo>
                    <a:cubicBezTo>
                      <a:pt x="3638482" y="1124309"/>
                      <a:pt x="3243512" y="1107799"/>
                      <a:pt x="2960302" y="1103989"/>
                    </a:cubicBezTo>
                    <a:cubicBezTo>
                      <a:pt x="2660582" y="1100179"/>
                      <a:pt x="2221162" y="1077319"/>
                      <a:pt x="2030662" y="1078589"/>
                    </a:cubicBezTo>
                    <a:cubicBezTo>
                      <a:pt x="1946842" y="1078589"/>
                      <a:pt x="1920172" y="1087479"/>
                      <a:pt x="1849052" y="1083669"/>
                    </a:cubicBezTo>
                    <a:cubicBezTo>
                      <a:pt x="1748722" y="1079859"/>
                      <a:pt x="1587432" y="1056999"/>
                      <a:pt x="1487102" y="1036679"/>
                    </a:cubicBezTo>
                    <a:cubicBezTo>
                      <a:pt x="1414712" y="1020169"/>
                      <a:pt x="1360102" y="1002389"/>
                      <a:pt x="1300412" y="980799"/>
                    </a:cubicBezTo>
                    <a:cubicBezTo>
                      <a:pt x="1245802" y="960479"/>
                      <a:pt x="1219132" y="951589"/>
                      <a:pt x="1145472" y="914759"/>
                    </a:cubicBezTo>
                    <a:cubicBezTo>
                      <a:pt x="943542" y="811889"/>
                      <a:pt x="181542" y="405489"/>
                      <a:pt x="53272" y="272139"/>
                    </a:cubicBezTo>
                    <a:cubicBezTo>
                      <a:pt x="15172" y="231499"/>
                      <a:pt x="5012" y="207369"/>
                      <a:pt x="1202" y="173079"/>
                    </a:cubicBezTo>
                    <a:cubicBezTo>
                      <a:pt x="-3878" y="138789"/>
                      <a:pt x="7552" y="94339"/>
                      <a:pt x="27872" y="65129"/>
                    </a:cubicBezTo>
                    <a:cubicBezTo>
                      <a:pt x="46922" y="37189"/>
                      <a:pt x="85022" y="10519"/>
                      <a:pt x="118042" y="1629"/>
                    </a:cubicBezTo>
                    <a:cubicBezTo>
                      <a:pt x="152332" y="-5991"/>
                      <a:pt x="228532" y="15599"/>
                      <a:pt x="228532" y="15599"/>
                    </a:cubicBezTo>
                  </a:path>
                </a:pathLst>
              </a:custGeom>
              <a:solidFill>
                <a:srgbClr val="3391CC"/>
              </a:solidFill>
              <a:ln cap="sq">
                <a:noFill/>
                <a:prstDash val="solid"/>
                <a:miter/>
              </a:ln>
            </p:spPr>
            <p:txBody>
              <a:bodyPr/>
              <a:lstStyle/>
              <a:p>
                <a:endParaRPr lang="en-IE"/>
              </a:p>
            </p:txBody>
          </p:sp>
        </p:grpSp>
        <p:grpSp>
          <p:nvGrpSpPr>
            <p:cNvPr id="118" name="Group 118"/>
            <p:cNvGrpSpPr/>
            <p:nvPr/>
          </p:nvGrpSpPr>
          <p:grpSpPr>
            <a:xfrm>
              <a:off x="7578462" y="8583427"/>
              <a:ext cx="1065278" cy="377894"/>
              <a:chOff x="0" y="0"/>
              <a:chExt cx="1621790" cy="575310"/>
            </a:xfrm>
          </p:grpSpPr>
          <p:sp>
            <p:nvSpPr>
              <p:cNvPr id="119" name="Freeform 119"/>
              <p:cNvSpPr/>
              <p:nvPr/>
            </p:nvSpPr>
            <p:spPr>
              <a:xfrm>
                <a:off x="49118" y="41571"/>
                <a:ext cx="1521872" cy="485539"/>
              </a:xfrm>
              <a:custGeom>
                <a:avLst/>
                <a:gdLst/>
                <a:ahLst/>
                <a:cxnLst/>
                <a:rect l="l" t="t" r="r" b="b"/>
                <a:pathLst>
                  <a:path w="1521872" h="485539">
                    <a:moveTo>
                      <a:pt x="157892" y="154009"/>
                    </a:moveTo>
                    <a:cubicBezTo>
                      <a:pt x="852582" y="118449"/>
                      <a:pt x="935132" y="32089"/>
                      <a:pt x="1020222" y="11769"/>
                    </a:cubicBezTo>
                    <a:cubicBezTo>
                      <a:pt x="1084992" y="-3471"/>
                      <a:pt x="1140872" y="-3471"/>
                      <a:pt x="1196752" y="9229"/>
                    </a:cubicBezTo>
                    <a:cubicBezTo>
                      <a:pt x="1253902" y="20659"/>
                      <a:pt x="1322482" y="42249"/>
                      <a:pt x="1359312" y="85429"/>
                    </a:cubicBezTo>
                    <a:cubicBezTo>
                      <a:pt x="1399952" y="134959"/>
                      <a:pt x="1431702" y="241639"/>
                      <a:pt x="1413922" y="300059"/>
                    </a:cubicBezTo>
                    <a:cubicBezTo>
                      <a:pt x="1398682" y="353399"/>
                      <a:pt x="1347882" y="395309"/>
                      <a:pt x="1279302" y="425789"/>
                    </a:cubicBezTo>
                    <a:cubicBezTo>
                      <a:pt x="1147222" y="484209"/>
                      <a:pt x="737012" y="490559"/>
                      <a:pt x="621442" y="482939"/>
                    </a:cubicBezTo>
                    <a:cubicBezTo>
                      <a:pt x="579532" y="479129"/>
                      <a:pt x="559212" y="471509"/>
                      <a:pt x="537622" y="462619"/>
                    </a:cubicBezTo>
                    <a:cubicBezTo>
                      <a:pt x="522382" y="456269"/>
                      <a:pt x="513492" y="449919"/>
                      <a:pt x="502062" y="438489"/>
                    </a:cubicBezTo>
                    <a:cubicBezTo>
                      <a:pt x="485552" y="421979"/>
                      <a:pt x="462692" y="394039"/>
                      <a:pt x="452532" y="368639"/>
                    </a:cubicBezTo>
                    <a:cubicBezTo>
                      <a:pt x="442372" y="341969"/>
                      <a:pt x="439832" y="306409"/>
                      <a:pt x="441102" y="282279"/>
                    </a:cubicBezTo>
                    <a:cubicBezTo>
                      <a:pt x="442372" y="265769"/>
                      <a:pt x="446182" y="254339"/>
                      <a:pt x="451262" y="240369"/>
                    </a:cubicBezTo>
                    <a:cubicBezTo>
                      <a:pt x="456342" y="227669"/>
                      <a:pt x="461422" y="214969"/>
                      <a:pt x="471582" y="202269"/>
                    </a:cubicBezTo>
                    <a:cubicBezTo>
                      <a:pt x="485552" y="183219"/>
                      <a:pt x="510952" y="157819"/>
                      <a:pt x="535082" y="145119"/>
                    </a:cubicBezTo>
                    <a:cubicBezTo>
                      <a:pt x="559212" y="131149"/>
                      <a:pt x="579532" y="129879"/>
                      <a:pt x="618902" y="123529"/>
                    </a:cubicBezTo>
                    <a:cubicBezTo>
                      <a:pt x="710342" y="108289"/>
                      <a:pt x="969422" y="93049"/>
                      <a:pt x="1084992" y="89239"/>
                    </a:cubicBezTo>
                    <a:cubicBezTo>
                      <a:pt x="1151032" y="86699"/>
                      <a:pt x="1190402" y="82889"/>
                      <a:pt x="1243742" y="87969"/>
                    </a:cubicBezTo>
                    <a:cubicBezTo>
                      <a:pt x="1297082" y="94319"/>
                      <a:pt x="1364392" y="109559"/>
                      <a:pt x="1402492" y="123529"/>
                    </a:cubicBezTo>
                    <a:cubicBezTo>
                      <a:pt x="1424082" y="132419"/>
                      <a:pt x="1438052" y="141309"/>
                      <a:pt x="1453292" y="152739"/>
                    </a:cubicBezTo>
                    <a:cubicBezTo>
                      <a:pt x="1468532" y="165439"/>
                      <a:pt x="1482502" y="180679"/>
                      <a:pt x="1492662" y="197189"/>
                    </a:cubicBezTo>
                    <a:cubicBezTo>
                      <a:pt x="1502822" y="213699"/>
                      <a:pt x="1511712" y="232749"/>
                      <a:pt x="1515522" y="251799"/>
                    </a:cubicBezTo>
                    <a:cubicBezTo>
                      <a:pt x="1520602" y="269579"/>
                      <a:pt x="1521872" y="291169"/>
                      <a:pt x="1520602" y="310219"/>
                    </a:cubicBezTo>
                    <a:cubicBezTo>
                      <a:pt x="1519332" y="329269"/>
                      <a:pt x="1514252" y="349589"/>
                      <a:pt x="1506632" y="367369"/>
                    </a:cubicBezTo>
                    <a:cubicBezTo>
                      <a:pt x="1499012" y="385149"/>
                      <a:pt x="1487582" y="402929"/>
                      <a:pt x="1474882" y="416899"/>
                    </a:cubicBezTo>
                    <a:cubicBezTo>
                      <a:pt x="1462182" y="432139"/>
                      <a:pt x="1445672" y="444839"/>
                      <a:pt x="1427892" y="453729"/>
                    </a:cubicBezTo>
                    <a:cubicBezTo>
                      <a:pt x="1411382" y="463889"/>
                      <a:pt x="1392332" y="470239"/>
                      <a:pt x="1373282" y="474049"/>
                    </a:cubicBezTo>
                    <a:cubicBezTo>
                      <a:pt x="1354232" y="477859"/>
                      <a:pt x="1332642" y="479129"/>
                      <a:pt x="1313592" y="476589"/>
                    </a:cubicBezTo>
                    <a:cubicBezTo>
                      <a:pt x="1294542" y="472779"/>
                      <a:pt x="1274222" y="467699"/>
                      <a:pt x="1257712" y="458809"/>
                    </a:cubicBezTo>
                    <a:cubicBezTo>
                      <a:pt x="1239932" y="449919"/>
                      <a:pt x="1223422" y="438489"/>
                      <a:pt x="1209452" y="424519"/>
                    </a:cubicBezTo>
                    <a:cubicBezTo>
                      <a:pt x="1195482" y="410549"/>
                      <a:pt x="1184052" y="394039"/>
                      <a:pt x="1175162" y="376259"/>
                    </a:cubicBezTo>
                    <a:cubicBezTo>
                      <a:pt x="1166272" y="358479"/>
                      <a:pt x="1159922" y="339429"/>
                      <a:pt x="1157382" y="319109"/>
                    </a:cubicBezTo>
                    <a:cubicBezTo>
                      <a:pt x="1154842" y="300059"/>
                      <a:pt x="1156112" y="279739"/>
                      <a:pt x="1159922" y="260689"/>
                    </a:cubicBezTo>
                    <a:cubicBezTo>
                      <a:pt x="1163732" y="241639"/>
                      <a:pt x="1170082" y="221319"/>
                      <a:pt x="1180242" y="204809"/>
                    </a:cubicBezTo>
                    <a:cubicBezTo>
                      <a:pt x="1189132" y="188299"/>
                      <a:pt x="1203102" y="171789"/>
                      <a:pt x="1217072" y="159089"/>
                    </a:cubicBezTo>
                    <a:cubicBezTo>
                      <a:pt x="1231042" y="146389"/>
                      <a:pt x="1248822" y="134959"/>
                      <a:pt x="1266602" y="127339"/>
                    </a:cubicBezTo>
                    <a:cubicBezTo>
                      <a:pt x="1284382" y="119719"/>
                      <a:pt x="1304702" y="114639"/>
                      <a:pt x="1323752" y="113369"/>
                    </a:cubicBezTo>
                    <a:cubicBezTo>
                      <a:pt x="1344072" y="112099"/>
                      <a:pt x="1364392" y="113369"/>
                      <a:pt x="1383442" y="118449"/>
                    </a:cubicBezTo>
                    <a:cubicBezTo>
                      <a:pt x="1402492" y="122259"/>
                      <a:pt x="1421542" y="131149"/>
                      <a:pt x="1436782" y="141309"/>
                    </a:cubicBezTo>
                    <a:cubicBezTo>
                      <a:pt x="1453292" y="151469"/>
                      <a:pt x="1468532" y="165439"/>
                      <a:pt x="1481232" y="180679"/>
                    </a:cubicBezTo>
                    <a:cubicBezTo>
                      <a:pt x="1493932" y="195919"/>
                      <a:pt x="1504092" y="213699"/>
                      <a:pt x="1510442" y="232749"/>
                    </a:cubicBezTo>
                    <a:cubicBezTo>
                      <a:pt x="1516792" y="250529"/>
                      <a:pt x="1520602" y="270849"/>
                      <a:pt x="1521872" y="289899"/>
                    </a:cubicBezTo>
                    <a:cubicBezTo>
                      <a:pt x="1521872" y="310219"/>
                      <a:pt x="1519332" y="330539"/>
                      <a:pt x="1512982" y="349589"/>
                    </a:cubicBezTo>
                    <a:cubicBezTo>
                      <a:pt x="1507902" y="367369"/>
                      <a:pt x="1497742" y="386419"/>
                      <a:pt x="1487582" y="401659"/>
                    </a:cubicBezTo>
                    <a:cubicBezTo>
                      <a:pt x="1476152" y="418169"/>
                      <a:pt x="1460912" y="432139"/>
                      <a:pt x="1445672" y="443569"/>
                    </a:cubicBezTo>
                    <a:cubicBezTo>
                      <a:pt x="1429162" y="454999"/>
                      <a:pt x="1410112" y="463889"/>
                      <a:pt x="1392332" y="470239"/>
                    </a:cubicBezTo>
                    <a:cubicBezTo>
                      <a:pt x="1373282" y="475319"/>
                      <a:pt x="1358042" y="477859"/>
                      <a:pt x="1333912" y="477859"/>
                    </a:cubicBezTo>
                    <a:cubicBezTo>
                      <a:pt x="1289462" y="477859"/>
                      <a:pt x="1227232" y="456269"/>
                      <a:pt x="1148492" y="452459"/>
                    </a:cubicBezTo>
                    <a:cubicBezTo>
                      <a:pt x="1011332" y="446109"/>
                      <a:pt x="678592" y="499449"/>
                      <a:pt x="578262" y="477859"/>
                    </a:cubicBezTo>
                    <a:cubicBezTo>
                      <a:pt x="540162" y="468969"/>
                      <a:pt x="521112" y="452459"/>
                      <a:pt x="502062" y="438489"/>
                    </a:cubicBezTo>
                    <a:cubicBezTo>
                      <a:pt x="489362" y="428329"/>
                      <a:pt x="481742" y="420709"/>
                      <a:pt x="472852" y="406739"/>
                    </a:cubicBezTo>
                    <a:cubicBezTo>
                      <a:pt x="461422" y="386419"/>
                      <a:pt x="446182" y="349589"/>
                      <a:pt x="442372" y="326729"/>
                    </a:cubicBezTo>
                    <a:cubicBezTo>
                      <a:pt x="438562" y="310219"/>
                      <a:pt x="438562" y="298789"/>
                      <a:pt x="441102" y="283549"/>
                    </a:cubicBezTo>
                    <a:cubicBezTo>
                      <a:pt x="446182" y="259419"/>
                      <a:pt x="456342" y="225129"/>
                      <a:pt x="471582" y="202269"/>
                    </a:cubicBezTo>
                    <a:cubicBezTo>
                      <a:pt x="486822" y="179409"/>
                      <a:pt x="514762" y="156549"/>
                      <a:pt x="535082" y="145119"/>
                    </a:cubicBezTo>
                    <a:cubicBezTo>
                      <a:pt x="549052" y="136229"/>
                      <a:pt x="555402" y="133689"/>
                      <a:pt x="575722" y="128609"/>
                    </a:cubicBezTo>
                    <a:cubicBezTo>
                      <a:pt x="627792" y="117179"/>
                      <a:pt x="787812" y="110829"/>
                      <a:pt x="870362" y="108289"/>
                    </a:cubicBezTo>
                    <a:cubicBezTo>
                      <a:pt x="930052" y="107019"/>
                      <a:pt x="969422" y="117179"/>
                      <a:pt x="1024032" y="113369"/>
                    </a:cubicBezTo>
                    <a:cubicBezTo>
                      <a:pt x="1090072" y="109559"/>
                      <a:pt x="1225962" y="60029"/>
                      <a:pt x="1236122" y="79079"/>
                    </a:cubicBezTo>
                    <a:cubicBezTo>
                      <a:pt x="1245012" y="95589"/>
                      <a:pt x="1157382" y="150199"/>
                      <a:pt x="1130712" y="195919"/>
                    </a:cubicBezTo>
                    <a:cubicBezTo>
                      <a:pt x="1102772" y="244179"/>
                      <a:pt x="1111662" y="325459"/>
                      <a:pt x="1074832" y="364829"/>
                    </a:cubicBezTo>
                    <a:cubicBezTo>
                      <a:pt x="1039272" y="404199"/>
                      <a:pt x="974502" y="416899"/>
                      <a:pt x="919892" y="434679"/>
                    </a:cubicBezTo>
                    <a:cubicBezTo>
                      <a:pt x="862742" y="453729"/>
                      <a:pt x="818292" y="467699"/>
                      <a:pt x="740822" y="476589"/>
                    </a:cubicBezTo>
                    <a:cubicBezTo>
                      <a:pt x="602392" y="491829"/>
                      <a:pt x="258222" y="480399"/>
                      <a:pt x="157892" y="467699"/>
                    </a:cubicBezTo>
                    <a:cubicBezTo>
                      <a:pt x="121062" y="462619"/>
                      <a:pt x="107092" y="462619"/>
                      <a:pt x="84232" y="448649"/>
                    </a:cubicBezTo>
                    <a:cubicBezTo>
                      <a:pt x="57562" y="432139"/>
                      <a:pt x="24542" y="395309"/>
                      <a:pt x="10572" y="366099"/>
                    </a:cubicBezTo>
                    <a:cubicBezTo>
                      <a:pt x="412" y="341969"/>
                      <a:pt x="-2128" y="317839"/>
                      <a:pt x="1682" y="292439"/>
                    </a:cubicBezTo>
                    <a:cubicBezTo>
                      <a:pt x="8032" y="260689"/>
                      <a:pt x="28352" y="216239"/>
                      <a:pt x="53752" y="193379"/>
                    </a:cubicBezTo>
                    <a:cubicBezTo>
                      <a:pt x="79152" y="170519"/>
                      <a:pt x="157892" y="154009"/>
                      <a:pt x="157892" y="154009"/>
                    </a:cubicBezTo>
                  </a:path>
                </a:pathLst>
              </a:custGeom>
              <a:solidFill>
                <a:srgbClr val="3391CC"/>
              </a:solidFill>
              <a:ln cap="sq">
                <a:noFill/>
                <a:prstDash val="solid"/>
                <a:miter/>
              </a:ln>
            </p:spPr>
            <p:txBody>
              <a:bodyPr/>
              <a:lstStyle/>
              <a:p>
                <a:endParaRPr lang="en-IE"/>
              </a:p>
            </p:txBody>
          </p:sp>
        </p:grpSp>
        <p:grpSp>
          <p:nvGrpSpPr>
            <p:cNvPr id="120" name="Group 120"/>
            <p:cNvGrpSpPr/>
            <p:nvPr/>
          </p:nvGrpSpPr>
          <p:grpSpPr>
            <a:xfrm>
              <a:off x="2175329" y="8375710"/>
              <a:ext cx="4437960" cy="543066"/>
              <a:chOff x="0" y="0"/>
              <a:chExt cx="6756400" cy="826770"/>
            </a:xfrm>
          </p:grpSpPr>
          <p:sp>
            <p:nvSpPr>
              <p:cNvPr id="121" name="Freeform 121"/>
              <p:cNvSpPr/>
              <p:nvPr/>
            </p:nvSpPr>
            <p:spPr>
              <a:xfrm>
                <a:off x="50679" y="50800"/>
                <a:ext cx="6655550" cy="723900"/>
              </a:xfrm>
              <a:custGeom>
                <a:avLst/>
                <a:gdLst/>
                <a:ahLst/>
                <a:cxnLst/>
                <a:rect l="l" t="t" r="r" b="b"/>
                <a:pathLst>
                  <a:path w="6655550" h="723900">
                    <a:moveTo>
                      <a:pt x="176651" y="0"/>
                    </a:moveTo>
                    <a:cubicBezTo>
                      <a:pt x="567811" y="62230"/>
                      <a:pt x="663061" y="29210"/>
                      <a:pt x="781171" y="29210"/>
                    </a:cubicBezTo>
                    <a:cubicBezTo>
                      <a:pt x="931031" y="26670"/>
                      <a:pt x="1171061" y="50800"/>
                      <a:pt x="1294251" y="63500"/>
                    </a:cubicBezTo>
                    <a:cubicBezTo>
                      <a:pt x="1362831" y="69850"/>
                      <a:pt x="1383151" y="72390"/>
                      <a:pt x="1454271" y="83820"/>
                    </a:cubicBezTo>
                    <a:cubicBezTo>
                      <a:pt x="1599051" y="109220"/>
                      <a:pt x="1884801" y="198120"/>
                      <a:pt x="2105781" y="220980"/>
                    </a:cubicBezTo>
                    <a:cubicBezTo>
                      <a:pt x="2330571" y="243840"/>
                      <a:pt x="2636641" y="214630"/>
                      <a:pt x="2791581" y="219710"/>
                    </a:cubicBezTo>
                    <a:cubicBezTo>
                      <a:pt x="2870321" y="223520"/>
                      <a:pt x="2918581" y="215900"/>
                      <a:pt x="2971921" y="232410"/>
                    </a:cubicBezTo>
                    <a:cubicBezTo>
                      <a:pt x="3020181" y="248920"/>
                      <a:pt x="3055741" y="307340"/>
                      <a:pt x="3101461" y="313690"/>
                    </a:cubicBezTo>
                    <a:cubicBezTo>
                      <a:pt x="3149721" y="320040"/>
                      <a:pt x="3177661" y="279400"/>
                      <a:pt x="3253861" y="267970"/>
                    </a:cubicBezTo>
                    <a:cubicBezTo>
                      <a:pt x="3473571" y="237490"/>
                      <a:pt x="4254621" y="267970"/>
                      <a:pt x="4551801" y="276860"/>
                    </a:cubicBezTo>
                    <a:cubicBezTo>
                      <a:pt x="4708011" y="281940"/>
                      <a:pt x="4777861" y="284480"/>
                      <a:pt x="4908671" y="297180"/>
                    </a:cubicBezTo>
                    <a:cubicBezTo>
                      <a:pt x="5067421" y="311150"/>
                      <a:pt x="5276971" y="359410"/>
                      <a:pt x="5434451" y="364490"/>
                    </a:cubicBezTo>
                    <a:cubicBezTo>
                      <a:pt x="5562721" y="369570"/>
                      <a:pt x="5670671" y="355600"/>
                      <a:pt x="5786241" y="342900"/>
                    </a:cubicBezTo>
                    <a:cubicBezTo>
                      <a:pt x="5898001" y="330200"/>
                      <a:pt x="6002141" y="300990"/>
                      <a:pt x="6115171" y="290830"/>
                    </a:cubicBezTo>
                    <a:cubicBezTo>
                      <a:pt x="6232011" y="280670"/>
                      <a:pt x="6389491" y="269240"/>
                      <a:pt x="6473311" y="281940"/>
                    </a:cubicBezTo>
                    <a:cubicBezTo>
                      <a:pt x="6521571" y="289560"/>
                      <a:pt x="6554591" y="297180"/>
                      <a:pt x="6583801" y="318770"/>
                    </a:cubicBezTo>
                    <a:cubicBezTo>
                      <a:pt x="6613011" y="340360"/>
                      <a:pt x="6637141" y="384810"/>
                      <a:pt x="6648571" y="414020"/>
                    </a:cubicBezTo>
                    <a:cubicBezTo>
                      <a:pt x="6656191" y="435610"/>
                      <a:pt x="6656191" y="453390"/>
                      <a:pt x="6654921" y="472440"/>
                    </a:cubicBezTo>
                    <a:cubicBezTo>
                      <a:pt x="6653651" y="492760"/>
                      <a:pt x="6652381" y="510540"/>
                      <a:pt x="6642221" y="529590"/>
                    </a:cubicBezTo>
                    <a:cubicBezTo>
                      <a:pt x="6628251" y="557530"/>
                      <a:pt x="6599041" y="599440"/>
                      <a:pt x="6567291" y="618490"/>
                    </a:cubicBezTo>
                    <a:cubicBezTo>
                      <a:pt x="6535541" y="637540"/>
                      <a:pt x="6484741" y="643890"/>
                      <a:pt x="6454261" y="643890"/>
                    </a:cubicBezTo>
                    <a:cubicBezTo>
                      <a:pt x="6431401" y="642620"/>
                      <a:pt x="6417431" y="638810"/>
                      <a:pt x="6397111" y="627380"/>
                    </a:cubicBezTo>
                    <a:cubicBezTo>
                      <a:pt x="6370441" y="612140"/>
                      <a:pt x="6331071" y="580390"/>
                      <a:pt x="6313291" y="548640"/>
                    </a:cubicBezTo>
                    <a:cubicBezTo>
                      <a:pt x="6296781" y="515620"/>
                      <a:pt x="6291701" y="464820"/>
                      <a:pt x="6294241" y="434340"/>
                    </a:cubicBezTo>
                    <a:cubicBezTo>
                      <a:pt x="6296781" y="411480"/>
                      <a:pt x="6301861" y="396240"/>
                      <a:pt x="6313291" y="378460"/>
                    </a:cubicBezTo>
                    <a:cubicBezTo>
                      <a:pt x="6329801" y="351790"/>
                      <a:pt x="6364091" y="313690"/>
                      <a:pt x="6397111" y="298450"/>
                    </a:cubicBezTo>
                    <a:cubicBezTo>
                      <a:pt x="6430131" y="283210"/>
                      <a:pt x="6477121" y="278130"/>
                      <a:pt x="6512681" y="285750"/>
                    </a:cubicBezTo>
                    <a:cubicBezTo>
                      <a:pt x="6548241" y="293370"/>
                      <a:pt x="6587611" y="317500"/>
                      <a:pt x="6611741" y="345440"/>
                    </a:cubicBezTo>
                    <a:cubicBezTo>
                      <a:pt x="6635871" y="373380"/>
                      <a:pt x="6652381" y="416560"/>
                      <a:pt x="6654921" y="453390"/>
                    </a:cubicBezTo>
                    <a:cubicBezTo>
                      <a:pt x="6656191" y="490220"/>
                      <a:pt x="6638411" y="537210"/>
                      <a:pt x="6623171" y="565150"/>
                    </a:cubicBezTo>
                    <a:cubicBezTo>
                      <a:pt x="6613011" y="584200"/>
                      <a:pt x="6601581" y="595630"/>
                      <a:pt x="6583801" y="607060"/>
                    </a:cubicBezTo>
                    <a:cubicBezTo>
                      <a:pt x="6557131" y="624840"/>
                      <a:pt x="6521571" y="636270"/>
                      <a:pt x="6473311" y="643890"/>
                    </a:cubicBezTo>
                    <a:cubicBezTo>
                      <a:pt x="6393301" y="657860"/>
                      <a:pt x="6249791" y="642620"/>
                      <a:pt x="6139301" y="651510"/>
                    </a:cubicBezTo>
                    <a:cubicBezTo>
                      <a:pt x="6031351" y="661670"/>
                      <a:pt x="5927211" y="689610"/>
                      <a:pt x="5817991" y="701040"/>
                    </a:cubicBezTo>
                    <a:cubicBezTo>
                      <a:pt x="5706231" y="713740"/>
                      <a:pt x="5569071" y="722630"/>
                      <a:pt x="5475091" y="723900"/>
                    </a:cubicBezTo>
                    <a:cubicBezTo>
                      <a:pt x="5407781" y="723900"/>
                      <a:pt x="5377301" y="722630"/>
                      <a:pt x="5303641" y="716280"/>
                    </a:cubicBezTo>
                    <a:cubicBezTo>
                      <a:pt x="5172831" y="704850"/>
                      <a:pt x="4884541" y="651510"/>
                      <a:pt x="4757541" y="640080"/>
                    </a:cubicBezTo>
                    <a:cubicBezTo>
                      <a:pt x="4690231" y="633730"/>
                      <a:pt x="4681341" y="635000"/>
                      <a:pt x="4602601" y="633730"/>
                    </a:cubicBezTo>
                    <a:cubicBezTo>
                      <a:pt x="4348601" y="627380"/>
                      <a:pt x="3246241" y="666750"/>
                      <a:pt x="2998591" y="626110"/>
                    </a:cubicBezTo>
                    <a:cubicBezTo>
                      <a:pt x="2921121" y="613410"/>
                      <a:pt x="2918581" y="586740"/>
                      <a:pt x="2850001" y="576580"/>
                    </a:cubicBezTo>
                    <a:cubicBezTo>
                      <a:pt x="2702681" y="552450"/>
                      <a:pt x="2386451" y="607060"/>
                      <a:pt x="2140071" y="582930"/>
                    </a:cubicBezTo>
                    <a:cubicBezTo>
                      <a:pt x="1867021" y="556260"/>
                      <a:pt x="1543171" y="441960"/>
                      <a:pt x="1285361" y="406400"/>
                    </a:cubicBezTo>
                    <a:cubicBezTo>
                      <a:pt x="1078351" y="377190"/>
                      <a:pt x="877691" y="368300"/>
                      <a:pt x="716401" y="363220"/>
                    </a:cubicBezTo>
                    <a:cubicBezTo>
                      <a:pt x="595751" y="359410"/>
                      <a:pt x="500501" y="377190"/>
                      <a:pt x="401441" y="367030"/>
                    </a:cubicBezTo>
                    <a:cubicBezTo>
                      <a:pt x="307461" y="356870"/>
                      <a:pt x="200781" y="332740"/>
                      <a:pt x="134741" y="307340"/>
                    </a:cubicBezTo>
                    <a:cubicBezTo>
                      <a:pt x="92831" y="292100"/>
                      <a:pt x="59811" y="280670"/>
                      <a:pt x="38221" y="255270"/>
                    </a:cubicBezTo>
                    <a:cubicBezTo>
                      <a:pt x="15361" y="228600"/>
                      <a:pt x="1391" y="182880"/>
                      <a:pt x="121" y="151130"/>
                    </a:cubicBezTo>
                    <a:cubicBezTo>
                      <a:pt x="-1149" y="125730"/>
                      <a:pt x="7741" y="100330"/>
                      <a:pt x="19171" y="78740"/>
                    </a:cubicBezTo>
                    <a:cubicBezTo>
                      <a:pt x="30601" y="58420"/>
                      <a:pt x="47111" y="38100"/>
                      <a:pt x="69971" y="24130"/>
                    </a:cubicBezTo>
                    <a:cubicBezTo>
                      <a:pt x="96641" y="8890"/>
                      <a:pt x="176651" y="0"/>
                      <a:pt x="176651" y="0"/>
                    </a:cubicBezTo>
                  </a:path>
                </a:pathLst>
              </a:custGeom>
              <a:solidFill>
                <a:srgbClr val="3391CC"/>
              </a:solidFill>
              <a:ln cap="sq">
                <a:noFill/>
                <a:prstDash val="solid"/>
                <a:miter/>
              </a:ln>
            </p:spPr>
            <p:txBody>
              <a:bodyPr/>
              <a:lstStyle/>
              <a:p>
                <a:endParaRPr lang="en-IE"/>
              </a:p>
            </p:txBody>
          </p:sp>
        </p:grpSp>
        <p:grpSp>
          <p:nvGrpSpPr>
            <p:cNvPr id="122" name="Group 122"/>
            <p:cNvGrpSpPr/>
            <p:nvPr/>
          </p:nvGrpSpPr>
          <p:grpSpPr>
            <a:xfrm>
              <a:off x="2353014" y="8028682"/>
              <a:ext cx="3947449" cy="749948"/>
              <a:chOff x="0" y="0"/>
              <a:chExt cx="6009640" cy="1141730"/>
            </a:xfrm>
          </p:grpSpPr>
          <p:sp>
            <p:nvSpPr>
              <p:cNvPr id="123" name="Freeform 123"/>
              <p:cNvSpPr/>
              <p:nvPr/>
            </p:nvSpPr>
            <p:spPr>
              <a:xfrm>
                <a:off x="23744" y="50248"/>
                <a:ext cx="5935827" cy="1040682"/>
              </a:xfrm>
              <a:custGeom>
                <a:avLst/>
                <a:gdLst/>
                <a:ahLst/>
                <a:cxnLst/>
                <a:rect l="l" t="t" r="r" b="b"/>
                <a:pathLst>
                  <a:path w="5935827" h="1040682">
                    <a:moveTo>
                      <a:pt x="5781426" y="1040682"/>
                    </a:moveTo>
                    <a:cubicBezTo>
                      <a:pt x="5328036" y="1025442"/>
                      <a:pt x="4781936" y="996232"/>
                      <a:pt x="4536826" y="958132"/>
                    </a:cubicBezTo>
                    <a:cubicBezTo>
                      <a:pt x="4393316" y="936542"/>
                      <a:pt x="4350136" y="898442"/>
                      <a:pt x="4200276" y="879392"/>
                    </a:cubicBezTo>
                    <a:cubicBezTo>
                      <a:pt x="3909446" y="841292"/>
                      <a:pt x="3250316" y="843832"/>
                      <a:pt x="2897256" y="838752"/>
                    </a:cubicBezTo>
                    <a:cubicBezTo>
                      <a:pt x="2655956" y="834942"/>
                      <a:pt x="2526416" y="861612"/>
                      <a:pt x="2286386" y="838752"/>
                    </a:cubicBezTo>
                    <a:cubicBezTo>
                      <a:pt x="1937136" y="807002"/>
                      <a:pt x="1387226" y="630472"/>
                      <a:pt x="1010036" y="601262"/>
                    </a:cubicBezTo>
                    <a:cubicBezTo>
                      <a:pt x="714126" y="578402"/>
                      <a:pt x="380116" y="668572"/>
                      <a:pt x="212476" y="624122"/>
                    </a:cubicBezTo>
                    <a:cubicBezTo>
                      <a:pt x="126116" y="601262"/>
                      <a:pt x="65156" y="572052"/>
                      <a:pt x="32136" y="512362"/>
                    </a:cubicBezTo>
                    <a:cubicBezTo>
                      <a:pt x="-8504" y="442512"/>
                      <a:pt x="-11044" y="272332"/>
                      <a:pt x="27056" y="208832"/>
                    </a:cubicBezTo>
                    <a:cubicBezTo>
                      <a:pt x="54996" y="160572"/>
                      <a:pt x="113416" y="152952"/>
                      <a:pt x="175646" y="128822"/>
                    </a:cubicBezTo>
                    <a:cubicBezTo>
                      <a:pt x="270896" y="91992"/>
                      <a:pt x="422026" y="55162"/>
                      <a:pt x="549026" y="36112"/>
                    </a:cubicBezTo>
                    <a:cubicBezTo>
                      <a:pt x="677296" y="17062"/>
                      <a:pt x="822076" y="17062"/>
                      <a:pt x="938916" y="15792"/>
                    </a:cubicBezTo>
                    <a:cubicBezTo>
                      <a:pt x="1032896" y="14522"/>
                      <a:pt x="1100206" y="15792"/>
                      <a:pt x="1194186" y="23412"/>
                    </a:cubicBezTo>
                    <a:cubicBezTo>
                      <a:pt x="1313566" y="34842"/>
                      <a:pt x="1455806" y="53892"/>
                      <a:pt x="1592966" y="84372"/>
                    </a:cubicBezTo>
                    <a:cubicBezTo>
                      <a:pt x="1745366" y="118662"/>
                      <a:pt x="1887606" y="183432"/>
                      <a:pt x="2064136" y="226612"/>
                    </a:cubicBezTo>
                    <a:cubicBezTo>
                      <a:pt x="2282576" y="281222"/>
                      <a:pt x="2594996" y="343452"/>
                      <a:pt x="2808356" y="371392"/>
                    </a:cubicBezTo>
                    <a:cubicBezTo>
                      <a:pt x="2967106" y="391712"/>
                      <a:pt x="3095376" y="395522"/>
                      <a:pt x="3226186" y="400602"/>
                    </a:cubicBezTo>
                    <a:cubicBezTo>
                      <a:pt x="3339216" y="404412"/>
                      <a:pt x="3416686" y="405682"/>
                      <a:pt x="3546226" y="400602"/>
                    </a:cubicBezTo>
                    <a:cubicBezTo>
                      <a:pt x="3745616" y="392982"/>
                      <a:pt x="4073276" y="343452"/>
                      <a:pt x="4310766" y="340912"/>
                    </a:cubicBezTo>
                    <a:cubicBezTo>
                      <a:pt x="4516506" y="338372"/>
                      <a:pt x="4751456" y="353612"/>
                      <a:pt x="4886076" y="371392"/>
                    </a:cubicBezTo>
                    <a:cubicBezTo>
                      <a:pt x="4958466" y="381552"/>
                      <a:pt x="5001646" y="384092"/>
                      <a:pt x="5053716" y="406952"/>
                    </a:cubicBezTo>
                    <a:cubicBezTo>
                      <a:pt x="5108326" y="431082"/>
                      <a:pt x="5184526" y="462832"/>
                      <a:pt x="5203576" y="516172"/>
                    </a:cubicBezTo>
                    <a:cubicBezTo>
                      <a:pt x="5227706" y="580942"/>
                      <a:pt x="5188336" y="739692"/>
                      <a:pt x="5140076" y="787952"/>
                    </a:cubicBezTo>
                    <a:cubicBezTo>
                      <a:pt x="5101976" y="826052"/>
                      <a:pt x="5048636" y="828592"/>
                      <a:pt x="4977516" y="826052"/>
                    </a:cubicBezTo>
                    <a:cubicBezTo>
                      <a:pt x="4836546" y="820972"/>
                      <a:pt x="4515236" y="669842"/>
                      <a:pt x="4352676" y="634282"/>
                    </a:cubicBezTo>
                    <a:cubicBezTo>
                      <a:pt x="4251076" y="611422"/>
                      <a:pt x="4182496" y="605072"/>
                      <a:pt x="4101216" y="597452"/>
                    </a:cubicBezTo>
                    <a:cubicBezTo>
                      <a:pt x="4025016" y="589832"/>
                      <a:pt x="3974216" y="593642"/>
                      <a:pt x="3876426" y="586022"/>
                    </a:cubicBezTo>
                    <a:cubicBezTo>
                      <a:pt x="3693546" y="572052"/>
                      <a:pt x="3304926" y="530142"/>
                      <a:pt x="3094106" y="500932"/>
                    </a:cubicBezTo>
                    <a:cubicBezTo>
                      <a:pt x="2949326" y="480612"/>
                      <a:pt x="2850266" y="451402"/>
                      <a:pt x="2729616" y="439972"/>
                    </a:cubicBezTo>
                    <a:cubicBezTo>
                      <a:pt x="2612776" y="428542"/>
                      <a:pt x="2457836" y="442512"/>
                      <a:pt x="2382906" y="432352"/>
                    </a:cubicBezTo>
                    <a:cubicBezTo>
                      <a:pt x="2346076" y="427272"/>
                      <a:pt x="2325756" y="424732"/>
                      <a:pt x="2301626" y="412032"/>
                    </a:cubicBezTo>
                    <a:cubicBezTo>
                      <a:pt x="2277496" y="399332"/>
                      <a:pt x="2253366" y="375202"/>
                      <a:pt x="2239396" y="357422"/>
                    </a:cubicBezTo>
                    <a:cubicBezTo>
                      <a:pt x="2229236" y="344722"/>
                      <a:pt x="2225426" y="335832"/>
                      <a:pt x="2220346" y="320592"/>
                    </a:cubicBezTo>
                    <a:cubicBezTo>
                      <a:pt x="2213996" y="299002"/>
                      <a:pt x="2206376" y="264712"/>
                      <a:pt x="2210186" y="238042"/>
                    </a:cubicBezTo>
                    <a:cubicBezTo>
                      <a:pt x="2213996" y="211372"/>
                      <a:pt x="2227966" y="179622"/>
                      <a:pt x="2239396" y="160572"/>
                    </a:cubicBezTo>
                    <a:cubicBezTo>
                      <a:pt x="2248286" y="146602"/>
                      <a:pt x="2254636" y="138982"/>
                      <a:pt x="2267336" y="128822"/>
                    </a:cubicBezTo>
                    <a:cubicBezTo>
                      <a:pt x="2285116" y="114852"/>
                      <a:pt x="2304166" y="98342"/>
                      <a:pt x="2340996" y="90722"/>
                    </a:cubicBezTo>
                    <a:cubicBezTo>
                      <a:pt x="2422276" y="71672"/>
                      <a:pt x="2603886" y="111042"/>
                      <a:pt x="2760096" y="100882"/>
                    </a:cubicBezTo>
                    <a:cubicBezTo>
                      <a:pt x="2962026" y="89452"/>
                      <a:pt x="3284606" y="6902"/>
                      <a:pt x="3447166" y="552"/>
                    </a:cubicBezTo>
                    <a:cubicBezTo>
                      <a:pt x="3537336" y="-1988"/>
                      <a:pt x="3602106" y="4362"/>
                      <a:pt x="3656716" y="17062"/>
                    </a:cubicBezTo>
                    <a:cubicBezTo>
                      <a:pt x="3694816" y="25952"/>
                      <a:pt x="3725296" y="39922"/>
                      <a:pt x="3748156" y="56432"/>
                    </a:cubicBezTo>
                    <a:cubicBezTo>
                      <a:pt x="3765936" y="67862"/>
                      <a:pt x="3778636" y="78022"/>
                      <a:pt x="3790066" y="95802"/>
                    </a:cubicBezTo>
                    <a:cubicBezTo>
                      <a:pt x="3805306" y="122472"/>
                      <a:pt x="3821816" y="174542"/>
                      <a:pt x="3824356" y="205022"/>
                    </a:cubicBezTo>
                    <a:cubicBezTo>
                      <a:pt x="3825626" y="226612"/>
                      <a:pt x="3820546" y="243122"/>
                      <a:pt x="3814196" y="260902"/>
                    </a:cubicBezTo>
                    <a:cubicBezTo>
                      <a:pt x="3807846" y="278682"/>
                      <a:pt x="3801496" y="295192"/>
                      <a:pt x="3786256" y="311702"/>
                    </a:cubicBezTo>
                    <a:cubicBezTo>
                      <a:pt x="3765936" y="334562"/>
                      <a:pt x="3725296" y="365042"/>
                      <a:pt x="3691006" y="373932"/>
                    </a:cubicBezTo>
                    <a:cubicBezTo>
                      <a:pt x="3656716" y="382822"/>
                      <a:pt x="3607186" y="375202"/>
                      <a:pt x="3577976" y="366312"/>
                    </a:cubicBezTo>
                    <a:cubicBezTo>
                      <a:pt x="3557656" y="358692"/>
                      <a:pt x="3543686" y="351072"/>
                      <a:pt x="3528446" y="335832"/>
                    </a:cubicBezTo>
                    <a:cubicBezTo>
                      <a:pt x="3508126" y="312972"/>
                      <a:pt x="3480186" y="265982"/>
                      <a:pt x="3472566" y="236772"/>
                    </a:cubicBezTo>
                    <a:cubicBezTo>
                      <a:pt x="3466216" y="216452"/>
                      <a:pt x="3464946" y="201212"/>
                      <a:pt x="3470026" y="179622"/>
                    </a:cubicBezTo>
                    <a:cubicBezTo>
                      <a:pt x="3476376" y="150412"/>
                      <a:pt x="3494156" y="103422"/>
                      <a:pt x="3519556" y="78022"/>
                    </a:cubicBezTo>
                    <a:cubicBezTo>
                      <a:pt x="3543686" y="51352"/>
                      <a:pt x="3590676" y="32302"/>
                      <a:pt x="3619886" y="25952"/>
                    </a:cubicBezTo>
                    <a:cubicBezTo>
                      <a:pt x="3641476" y="20872"/>
                      <a:pt x="3656716" y="20872"/>
                      <a:pt x="3678306" y="27222"/>
                    </a:cubicBezTo>
                    <a:cubicBezTo>
                      <a:pt x="3707516" y="34842"/>
                      <a:pt x="3754506" y="60242"/>
                      <a:pt x="3777366" y="81832"/>
                    </a:cubicBezTo>
                    <a:cubicBezTo>
                      <a:pt x="3792606" y="95802"/>
                      <a:pt x="3801496" y="108502"/>
                      <a:pt x="3809116" y="130092"/>
                    </a:cubicBezTo>
                    <a:cubicBezTo>
                      <a:pt x="3819276" y="158032"/>
                      <a:pt x="3828166" y="207562"/>
                      <a:pt x="3819276" y="243122"/>
                    </a:cubicBezTo>
                    <a:cubicBezTo>
                      <a:pt x="3811656" y="277412"/>
                      <a:pt x="3781176" y="318052"/>
                      <a:pt x="3759586" y="339642"/>
                    </a:cubicBezTo>
                    <a:cubicBezTo>
                      <a:pt x="3743076" y="353612"/>
                      <a:pt x="3730376" y="362502"/>
                      <a:pt x="3710056" y="367582"/>
                    </a:cubicBezTo>
                    <a:cubicBezTo>
                      <a:pt x="3679576" y="376472"/>
                      <a:pt x="3626236" y="379012"/>
                      <a:pt x="3595756" y="372662"/>
                    </a:cubicBezTo>
                    <a:cubicBezTo>
                      <a:pt x="3574166" y="367582"/>
                      <a:pt x="3570356" y="352342"/>
                      <a:pt x="3543686" y="347262"/>
                    </a:cubicBezTo>
                    <a:cubicBezTo>
                      <a:pt x="3472566" y="335832"/>
                      <a:pt x="3240156" y="377742"/>
                      <a:pt x="3129666" y="395522"/>
                    </a:cubicBezTo>
                    <a:cubicBezTo>
                      <a:pt x="3056006" y="408222"/>
                      <a:pt x="3007746" y="426002"/>
                      <a:pt x="2945516" y="434892"/>
                    </a:cubicBezTo>
                    <a:cubicBezTo>
                      <a:pt x="2883286" y="443782"/>
                      <a:pt x="2829946" y="446322"/>
                      <a:pt x="2756286" y="446322"/>
                    </a:cubicBezTo>
                    <a:cubicBezTo>
                      <a:pt x="2653416" y="447592"/>
                      <a:pt x="2461646" y="443782"/>
                      <a:pt x="2382906" y="432352"/>
                    </a:cubicBezTo>
                    <a:cubicBezTo>
                      <a:pt x="2344806" y="427272"/>
                      <a:pt x="2325756" y="424732"/>
                      <a:pt x="2301626" y="412032"/>
                    </a:cubicBezTo>
                    <a:cubicBezTo>
                      <a:pt x="2277496" y="399332"/>
                      <a:pt x="2254636" y="379012"/>
                      <a:pt x="2239396" y="357422"/>
                    </a:cubicBezTo>
                    <a:cubicBezTo>
                      <a:pt x="2224156" y="335832"/>
                      <a:pt x="2213996" y="306622"/>
                      <a:pt x="2210186" y="279952"/>
                    </a:cubicBezTo>
                    <a:cubicBezTo>
                      <a:pt x="2206376" y="253282"/>
                      <a:pt x="2210186" y="222802"/>
                      <a:pt x="2220346" y="197402"/>
                    </a:cubicBezTo>
                    <a:cubicBezTo>
                      <a:pt x="2229236" y="172002"/>
                      <a:pt x="2250826" y="145332"/>
                      <a:pt x="2267336" y="128822"/>
                    </a:cubicBezTo>
                    <a:cubicBezTo>
                      <a:pt x="2278766" y="117392"/>
                      <a:pt x="2287656" y="112312"/>
                      <a:pt x="2301626" y="105962"/>
                    </a:cubicBezTo>
                    <a:cubicBezTo>
                      <a:pt x="2321946" y="95802"/>
                      <a:pt x="2347346" y="89452"/>
                      <a:pt x="2382906" y="85642"/>
                    </a:cubicBezTo>
                    <a:cubicBezTo>
                      <a:pt x="2445136" y="78022"/>
                      <a:pt x="2535306" y="80562"/>
                      <a:pt x="2648336" y="90722"/>
                    </a:cubicBezTo>
                    <a:cubicBezTo>
                      <a:pt x="2854076" y="108502"/>
                      <a:pt x="3246506" y="191052"/>
                      <a:pt x="3510666" y="224072"/>
                    </a:cubicBezTo>
                    <a:cubicBezTo>
                      <a:pt x="3732916" y="250742"/>
                      <a:pt x="3958976" y="259632"/>
                      <a:pt x="4127886" y="278682"/>
                    </a:cubicBezTo>
                    <a:cubicBezTo>
                      <a:pt x="4247266" y="291382"/>
                      <a:pt x="4342516" y="304082"/>
                      <a:pt x="4430146" y="320592"/>
                    </a:cubicBezTo>
                    <a:cubicBezTo>
                      <a:pt x="4497456" y="333292"/>
                      <a:pt x="4552066" y="347262"/>
                      <a:pt x="4609216" y="362502"/>
                    </a:cubicBezTo>
                    <a:cubicBezTo>
                      <a:pt x="4661286" y="375202"/>
                      <a:pt x="4703196" y="384092"/>
                      <a:pt x="4759076" y="404412"/>
                    </a:cubicBezTo>
                    <a:cubicBezTo>
                      <a:pt x="4831466" y="432352"/>
                      <a:pt x="4986406" y="467912"/>
                      <a:pt x="5002916" y="522522"/>
                    </a:cubicBezTo>
                    <a:cubicBezTo>
                      <a:pt x="5019426" y="573322"/>
                      <a:pt x="4963546" y="674922"/>
                      <a:pt x="4897506" y="711752"/>
                    </a:cubicBezTo>
                    <a:cubicBezTo>
                      <a:pt x="4788286" y="770172"/>
                      <a:pt x="4519046" y="668572"/>
                      <a:pt x="4320926" y="671112"/>
                    </a:cubicBezTo>
                    <a:cubicBezTo>
                      <a:pt x="4110106" y="672382"/>
                      <a:pt x="3877696" y="720642"/>
                      <a:pt x="3668146" y="730802"/>
                    </a:cubicBezTo>
                    <a:cubicBezTo>
                      <a:pt x="3473836" y="738422"/>
                      <a:pt x="3274446" y="735882"/>
                      <a:pt x="3108076" y="728262"/>
                    </a:cubicBezTo>
                    <a:cubicBezTo>
                      <a:pt x="2974726" y="721912"/>
                      <a:pt x="2883286" y="715562"/>
                      <a:pt x="2747396" y="696512"/>
                    </a:cubicBezTo>
                    <a:cubicBezTo>
                      <a:pt x="2563246" y="669842"/>
                      <a:pt x="2321946" y="621582"/>
                      <a:pt x="2104776" y="573322"/>
                    </a:cubicBezTo>
                    <a:cubicBezTo>
                      <a:pt x="1879986" y="522522"/>
                      <a:pt x="1592966" y="429812"/>
                      <a:pt x="1422786" y="399332"/>
                    </a:cubicBezTo>
                    <a:cubicBezTo>
                      <a:pt x="1322456" y="381552"/>
                      <a:pt x="1272926" y="376472"/>
                      <a:pt x="1181486" y="372662"/>
                    </a:cubicBezTo>
                    <a:cubicBezTo>
                      <a:pt x="1062106" y="367582"/>
                      <a:pt x="900816" y="370122"/>
                      <a:pt x="768736" y="382822"/>
                    </a:cubicBezTo>
                    <a:cubicBezTo>
                      <a:pt x="646816" y="394252"/>
                      <a:pt x="512196" y="437432"/>
                      <a:pt x="416946" y="439972"/>
                    </a:cubicBezTo>
                    <a:cubicBezTo>
                      <a:pt x="350906" y="441242"/>
                      <a:pt x="268356" y="450132"/>
                      <a:pt x="249306" y="420922"/>
                    </a:cubicBezTo>
                    <a:cubicBezTo>
                      <a:pt x="231526" y="392982"/>
                      <a:pt x="255656" y="302812"/>
                      <a:pt x="302646" y="268522"/>
                    </a:cubicBezTo>
                    <a:cubicBezTo>
                      <a:pt x="397896" y="199942"/>
                      <a:pt x="719206" y="241852"/>
                      <a:pt x="942726" y="258362"/>
                    </a:cubicBezTo>
                    <a:cubicBezTo>
                      <a:pt x="1192916" y="277412"/>
                      <a:pt x="1491366" y="344722"/>
                      <a:pt x="1730126" y="390442"/>
                    </a:cubicBezTo>
                    <a:cubicBezTo>
                      <a:pt x="1932056" y="428542"/>
                      <a:pt x="2052706" y="483152"/>
                      <a:pt x="2287656" y="509822"/>
                    </a:cubicBezTo>
                    <a:cubicBezTo>
                      <a:pt x="2680086" y="555542"/>
                      <a:pt x="3508126" y="525062"/>
                      <a:pt x="3875156" y="539032"/>
                    </a:cubicBezTo>
                    <a:cubicBezTo>
                      <a:pt x="4069466" y="546652"/>
                      <a:pt x="4199006" y="544112"/>
                      <a:pt x="4320926" y="565702"/>
                    </a:cubicBezTo>
                    <a:cubicBezTo>
                      <a:pt x="4407286" y="580942"/>
                      <a:pt x="4469516" y="615232"/>
                      <a:pt x="4540636" y="630472"/>
                    </a:cubicBezTo>
                    <a:cubicBezTo>
                      <a:pt x="4605406" y="644442"/>
                      <a:pt x="4644776" y="646982"/>
                      <a:pt x="4731136" y="657142"/>
                    </a:cubicBezTo>
                    <a:cubicBezTo>
                      <a:pt x="4907666" y="677462"/>
                      <a:pt x="5348356" y="726992"/>
                      <a:pt x="5546476" y="737152"/>
                    </a:cubicBezTo>
                    <a:cubicBezTo>
                      <a:pt x="5662046" y="743502"/>
                      <a:pt x="5754756" y="716832"/>
                      <a:pt x="5818256" y="737152"/>
                    </a:cubicBezTo>
                    <a:cubicBezTo>
                      <a:pt x="5858896" y="749852"/>
                      <a:pt x="5889376" y="771442"/>
                      <a:pt x="5908426" y="799382"/>
                    </a:cubicBezTo>
                    <a:cubicBezTo>
                      <a:pt x="5927476" y="827322"/>
                      <a:pt x="5938906" y="871772"/>
                      <a:pt x="5935096" y="904792"/>
                    </a:cubicBezTo>
                    <a:cubicBezTo>
                      <a:pt x="5930016" y="939082"/>
                      <a:pt x="5909696" y="979722"/>
                      <a:pt x="5884296" y="1001312"/>
                    </a:cubicBezTo>
                    <a:cubicBezTo>
                      <a:pt x="5858896" y="1024172"/>
                      <a:pt x="5781426" y="1040682"/>
                      <a:pt x="5781426" y="1040682"/>
                    </a:cubicBezTo>
                  </a:path>
                </a:pathLst>
              </a:custGeom>
              <a:solidFill>
                <a:srgbClr val="3391CC"/>
              </a:solidFill>
              <a:ln cap="sq">
                <a:noFill/>
                <a:prstDash val="solid"/>
                <a:miter/>
              </a:ln>
            </p:spPr>
            <p:txBody>
              <a:bodyPr/>
              <a:lstStyle/>
              <a:p>
                <a:endParaRPr lang="en-IE"/>
              </a:p>
            </p:txBody>
          </p:sp>
        </p:grpSp>
        <p:grpSp>
          <p:nvGrpSpPr>
            <p:cNvPr id="124" name="Group 124"/>
            <p:cNvGrpSpPr/>
            <p:nvPr/>
          </p:nvGrpSpPr>
          <p:grpSpPr>
            <a:xfrm>
              <a:off x="2287112" y="8519193"/>
              <a:ext cx="4334519" cy="471325"/>
              <a:chOff x="0" y="0"/>
              <a:chExt cx="6598920" cy="717550"/>
            </a:xfrm>
          </p:grpSpPr>
          <p:sp>
            <p:nvSpPr>
              <p:cNvPr id="125" name="Freeform 125"/>
              <p:cNvSpPr/>
              <p:nvPr/>
            </p:nvSpPr>
            <p:spPr>
              <a:xfrm>
                <a:off x="47201" y="47232"/>
                <a:ext cx="6501269" cy="627937"/>
              </a:xfrm>
              <a:custGeom>
                <a:avLst/>
                <a:gdLst/>
                <a:ahLst/>
                <a:cxnLst/>
                <a:rect l="l" t="t" r="r" b="b"/>
                <a:pathLst>
                  <a:path w="6501269" h="627937">
                    <a:moveTo>
                      <a:pt x="205529" y="3568"/>
                    </a:moveTo>
                    <a:cubicBezTo>
                      <a:pt x="577639" y="128028"/>
                      <a:pt x="604309" y="133108"/>
                      <a:pt x="686859" y="141998"/>
                    </a:cubicBezTo>
                    <a:cubicBezTo>
                      <a:pt x="886249" y="161048"/>
                      <a:pt x="1386629" y="140728"/>
                      <a:pt x="1718099" y="162318"/>
                    </a:cubicBezTo>
                    <a:cubicBezTo>
                      <a:pt x="2027979" y="182638"/>
                      <a:pt x="2289599" y="244868"/>
                      <a:pt x="2613449" y="262648"/>
                    </a:cubicBezTo>
                    <a:cubicBezTo>
                      <a:pt x="2995719" y="282968"/>
                      <a:pt x="3499909" y="275348"/>
                      <a:pt x="3864399" y="260108"/>
                    </a:cubicBezTo>
                    <a:cubicBezTo>
                      <a:pt x="4150149" y="248678"/>
                      <a:pt x="4391449" y="210578"/>
                      <a:pt x="4625129" y="200418"/>
                    </a:cubicBezTo>
                    <a:cubicBezTo>
                      <a:pt x="4821979" y="191528"/>
                      <a:pt x="4992159" y="204228"/>
                      <a:pt x="5173769" y="195338"/>
                    </a:cubicBezTo>
                    <a:cubicBezTo>
                      <a:pt x="5354109" y="187718"/>
                      <a:pt x="5550959" y="157238"/>
                      <a:pt x="5709709" y="149618"/>
                    </a:cubicBezTo>
                    <a:cubicBezTo>
                      <a:pt x="5835439" y="143268"/>
                      <a:pt x="5937039" y="140728"/>
                      <a:pt x="6050069" y="147078"/>
                    </a:cubicBezTo>
                    <a:cubicBezTo>
                      <a:pt x="6160559" y="153428"/>
                      <a:pt x="6307879" y="154698"/>
                      <a:pt x="6381539" y="185178"/>
                    </a:cubicBezTo>
                    <a:cubicBezTo>
                      <a:pt x="6424719" y="202958"/>
                      <a:pt x="6451389" y="225818"/>
                      <a:pt x="6471709" y="256298"/>
                    </a:cubicBezTo>
                    <a:cubicBezTo>
                      <a:pt x="6492029" y="286778"/>
                      <a:pt x="6503459" y="331228"/>
                      <a:pt x="6500919" y="366788"/>
                    </a:cubicBezTo>
                    <a:cubicBezTo>
                      <a:pt x="6498379" y="403618"/>
                      <a:pt x="6480599" y="445528"/>
                      <a:pt x="6456469" y="473468"/>
                    </a:cubicBezTo>
                    <a:cubicBezTo>
                      <a:pt x="6432339" y="500138"/>
                      <a:pt x="6392969" y="524268"/>
                      <a:pt x="6357409" y="530618"/>
                    </a:cubicBezTo>
                    <a:cubicBezTo>
                      <a:pt x="6321849" y="538238"/>
                      <a:pt x="6272319" y="528078"/>
                      <a:pt x="6243109" y="516648"/>
                    </a:cubicBezTo>
                    <a:cubicBezTo>
                      <a:pt x="6222789" y="509028"/>
                      <a:pt x="6210089" y="500138"/>
                      <a:pt x="6196119" y="483628"/>
                    </a:cubicBezTo>
                    <a:cubicBezTo>
                      <a:pt x="6175799" y="460768"/>
                      <a:pt x="6150399" y="411238"/>
                      <a:pt x="6142779" y="382028"/>
                    </a:cubicBezTo>
                    <a:cubicBezTo>
                      <a:pt x="6138969" y="360438"/>
                      <a:pt x="6138969" y="345198"/>
                      <a:pt x="6144049" y="323608"/>
                    </a:cubicBezTo>
                    <a:cubicBezTo>
                      <a:pt x="6151669" y="293128"/>
                      <a:pt x="6173259" y="247408"/>
                      <a:pt x="6199929" y="222008"/>
                    </a:cubicBezTo>
                    <a:cubicBezTo>
                      <a:pt x="6226599" y="197878"/>
                      <a:pt x="6273589" y="181368"/>
                      <a:pt x="6304069" y="176288"/>
                    </a:cubicBezTo>
                    <a:cubicBezTo>
                      <a:pt x="6325659" y="172478"/>
                      <a:pt x="6342169" y="173748"/>
                      <a:pt x="6362489" y="180098"/>
                    </a:cubicBezTo>
                    <a:cubicBezTo>
                      <a:pt x="6391699" y="188988"/>
                      <a:pt x="6437419" y="213118"/>
                      <a:pt x="6460279" y="241058"/>
                    </a:cubicBezTo>
                    <a:cubicBezTo>
                      <a:pt x="6483139" y="268998"/>
                      <a:pt x="6499649" y="312178"/>
                      <a:pt x="6500919" y="347738"/>
                    </a:cubicBezTo>
                    <a:cubicBezTo>
                      <a:pt x="6502189" y="384568"/>
                      <a:pt x="6484409" y="431558"/>
                      <a:pt x="6469169" y="458228"/>
                    </a:cubicBezTo>
                    <a:cubicBezTo>
                      <a:pt x="6457739" y="477278"/>
                      <a:pt x="6446309" y="488708"/>
                      <a:pt x="6428529" y="500138"/>
                    </a:cubicBezTo>
                    <a:cubicBezTo>
                      <a:pt x="6401859" y="516648"/>
                      <a:pt x="6365029" y="530618"/>
                      <a:pt x="6319309" y="534428"/>
                    </a:cubicBezTo>
                    <a:cubicBezTo>
                      <a:pt x="6244379" y="542048"/>
                      <a:pt x="6123729" y="510298"/>
                      <a:pt x="6022129" y="503948"/>
                    </a:cubicBezTo>
                    <a:cubicBezTo>
                      <a:pt x="5915449" y="498868"/>
                      <a:pt x="5813849" y="498868"/>
                      <a:pt x="5690659" y="503948"/>
                    </a:cubicBezTo>
                    <a:cubicBezTo>
                      <a:pt x="5536989" y="511568"/>
                      <a:pt x="5347759" y="543318"/>
                      <a:pt x="5173769" y="552208"/>
                    </a:cubicBezTo>
                    <a:cubicBezTo>
                      <a:pt x="4998509" y="559828"/>
                      <a:pt x="4842299" y="544588"/>
                      <a:pt x="4642909" y="552208"/>
                    </a:cubicBezTo>
                    <a:cubicBezTo>
                      <a:pt x="4386369" y="562368"/>
                      <a:pt x="4071409" y="608088"/>
                      <a:pt x="3764069" y="618248"/>
                    </a:cubicBezTo>
                    <a:cubicBezTo>
                      <a:pt x="3427519" y="630948"/>
                      <a:pt x="3021119" y="632218"/>
                      <a:pt x="2701079" y="615708"/>
                    </a:cubicBezTo>
                    <a:cubicBezTo>
                      <a:pt x="2436919" y="603008"/>
                      <a:pt x="2135929" y="569988"/>
                      <a:pt x="1979719" y="548398"/>
                    </a:cubicBezTo>
                    <a:cubicBezTo>
                      <a:pt x="1903519" y="536968"/>
                      <a:pt x="1888279" y="524268"/>
                      <a:pt x="1810809" y="515378"/>
                    </a:cubicBezTo>
                    <a:cubicBezTo>
                      <a:pt x="1649519" y="497598"/>
                      <a:pt x="1273599" y="506488"/>
                      <a:pt x="1047539" y="492518"/>
                    </a:cubicBezTo>
                    <a:cubicBezTo>
                      <a:pt x="865929" y="482358"/>
                      <a:pt x="714799" y="481088"/>
                      <a:pt x="556049" y="448068"/>
                    </a:cubicBezTo>
                    <a:cubicBezTo>
                      <a:pt x="401109" y="416318"/>
                      <a:pt x="183939" y="337578"/>
                      <a:pt x="103929" y="299478"/>
                    </a:cubicBezTo>
                    <a:cubicBezTo>
                      <a:pt x="72179" y="284238"/>
                      <a:pt x="56939" y="276618"/>
                      <a:pt x="40429" y="258838"/>
                    </a:cubicBezTo>
                    <a:cubicBezTo>
                      <a:pt x="23919" y="241058"/>
                      <a:pt x="9949" y="219468"/>
                      <a:pt x="3599" y="194068"/>
                    </a:cubicBezTo>
                    <a:cubicBezTo>
                      <a:pt x="-2751" y="162318"/>
                      <a:pt x="-1481" y="114058"/>
                      <a:pt x="13759" y="83578"/>
                    </a:cubicBezTo>
                    <a:cubicBezTo>
                      <a:pt x="28999" y="51828"/>
                      <a:pt x="62019" y="20078"/>
                      <a:pt x="95039" y="7378"/>
                    </a:cubicBezTo>
                    <a:cubicBezTo>
                      <a:pt x="126789" y="-6592"/>
                      <a:pt x="205529" y="3568"/>
                      <a:pt x="205529" y="3568"/>
                    </a:cubicBezTo>
                  </a:path>
                </a:pathLst>
              </a:custGeom>
              <a:solidFill>
                <a:srgbClr val="3391CC"/>
              </a:solidFill>
              <a:ln cap="sq">
                <a:noFill/>
                <a:prstDash val="solid"/>
                <a:miter/>
              </a:ln>
            </p:spPr>
            <p:txBody>
              <a:bodyPr/>
              <a:lstStyle/>
              <a:p>
                <a:endParaRPr lang="en-IE"/>
              </a:p>
            </p:txBody>
          </p:sp>
        </p:grpSp>
        <p:grpSp>
          <p:nvGrpSpPr>
            <p:cNvPr id="126" name="Group 126"/>
            <p:cNvGrpSpPr/>
            <p:nvPr/>
          </p:nvGrpSpPr>
          <p:grpSpPr>
            <a:xfrm>
              <a:off x="7602653" y="8287284"/>
              <a:ext cx="1038583" cy="365381"/>
              <a:chOff x="0" y="0"/>
              <a:chExt cx="1581150" cy="556260"/>
            </a:xfrm>
          </p:grpSpPr>
          <p:sp>
            <p:nvSpPr>
              <p:cNvPr id="127" name="Freeform 127"/>
              <p:cNvSpPr/>
              <p:nvPr/>
            </p:nvSpPr>
            <p:spPr>
              <a:xfrm>
                <a:off x="50562" y="48199"/>
                <a:ext cx="1480126" cy="457941"/>
              </a:xfrm>
              <a:custGeom>
                <a:avLst/>
                <a:gdLst/>
                <a:ahLst/>
                <a:cxnLst/>
                <a:rect l="l" t="t" r="r" b="b"/>
                <a:pathLst>
                  <a:path w="1480126" h="457941">
                    <a:moveTo>
                      <a:pt x="385048" y="48321"/>
                    </a:moveTo>
                    <a:cubicBezTo>
                      <a:pt x="691118" y="55941"/>
                      <a:pt x="741918" y="110551"/>
                      <a:pt x="797798" y="111821"/>
                    </a:cubicBezTo>
                    <a:cubicBezTo>
                      <a:pt x="851138" y="113091"/>
                      <a:pt x="891778" y="66101"/>
                      <a:pt x="957818" y="58481"/>
                    </a:cubicBezTo>
                    <a:cubicBezTo>
                      <a:pt x="1055608" y="47051"/>
                      <a:pt x="1256268" y="71181"/>
                      <a:pt x="1333738" y="90231"/>
                    </a:cubicBezTo>
                    <a:cubicBezTo>
                      <a:pt x="1369298" y="99121"/>
                      <a:pt x="1388348" y="105471"/>
                      <a:pt x="1409938" y="121981"/>
                    </a:cubicBezTo>
                    <a:cubicBezTo>
                      <a:pt x="1431528" y="137221"/>
                      <a:pt x="1450578" y="161351"/>
                      <a:pt x="1462008" y="185481"/>
                    </a:cubicBezTo>
                    <a:cubicBezTo>
                      <a:pt x="1474708" y="209611"/>
                      <a:pt x="1481058" y="238821"/>
                      <a:pt x="1479788" y="265491"/>
                    </a:cubicBezTo>
                    <a:cubicBezTo>
                      <a:pt x="1478518" y="292161"/>
                      <a:pt x="1470898" y="321371"/>
                      <a:pt x="1458198" y="345501"/>
                    </a:cubicBezTo>
                    <a:cubicBezTo>
                      <a:pt x="1444228" y="368361"/>
                      <a:pt x="1423908" y="391221"/>
                      <a:pt x="1401048" y="405191"/>
                    </a:cubicBezTo>
                    <a:cubicBezTo>
                      <a:pt x="1378188" y="420431"/>
                      <a:pt x="1359138" y="425511"/>
                      <a:pt x="1323578" y="431861"/>
                    </a:cubicBezTo>
                    <a:cubicBezTo>
                      <a:pt x="1243568" y="448371"/>
                      <a:pt x="1049258" y="461071"/>
                      <a:pt x="938768" y="457261"/>
                    </a:cubicBezTo>
                    <a:cubicBezTo>
                      <a:pt x="854948" y="454721"/>
                      <a:pt x="785098" y="433131"/>
                      <a:pt x="717788" y="430591"/>
                    </a:cubicBezTo>
                    <a:cubicBezTo>
                      <a:pt x="661908" y="428051"/>
                      <a:pt x="613648" y="450911"/>
                      <a:pt x="564118" y="438211"/>
                    </a:cubicBezTo>
                    <a:cubicBezTo>
                      <a:pt x="508238" y="424241"/>
                      <a:pt x="458708" y="350581"/>
                      <a:pt x="402828" y="341691"/>
                    </a:cubicBezTo>
                    <a:cubicBezTo>
                      <a:pt x="353298" y="332801"/>
                      <a:pt x="297418" y="372171"/>
                      <a:pt x="247888" y="373441"/>
                    </a:cubicBezTo>
                    <a:cubicBezTo>
                      <a:pt x="203438" y="374711"/>
                      <a:pt x="152638" y="365821"/>
                      <a:pt x="120888" y="354391"/>
                    </a:cubicBezTo>
                    <a:cubicBezTo>
                      <a:pt x="99298" y="346771"/>
                      <a:pt x="85328" y="340421"/>
                      <a:pt x="68818" y="325181"/>
                    </a:cubicBezTo>
                    <a:cubicBezTo>
                      <a:pt x="45958" y="304861"/>
                      <a:pt x="15478" y="264221"/>
                      <a:pt x="6588" y="228661"/>
                    </a:cubicBezTo>
                    <a:cubicBezTo>
                      <a:pt x="-3572" y="194371"/>
                      <a:pt x="238" y="147381"/>
                      <a:pt x="14208" y="114361"/>
                    </a:cubicBezTo>
                    <a:cubicBezTo>
                      <a:pt x="28178" y="80071"/>
                      <a:pt x="58658" y="45781"/>
                      <a:pt x="90408" y="26731"/>
                    </a:cubicBezTo>
                    <a:cubicBezTo>
                      <a:pt x="122158" y="8951"/>
                      <a:pt x="172958" y="2601"/>
                      <a:pt x="203438" y="5141"/>
                    </a:cubicBezTo>
                    <a:cubicBezTo>
                      <a:pt x="226298" y="5141"/>
                      <a:pt x="241538" y="10221"/>
                      <a:pt x="260588" y="21651"/>
                    </a:cubicBezTo>
                    <a:cubicBezTo>
                      <a:pt x="287258" y="36891"/>
                      <a:pt x="326628" y="69911"/>
                      <a:pt x="343138" y="101661"/>
                    </a:cubicBezTo>
                    <a:cubicBezTo>
                      <a:pt x="358378" y="134681"/>
                      <a:pt x="365998" y="180401"/>
                      <a:pt x="359648" y="215961"/>
                    </a:cubicBezTo>
                    <a:cubicBezTo>
                      <a:pt x="352028" y="252791"/>
                      <a:pt x="324088" y="294701"/>
                      <a:pt x="303768" y="317561"/>
                    </a:cubicBezTo>
                    <a:cubicBezTo>
                      <a:pt x="288528" y="334071"/>
                      <a:pt x="272018" y="341691"/>
                      <a:pt x="254238" y="349311"/>
                    </a:cubicBezTo>
                    <a:cubicBezTo>
                      <a:pt x="236458" y="356931"/>
                      <a:pt x="219948" y="363281"/>
                      <a:pt x="197088" y="364551"/>
                    </a:cubicBezTo>
                    <a:cubicBezTo>
                      <a:pt x="166608" y="364551"/>
                      <a:pt x="115808" y="356931"/>
                      <a:pt x="85328" y="336611"/>
                    </a:cubicBezTo>
                    <a:cubicBezTo>
                      <a:pt x="54848" y="317561"/>
                      <a:pt x="25638" y="275651"/>
                      <a:pt x="11668" y="247711"/>
                    </a:cubicBezTo>
                    <a:cubicBezTo>
                      <a:pt x="2778" y="227391"/>
                      <a:pt x="-1032" y="212151"/>
                      <a:pt x="238" y="190561"/>
                    </a:cubicBezTo>
                    <a:cubicBezTo>
                      <a:pt x="1508" y="158811"/>
                      <a:pt x="18018" y="106741"/>
                      <a:pt x="33258" y="80071"/>
                    </a:cubicBezTo>
                    <a:cubicBezTo>
                      <a:pt x="44688" y="61021"/>
                      <a:pt x="56118" y="49591"/>
                      <a:pt x="73898" y="38161"/>
                    </a:cubicBezTo>
                    <a:cubicBezTo>
                      <a:pt x="100568" y="21651"/>
                      <a:pt x="137398" y="8951"/>
                      <a:pt x="184388" y="2601"/>
                    </a:cubicBezTo>
                    <a:cubicBezTo>
                      <a:pt x="264398" y="-6289"/>
                      <a:pt x="419338" y="8951"/>
                      <a:pt x="513318" y="28001"/>
                    </a:cubicBezTo>
                    <a:cubicBezTo>
                      <a:pt x="588248" y="43241"/>
                      <a:pt x="636508" y="78801"/>
                      <a:pt x="710168" y="92771"/>
                    </a:cubicBezTo>
                    <a:cubicBezTo>
                      <a:pt x="801608" y="109281"/>
                      <a:pt x="934958" y="109281"/>
                      <a:pt x="1021318" y="105471"/>
                    </a:cubicBezTo>
                    <a:cubicBezTo>
                      <a:pt x="1081008" y="102931"/>
                      <a:pt x="1122918" y="90231"/>
                      <a:pt x="1174988" y="87691"/>
                    </a:cubicBezTo>
                    <a:cubicBezTo>
                      <a:pt x="1227058" y="85151"/>
                      <a:pt x="1290558" y="81341"/>
                      <a:pt x="1333738" y="90231"/>
                    </a:cubicBezTo>
                    <a:cubicBezTo>
                      <a:pt x="1364218" y="96581"/>
                      <a:pt x="1388348" y="105471"/>
                      <a:pt x="1409938" y="121981"/>
                    </a:cubicBezTo>
                    <a:cubicBezTo>
                      <a:pt x="1431528" y="137221"/>
                      <a:pt x="1451848" y="165161"/>
                      <a:pt x="1462008" y="185481"/>
                    </a:cubicBezTo>
                    <a:cubicBezTo>
                      <a:pt x="1469628" y="199451"/>
                      <a:pt x="1473438" y="210881"/>
                      <a:pt x="1475978" y="224851"/>
                    </a:cubicBezTo>
                    <a:cubicBezTo>
                      <a:pt x="1478518" y="237551"/>
                      <a:pt x="1481058" y="250251"/>
                      <a:pt x="1479788" y="265491"/>
                    </a:cubicBezTo>
                    <a:cubicBezTo>
                      <a:pt x="1477248" y="288351"/>
                      <a:pt x="1467088" y="325181"/>
                      <a:pt x="1458198" y="345501"/>
                    </a:cubicBezTo>
                    <a:cubicBezTo>
                      <a:pt x="1450578" y="359471"/>
                      <a:pt x="1444228" y="368361"/>
                      <a:pt x="1432798" y="378521"/>
                    </a:cubicBezTo>
                    <a:cubicBezTo>
                      <a:pt x="1416288" y="393761"/>
                      <a:pt x="1389618" y="415351"/>
                      <a:pt x="1364218" y="424241"/>
                    </a:cubicBezTo>
                    <a:cubicBezTo>
                      <a:pt x="1338818" y="431861"/>
                      <a:pt x="1322308" y="431861"/>
                      <a:pt x="1281668" y="430591"/>
                    </a:cubicBezTo>
                    <a:cubicBezTo>
                      <a:pt x="1167368" y="430591"/>
                      <a:pt x="793988" y="373441"/>
                      <a:pt x="628888" y="363281"/>
                    </a:cubicBezTo>
                    <a:cubicBezTo>
                      <a:pt x="528558" y="356931"/>
                      <a:pt x="442198" y="367091"/>
                      <a:pt x="385048" y="359471"/>
                    </a:cubicBezTo>
                    <a:cubicBezTo>
                      <a:pt x="353298" y="355661"/>
                      <a:pt x="335518" y="354391"/>
                      <a:pt x="312658" y="341691"/>
                    </a:cubicBezTo>
                    <a:cubicBezTo>
                      <a:pt x="285988" y="325181"/>
                      <a:pt x="251698" y="290891"/>
                      <a:pt x="240268" y="259141"/>
                    </a:cubicBezTo>
                    <a:cubicBezTo>
                      <a:pt x="227568" y="227391"/>
                      <a:pt x="227568" y="180401"/>
                      <a:pt x="240268" y="148651"/>
                    </a:cubicBezTo>
                    <a:cubicBezTo>
                      <a:pt x="251698" y="116901"/>
                      <a:pt x="285988" y="82611"/>
                      <a:pt x="312658" y="66101"/>
                    </a:cubicBezTo>
                    <a:cubicBezTo>
                      <a:pt x="335518" y="53401"/>
                      <a:pt x="385048" y="48321"/>
                      <a:pt x="385048" y="48321"/>
                    </a:cubicBezTo>
                  </a:path>
                </a:pathLst>
              </a:custGeom>
              <a:solidFill>
                <a:srgbClr val="3391CC"/>
              </a:solidFill>
              <a:ln cap="sq">
                <a:noFill/>
                <a:prstDash val="solid"/>
                <a:miter/>
              </a:ln>
            </p:spPr>
            <p:txBody>
              <a:bodyPr/>
              <a:lstStyle/>
              <a:p>
                <a:endParaRPr lang="en-IE"/>
              </a:p>
            </p:txBody>
          </p:sp>
        </p:grpSp>
        <p:grpSp>
          <p:nvGrpSpPr>
            <p:cNvPr id="128" name="Group 128"/>
            <p:cNvGrpSpPr/>
            <p:nvPr/>
          </p:nvGrpSpPr>
          <p:grpSpPr>
            <a:xfrm>
              <a:off x="7379087" y="8284782"/>
              <a:ext cx="1423985" cy="394578"/>
              <a:chOff x="0" y="0"/>
              <a:chExt cx="2167890" cy="600710"/>
            </a:xfrm>
          </p:grpSpPr>
          <p:sp>
            <p:nvSpPr>
              <p:cNvPr id="129" name="Freeform 129"/>
              <p:cNvSpPr/>
              <p:nvPr/>
            </p:nvSpPr>
            <p:spPr>
              <a:xfrm>
                <a:off x="49382" y="50800"/>
                <a:ext cx="2068896" cy="502768"/>
              </a:xfrm>
              <a:custGeom>
                <a:avLst/>
                <a:gdLst/>
                <a:ahLst/>
                <a:cxnLst/>
                <a:rect l="l" t="t" r="r" b="b"/>
                <a:pathLst>
                  <a:path w="2068896" h="502768">
                    <a:moveTo>
                      <a:pt x="161438" y="0"/>
                    </a:moveTo>
                    <a:cubicBezTo>
                      <a:pt x="774848" y="50800"/>
                      <a:pt x="885338" y="96520"/>
                      <a:pt x="1002178" y="110490"/>
                    </a:cubicBezTo>
                    <a:cubicBezTo>
                      <a:pt x="1111398" y="124460"/>
                      <a:pt x="1212998" y="107950"/>
                      <a:pt x="1324758" y="118110"/>
                    </a:cubicBezTo>
                    <a:cubicBezTo>
                      <a:pt x="1449218" y="129540"/>
                      <a:pt x="1609238" y="182880"/>
                      <a:pt x="1712108" y="180340"/>
                    </a:cubicBezTo>
                    <a:cubicBezTo>
                      <a:pt x="1783228" y="177800"/>
                      <a:pt x="1845458" y="143510"/>
                      <a:pt x="1888638" y="142240"/>
                    </a:cubicBezTo>
                    <a:cubicBezTo>
                      <a:pt x="1912768" y="140970"/>
                      <a:pt x="1928008" y="146050"/>
                      <a:pt x="1945788" y="151130"/>
                    </a:cubicBezTo>
                    <a:cubicBezTo>
                      <a:pt x="1963568" y="157480"/>
                      <a:pt x="1980078" y="163830"/>
                      <a:pt x="1996588" y="179070"/>
                    </a:cubicBezTo>
                    <a:cubicBezTo>
                      <a:pt x="2019448" y="199390"/>
                      <a:pt x="2049928" y="243840"/>
                      <a:pt x="2061358" y="273050"/>
                    </a:cubicBezTo>
                    <a:cubicBezTo>
                      <a:pt x="2068978" y="293370"/>
                      <a:pt x="2070248" y="308610"/>
                      <a:pt x="2067708" y="330200"/>
                    </a:cubicBezTo>
                    <a:cubicBezTo>
                      <a:pt x="2062628" y="360680"/>
                      <a:pt x="2048658" y="408940"/>
                      <a:pt x="2024528" y="436880"/>
                    </a:cubicBezTo>
                    <a:cubicBezTo>
                      <a:pt x="2001668" y="463550"/>
                      <a:pt x="1955948" y="486410"/>
                      <a:pt x="1926738" y="495300"/>
                    </a:cubicBezTo>
                    <a:cubicBezTo>
                      <a:pt x="1906418" y="501650"/>
                      <a:pt x="1888638" y="500380"/>
                      <a:pt x="1869588" y="499110"/>
                    </a:cubicBezTo>
                    <a:cubicBezTo>
                      <a:pt x="1850538" y="496570"/>
                      <a:pt x="1832758" y="494030"/>
                      <a:pt x="1813708" y="482600"/>
                    </a:cubicBezTo>
                    <a:cubicBezTo>
                      <a:pt x="1787038" y="467360"/>
                      <a:pt x="1747668" y="436880"/>
                      <a:pt x="1731158" y="405130"/>
                    </a:cubicBezTo>
                    <a:cubicBezTo>
                      <a:pt x="1713378" y="372110"/>
                      <a:pt x="1709568" y="322580"/>
                      <a:pt x="1712108" y="292100"/>
                    </a:cubicBezTo>
                    <a:cubicBezTo>
                      <a:pt x="1714648" y="270510"/>
                      <a:pt x="1722268" y="254000"/>
                      <a:pt x="1731158" y="237490"/>
                    </a:cubicBezTo>
                    <a:cubicBezTo>
                      <a:pt x="1740048" y="220980"/>
                      <a:pt x="1748938" y="204470"/>
                      <a:pt x="1765448" y="190500"/>
                    </a:cubicBezTo>
                    <a:cubicBezTo>
                      <a:pt x="1789578" y="171450"/>
                      <a:pt x="1834028" y="147320"/>
                      <a:pt x="1869588" y="143510"/>
                    </a:cubicBezTo>
                    <a:cubicBezTo>
                      <a:pt x="1905148" y="139700"/>
                      <a:pt x="1953408" y="153670"/>
                      <a:pt x="1981348" y="167640"/>
                    </a:cubicBezTo>
                    <a:cubicBezTo>
                      <a:pt x="2000398" y="177800"/>
                      <a:pt x="2011828" y="187960"/>
                      <a:pt x="2024528" y="205740"/>
                    </a:cubicBezTo>
                    <a:cubicBezTo>
                      <a:pt x="2042308" y="229870"/>
                      <a:pt x="2065168" y="275590"/>
                      <a:pt x="2067708" y="311150"/>
                    </a:cubicBezTo>
                    <a:cubicBezTo>
                      <a:pt x="2068978" y="346710"/>
                      <a:pt x="2056278" y="391160"/>
                      <a:pt x="2037228" y="421640"/>
                    </a:cubicBezTo>
                    <a:cubicBezTo>
                      <a:pt x="2016908" y="450850"/>
                      <a:pt x="1985158" y="476250"/>
                      <a:pt x="1945788" y="490220"/>
                    </a:cubicBezTo>
                    <a:cubicBezTo>
                      <a:pt x="1892448" y="509270"/>
                      <a:pt x="1812438" y="501650"/>
                      <a:pt x="1734968" y="499110"/>
                    </a:cubicBezTo>
                    <a:cubicBezTo>
                      <a:pt x="1642258" y="495300"/>
                      <a:pt x="1527958" y="472440"/>
                      <a:pt x="1423818" y="466090"/>
                    </a:cubicBezTo>
                    <a:cubicBezTo>
                      <a:pt x="1318408" y="459740"/>
                      <a:pt x="1211728" y="472440"/>
                      <a:pt x="1107588" y="462280"/>
                    </a:cubicBezTo>
                    <a:cubicBezTo>
                      <a:pt x="1002178" y="452120"/>
                      <a:pt x="877718" y="427990"/>
                      <a:pt x="792628" y="406400"/>
                    </a:cubicBezTo>
                    <a:cubicBezTo>
                      <a:pt x="731668" y="391160"/>
                      <a:pt x="706268" y="370840"/>
                      <a:pt x="638958" y="355600"/>
                    </a:cubicBezTo>
                    <a:cubicBezTo>
                      <a:pt x="517038" y="330200"/>
                      <a:pt x="210968" y="344170"/>
                      <a:pt x="111908" y="306070"/>
                    </a:cubicBezTo>
                    <a:cubicBezTo>
                      <a:pt x="66188" y="288290"/>
                      <a:pt x="42058" y="269240"/>
                      <a:pt x="23008" y="240030"/>
                    </a:cubicBezTo>
                    <a:cubicBezTo>
                      <a:pt x="5228" y="210820"/>
                      <a:pt x="-3662" y="165100"/>
                      <a:pt x="1418" y="130810"/>
                    </a:cubicBezTo>
                    <a:cubicBezTo>
                      <a:pt x="6498" y="96520"/>
                      <a:pt x="29358" y="57150"/>
                      <a:pt x="56028" y="35560"/>
                    </a:cubicBezTo>
                    <a:cubicBezTo>
                      <a:pt x="82698" y="12700"/>
                      <a:pt x="161438" y="0"/>
                      <a:pt x="161438" y="0"/>
                    </a:cubicBezTo>
                  </a:path>
                </a:pathLst>
              </a:custGeom>
              <a:solidFill>
                <a:srgbClr val="3391CC"/>
              </a:solidFill>
              <a:ln cap="sq">
                <a:noFill/>
                <a:prstDash val="solid"/>
                <a:miter/>
              </a:ln>
            </p:spPr>
            <p:txBody>
              <a:bodyPr/>
              <a:lstStyle/>
              <a:p>
                <a:endParaRPr lang="en-IE"/>
              </a:p>
            </p:txBody>
          </p:sp>
        </p:grpSp>
        <p:grpSp>
          <p:nvGrpSpPr>
            <p:cNvPr id="130" name="Group 130"/>
            <p:cNvGrpSpPr/>
            <p:nvPr/>
          </p:nvGrpSpPr>
          <p:grpSpPr>
            <a:xfrm>
              <a:off x="7654374" y="8379881"/>
              <a:ext cx="1307196" cy="329510"/>
              <a:chOff x="0" y="0"/>
              <a:chExt cx="1990090" cy="501650"/>
            </a:xfrm>
          </p:grpSpPr>
          <p:sp>
            <p:nvSpPr>
              <p:cNvPr id="131" name="Freeform 131"/>
              <p:cNvSpPr/>
              <p:nvPr/>
            </p:nvSpPr>
            <p:spPr>
              <a:xfrm>
                <a:off x="47235" y="50349"/>
                <a:ext cx="1891091" cy="405876"/>
              </a:xfrm>
              <a:custGeom>
                <a:avLst/>
                <a:gdLst/>
                <a:ahLst/>
                <a:cxnLst/>
                <a:rect l="l" t="t" r="r" b="b"/>
                <a:pathLst>
                  <a:path w="1891091" h="405876">
                    <a:moveTo>
                      <a:pt x="172475" y="1721"/>
                    </a:moveTo>
                    <a:cubicBezTo>
                      <a:pt x="542045" y="24581"/>
                      <a:pt x="632215" y="49981"/>
                      <a:pt x="756675" y="57601"/>
                    </a:cubicBezTo>
                    <a:cubicBezTo>
                      <a:pt x="933205" y="66491"/>
                      <a:pt x="1226575" y="58871"/>
                      <a:pt x="1401835" y="43631"/>
                    </a:cubicBezTo>
                    <a:cubicBezTo>
                      <a:pt x="1522485" y="34741"/>
                      <a:pt x="1631705" y="-4629"/>
                      <a:pt x="1706635" y="451"/>
                    </a:cubicBezTo>
                    <a:cubicBezTo>
                      <a:pt x="1752355" y="2991"/>
                      <a:pt x="1789185" y="16961"/>
                      <a:pt x="1814585" y="32201"/>
                    </a:cubicBezTo>
                    <a:cubicBezTo>
                      <a:pt x="1833635" y="42361"/>
                      <a:pt x="1845065" y="52521"/>
                      <a:pt x="1856495" y="71571"/>
                    </a:cubicBezTo>
                    <a:cubicBezTo>
                      <a:pt x="1871735" y="96971"/>
                      <a:pt x="1888245" y="149041"/>
                      <a:pt x="1890785" y="178251"/>
                    </a:cubicBezTo>
                    <a:cubicBezTo>
                      <a:pt x="1892055" y="199841"/>
                      <a:pt x="1889515" y="215081"/>
                      <a:pt x="1880625" y="235401"/>
                    </a:cubicBezTo>
                    <a:cubicBezTo>
                      <a:pt x="1867925" y="263341"/>
                      <a:pt x="1841255" y="303981"/>
                      <a:pt x="1810775" y="324301"/>
                    </a:cubicBezTo>
                    <a:cubicBezTo>
                      <a:pt x="1781565" y="343351"/>
                      <a:pt x="1732035" y="352241"/>
                      <a:pt x="1702825" y="352241"/>
                    </a:cubicBezTo>
                    <a:cubicBezTo>
                      <a:pt x="1681235" y="353511"/>
                      <a:pt x="1665995" y="349701"/>
                      <a:pt x="1646945" y="339541"/>
                    </a:cubicBezTo>
                    <a:cubicBezTo>
                      <a:pt x="1619005" y="325571"/>
                      <a:pt x="1579635" y="296361"/>
                      <a:pt x="1561855" y="265881"/>
                    </a:cubicBezTo>
                    <a:cubicBezTo>
                      <a:pt x="1544075" y="235401"/>
                      <a:pt x="1537725" y="185871"/>
                      <a:pt x="1538995" y="155391"/>
                    </a:cubicBezTo>
                    <a:cubicBezTo>
                      <a:pt x="1538995" y="133801"/>
                      <a:pt x="1544075" y="118561"/>
                      <a:pt x="1554235" y="100781"/>
                    </a:cubicBezTo>
                    <a:cubicBezTo>
                      <a:pt x="1569475" y="74111"/>
                      <a:pt x="1601225" y="36011"/>
                      <a:pt x="1632975" y="19501"/>
                    </a:cubicBezTo>
                    <a:cubicBezTo>
                      <a:pt x="1664725" y="2991"/>
                      <a:pt x="1714255" y="-819"/>
                      <a:pt x="1744735" y="2991"/>
                    </a:cubicBezTo>
                    <a:cubicBezTo>
                      <a:pt x="1766325" y="4261"/>
                      <a:pt x="1782835" y="13151"/>
                      <a:pt x="1799345" y="22041"/>
                    </a:cubicBezTo>
                    <a:cubicBezTo>
                      <a:pt x="1815855" y="30931"/>
                      <a:pt x="1831095" y="39821"/>
                      <a:pt x="1843795" y="56331"/>
                    </a:cubicBezTo>
                    <a:cubicBezTo>
                      <a:pt x="1862845" y="80461"/>
                      <a:pt x="1886975" y="124911"/>
                      <a:pt x="1889515" y="159201"/>
                    </a:cubicBezTo>
                    <a:cubicBezTo>
                      <a:pt x="1893325" y="194761"/>
                      <a:pt x="1883165" y="239211"/>
                      <a:pt x="1864115" y="269691"/>
                    </a:cubicBezTo>
                    <a:cubicBezTo>
                      <a:pt x="1845065" y="300171"/>
                      <a:pt x="1820935" y="321761"/>
                      <a:pt x="1777755" y="342081"/>
                    </a:cubicBezTo>
                    <a:cubicBezTo>
                      <a:pt x="1693935" y="377641"/>
                      <a:pt x="1519945" y="389071"/>
                      <a:pt x="1367545" y="399231"/>
                    </a:cubicBezTo>
                    <a:cubicBezTo>
                      <a:pt x="1179585" y="410661"/>
                      <a:pt x="909075" y="406851"/>
                      <a:pt x="732545" y="391611"/>
                    </a:cubicBezTo>
                    <a:cubicBezTo>
                      <a:pt x="605545" y="380181"/>
                      <a:pt x="509025" y="349701"/>
                      <a:pt x="404885" y="335731"/>
                    </a:cubicBezTo>
                    <a:cubicBezTo>
                      <a:pt x="312175" y="324301"/>
                      <a:pt x="196605" y="325571"/>
                      <a:pt x="136915" y="311601"/>
                    </a:cubicBezTo>
                    <a:cubicBezTo>
                      <a:pt x="105165" y="303981"/>
                      <a:pt x="87385" y="298901"/>
                      <a:pt x="67065" y="286201"/>
                    </a:cubicBezTo>
                    <a:cubicBezTo>
                      <a:pt x="46745" y="272231"/>
                      <a:pt x="27695" y="254451"/>
                      <a:pt x="17535" y="230321"/>
                    </a:cubicBezTo>
                    <a:cubicBezTo>
                      <a:pt x="3565" y="201111"/>
                      <a:pt x="-5325" y="154121"/>
                      <a:pt x="3565" y="119831"/>
                    </a:cubicBezTo>
                    <a:cubicBezTo>
                      <a:pt x="11185" y="86811"/>
                      <a:pt x="37855" y="48711"/>
                      <a:pt x="65795" y="28391"/>
                    </a:cubicBezTo>
                    <a:cubicBezTo>
                      <a:pt x="93735" y="9341"/>
                      <a:pt x="172475" y="1721"/>
                      <a:pt x="172475" y="1721"/>
                    </a:cubicBezTo>
                  </a:path>
                </a:pathLst>
              </a:custGeom>
              <a:solidFill>
                <a:srgbClr val="3391CC"/>
              </a:solidFill>
              <a:ln cap="sq">
                <a:noFill/>
                <a:prstDash val="solid"/>
                <a:miter/>
              </a:ln>
            </p:spPr>
            <p:txBody>
              <a:bodyPr/>
              <a:lstStyle/>
              <a:p>
                <a:endParaRPr lang="en-IE"/>
              </a:p>
            </p:txBody>
          </p:sp>
        </p:grpSp>
        <p:grpSp>
          <p:nvGrpSpPr>
            <p:cNvPr id="132" name="Group 132"/>
            <p:cNvGrpSpPr/>
            <p:nvPr/>
          </p:nvGrpSpPr>
          <p:grpSpPr>
            <a:xfrm>
              <a:off x="1971348" y="7398537"/>
              <a:ext cx="407963" cy="2573189"/>
              <a:chOff x="0" y="0"/>
              <a:chExt cx="122684" cy="773817"/>
            </a:xfrm>
          </p:grpSpPr>
          <p:sp>
            <p:nvSpPr>
              <p:cNvPr id="133" name="Freeform 133"/>
              <p:cNvSpPr/>
              <p:nvPr/>
            </p:nvSpPr>
            <p:spPr>
              <a:xfrm>
                <a:off x="0" y="0"/>
                <a:ext cx="122684" cy="773817"/>
              </a:xfrm>
              <a:custGeom>
                <a:avLst/>
                <a:gdLst/>
                <a:ahLst/>
                <a:cxnLst/>
                <a:rect l="l" t="t" r="r" b="b"/>
                <a:pathLst>
                  <a:path w="122684" h="773817">
                    <a:moveTo>
                      <a:pt x="0" y="0"/>
                    </a:moveTo>
                    <a:lnTo>
                      <a:pt x="122684" y="0"/>
                    </a:lnTo>
                    <a:lnTo>
                      <a:pt x="122684" y="773817"/>
                    </a:lnTo>
                    <a:lnTo>
                      <a:pt x="0" y="773817"/>
                    </a:lnTo>
                    <a:close/>
                  </a:path>
                </a:pathLst>
              </a:custGeom>
              <a:solidFill>
                <a:srgbClr val="FFFFFF"/>
              </a:solidFill>
            </p:spPr>
            <p:txBody>
              <a:bodyPr/>
              <a:lstStyle/>
              <a:p>
                <a:endParaRPr lang="en-IE"/>
              </a:p>
            </p:txBody>
          </p:sp>
          <p:sp>
            <p:nvSpPr>
              <p:cNvPr id="134" name="TextBox 134"/>
              <p:cNvSpPr txBox="1"/>
              <p:nvPr/>
            </p:nvSpPr>
            <p:spPr>
              <a:xfrm>
                <a:off x="0" y="-38100"/>
                <a:ext cx="122684" cy="811917"/>
              </a:xfrm>
              <a:prstGeom prst="rect">
                <a:avLst/>
              </a:prstGeom>
            </p:spPr>
            <p:txBody>
              <a:bodyPr lIns="44491" tIns="44491" rIns="44491" bIns="44491" rtlCol="0" anchor="ctr"/>
              <a:lstStyle/>
              <a:p>
                <a:pPr algn="ctr">
                  <a:lnSpc>
                    <a:spcPts val="2800"/>
                  </a:lnSpc>
                </a:pPr>
                <a:endParaRPr/>
              </a:p>
            </p:txBody>
          </p:sp>
        </p:grpSp>
        <p:grpSp>
          <p:nvGrpSpPr>
            <p:cNvPr id="135" name="Group 135"/>
            <p:cNvGrpSpPr/>
            <p:nvPr/>
          </p:nvGrpSpPr>
          <p:grpSpPr>
            <a:xfrm>
              <a:off x="8553608" y="7448059"/>
              <a:ext cx="407963" cy="2573189"/>
              <a:chOff x="0" y="0"/>
              <a:chExt cx="122684" cy="773817"/>
            </a:xfrm>
          </p:grpSpPr>
          <p:sp>
            <p:nvSpPr>
              <p:cNvPr id="136" name="Freeform 136"/>
              <p:cNvSpPr/>
              <p:nvPr/>
            </p:nvSpPr>
            <p:spPr>
              <a:xfrm>
                <a:off x="0" y="0"/>
                <a:ext cx="122684" cy="773817"/>
              </a:xfrm>
              <a:custGeom>
                <a:avLst/>
                <a:gdLst/>
                <a:ahLst/>
                <a:cxnLst/>
                <a:rect l="l" t="t" r="r" b="b"/>
                <a:pathLst>
                  <a:path w="122684" h="773817">
                    <a:moveTo>
                      <a:pt x="0" y="0"/>
                    </a:moveTo>
                    <a:lnTo>
                      <a:pt x="122684" y="0"/>
                    </a:lnTo>
                    <a:lnTo>
                      <a:pt x="122684" y="773817"/>
                    </a:lnTo>
                    <a:lnTo>
                      <a:pt x="0" y="773817"/>
                    </a:lnTo>
                    <a:close/>
                  </a:path>
                </a:pathLst>
              </a:custGeom>
              <a:solidFill>
                <a:srgbClr val="FFFFFF"/>
              </a:solidFill>
            </p:spPr>
            <p:txBody>
              <a:bodyPr/>
              <a:lstStyle/>
              <a:p>
                <a:endParaRPr lang="en-IE"/>
              </a:p>
            </p:txBody>
          </p:sp>
          <p:sp>
            <p:nvSpPr>
              <p:cNvPr id="137" name="TextBox 137"/>
              <p:cNvSpPr txBox="1"/>
              <p:nvPr/>
            </p:nvSpPr>
            <p:spPr>
              <a:xfrm>
                <a:off x="0" y="-38100"/>
                <a:ext cx="122684" cy="811917"/>
              </a:xfrm>
              <a:prstGeom prst="rect">
                <a:avLst/>
              </a:prstGeom>
            </p:spPr>
            <p:txBody>
              <a:bodyPr lIns="44491" tIns="44491" rIns="44491" bIns="44491" rtlCol="0" anchor="ctr"/>
              <a:lstStyle/>
              <a:p>
                <a:pPr algn="ctr">
                  <a:lnSpc>
                    <a:spcPts val="2800"/>
                  </a:lnSpc>
                </a:pPr>
                <a:endParaRPr/>
              </a:p>
            </p:txBody>
          </p:sp>
        </p:grpSp>
        <p:grpSp>
          <p:nvGrpSpPr>
            <p:cNvPr id="138" name="Group 138"/>
            <p:cNvGrpSpPr/>
            <p:nvPr/>
          </p:nvGrpSpPr>
          <p:grpSpPr>
            <a:xfrm>
              <a:off x="2379367" y="6882474"/>
              <a:ext cx="729398" cy="3138773"/>
              <a:chOff x="0" y="0"/>
              <a:chExt cx="219347" cy="943902"/>
            </a:xfrm>
          </p:grpSpPr>
          <p:sp>
            <p:nvSpPr>
              <p:cNvPr id="139" name="Freeform 139"/>
              <p:cNvSpPr/>
              <p:nvPr/>
            </p:nvSpPr>
            <p:spPr>
              <a:xfrm>
                <a:off x="0" y="0"/>
                <a:ext cx="219347" cy="943902"/>
              </a:xfrm>
              <a:custGeom>
                <a:avLst/>
                <a:gdLst/>
                <a:ahLst/>
                <a:cxnLst/>
                <a:rect l="l" t="t" r="r" b="b"/>
                <a:pathLst>
                  <a:path w="219347" h="943902">
                    <a:moveTo>
                      <a:pt x="0" y="0"/>
                    </a:moveTo>
                    <a:lnTo>
                      <a:pt x="219347" y="0"/>
                    </a:lnTo>
                    <a:lnTo>
                      <a:pt x="219347" y="943902"/>
                    </a:lnTo>
                    <a:lnTo>
                      <a:pt x="0" y="943902"/>
                    </a:lnTo>
                    <a:close/>
                  </a:path>
                </a:pathLst>
              </a:custGeom>
              <a:solidFill>
                <a:srgbClr val="FFFFFF"/>
              </a:solidFill>
            </p:spPr>
            <p:txBody>
              <a:bodyPr/>
              <a:lstStyle/>
              <a:p>
                <a:endParaRPr lang="en-IE"/>
              </a:p>
            </p:txBody>
          </p:sp>
          <p:sp>
            <p:nvSpPr>
              <p:cNvPr id="140" name="TextBox 140"/>
              <p:cNvSpPr txBox="1"/>
              <p:nvPr/>
            </p:nvSpPr>
            <p:spPr>
              <a:xfrm>
                <a:off x="0" y="-38100"/>
                <a:ext cx="219347" cy="982002"/>
              </a:xfrm>
              <a:prstGeom prst="rect">
                <a:avLst/>
              </a:prstGeom>
            </p:spPr>
            <p:txBody>
              <a:bodyPr lIns="44491" tIns="44491" rIns="44491" bIns="44491" rtlCol="0" anchor="ctr"/>
              <a:lstStyle/>
              <a:p>
                <a:pPr algn="ctr">
                  <a:lnSpc>
                    <a:spcPts val="2800"/>
                  </a:lnSpc>
                </a:pPr>
                <a:endParaRPr/>
              </a:p>
            </p:txBody>
          </p:sp>
        </p:grpSp>
        <p:sp>
          <p:nvSpPr>
            <p:cNvPr id="141" name="TextBox 141"/>
            <p:cNvSpPr txBox="1"/>
            <p:nvPr/>
          </p:nvSpPr>
          <p:spPr>
            <a:xfrm>
              <a:off x="4715839" y="7342136"/>
              <a:ext cx="2025257" cy="327462"/>
            </a:xfrm>
            <a:prstGeom prst="rect">
              <a:avLst/>
            </a:prstGeom>
          </p:spPr>
          <p:txBody>
            <a:bodyPr wrap="square" lIns="0" tIns="0" rIns="0" bIns="0" rtlCol="0" anchor="t">
              <a:spAutoFit/>
            </a:bodyPr>
            <a:lstStyle/>
            <a:p>
              <a:pPr marL="0" lvl="0" indent="0" algn="ctr">
                <a:lnSpc>
                  <a:spcPts val="2422"/>
                </a:lnSpc>
                <a:spcBef>
                  <a:spcPct val="0"/>
                </a:spcBef>
              </a:pPr>
              <a:r>
                <a:rPr lang="en-US" sz="2691" b="1" spc="-13" dirty="0">
                  <a:solidFill>
                    <a:srgbClr val="FFFFFF"/>
                  </a:solidFill>
                  <a:latin typeface="Poppins Medium"/>
                  <a:ea typeface="Poppins Medium"/>
                  <a:cs typeface="Poppins Medium"/>
                  <a:sym typeface="Poppins Medium"/>
                </a:rPr>
                <a:t>more than</a:t>
              </a:r>
            </a:p>
          </p:txBody>
        </p:sp>
        <p:sp>
          <p:nvSpPr>
            <p:cNvPr id="142" name="TextBox 142"/>
            <p:cNvSpPr txBox="1"/>
            <p:nvPr/>
          </p:nvSpPr>
          <p:spPr>
            <a:xfrm>
              <a:off x="3682467" y="9016727"/>
              <a:ext cx="4092002" cy="667465"/>
            </a:xfrm>
            <a:prstGeom prst="rect">
              <a:avLst/>
            </a:prstGeom>
          </p:spPr>
          <p:txBody>
            <a:bodyPr lIns="0" tIns="0" rIns="0" bIns="0" rtlCol="0" anchor="t">
              <a:spAutoFit/>
            </a:bodyPr>
            <a:lstStyle/>
            <a:p>
              <a:pPr marL="0" lvl="0" indent="0" algn="ctr">
                <a:lnSpc>
                  <a:spcPts val="2422"/>
                </a:lnSpc>
                <a:spcBef>
                  <a:spcPct val="0"/>
                </a:spcBef>
              </a:pPr>
              <a:r>
                <a:rPr lang="en-US" sz="2691" b="1" spc="-13">
                  <a:solidFill>
                    <a:srgbClr val="FFFFFF"/>
                  </a:solidFill>
                  <a:latin typeface="Poppins Medium"/>
                  <a:ea typeface="Poppins Medium"/>
                  <a:cs typeface="Poppins Medium"/>
                  <a:sym typeface="Poppins Medium"/>
                </a:rPr>
                <a:t>of land covered by bogs and peatlands.</a:t>
              </a:r>
            </a:p>
          </p:txBody>
        </p:sp>
        <p:grpSp>
          <p:nvGrpSpPr>
            <p:cNvPr id="143" name="Group 143"/>
            <p:cNvGrpSpPr/>
            <p:nvPr/>
          </p:nvGrpSpPr>
          <p:grpSpPr>
            <a:xfrm>
              <a:off x="2983499" y="9771688"/>
              <a:ext cx="5694421" cy="249559"/>
              <a:chOff x="0" y="0"/>
              <a:chExt cx="1247842" cy="54687"/>
            </a:xfrm>
          </p:grpSpPr>
          <p:sp>
            <p:nvSpPr>
              <p:cNvPr id="144" name="Freeform 144"/>
              <p:cNvSpPr/>
              <p:nvPr/>
            </p:nvSpPr>
            <p:spPr>
              <a:xfrm>
                <a:off x="0" y="0"/>
                <a:ext cx="1247842" cy="54687"/>
              </a:xfrm>
              <a:custGeom>
                <a:avLst/>
                <a:gdLst/>
                <a:ahLst/>
                <a:cxnLst/>
                <a:rect l="l" t="t" r="r" b="b"/>
                <a:pathLst>
                  <a:path w="1247842" h="54687">
                    <a:moveTo>
                      <a:pt x="0" y="0"/>
                    </a:moveTo>
                    <a:lnTo>
                      <a:pt x="1247842" y="0"/>
                    </a:lnTo>
                    <a:lnTo>
                      <a:pt x="1247842" y="54687"/>
                    </a:lnTo>
                    <a:lnTo>
                      <a:pt x="0" y="54687"/>
                    </a:lnTo>
                    <a:close/>
                  </a:path>
                </a:pathLst>
              </a:custGeom>
              <a:solidFill>
                <a:srgbClr val="FFFFFF"/>
              </a:solidFill>
            </p:spPr>
            <p:txBody>
              <a:bodyPr/>
              <a:lstStyle/>
              <a:p>
                <a:endParaRPr lang="en-IE"/>
              </a:p>
            </p:txBody>
          </p:sp>
          <p:sp>
            <p:nvSpPr>
              <p:cNvPr id="145" name="TextBox 145"/>
              <p:cNvSpPr txBox="1"/>
              <p:nvPr/>
            </p:nvSpPr>
            <p:spPr>
              <a:xfrm>
                <a:off x="0" y="38100"/>
                <a:ext cx="1247842" cy="16587"/>
              </a:xfrm>
              <a:prstGeom prst="rect">
                <a:avLst/>
              </a:prstGeom>
            </p:spPr>
            <p:txBody>
              <a:bodyPr lIns="61056" tIns="61056" rIns="61056" bIns="61056" rtlCol="0" anchor="ctr"/>
              <a:lstStyle/>
              <a:p>
                <a:pPr algn="ctr">
                  <a:lnSpc>
                    <a:spcPts val="2015"/>
                  </a:lnSpc>
                </a:pPr>
                <a:endParaRPr/>
              </a:p>
            </p:txBody>
          </p:sp>
        </p:grpSp>
        <p:sp>
          <p:nvSpPr>
            <p:cNvPr id="146" name="TextBox 146"/>
            <p:cNvSpPr txBox="1"/>
            <p:nvPr/>
          </p:nvSpPr>
          <p:spPr>
            <a:xfrm>
              <a:off x="3710610" y="7777638"/>
              <a:ext cx="4035718" cy="1203371"/>
            </a:xfrm>
            <a:prstGeom prst="rect">
              <a:avLst/>
            </a:prstGeom>
          </p:spPr>
          <p:txBody>
            <a:bodyPr lIns="0" tIns="0" rIns="0" bIns="0" rtlCol="0" anchor="t">
              <a:spAutoFit/>
            </a:bodyPr>
            <a:lstStyle/>
            <a:p>
              <a:pPr marL="0" lvl="0" indent="0" algn="ctr">
                <a:lnSpc>
                  <a:spcPts val="4327"/>
                </a:lnSpc>
                <a:spcBef>
                  <a:spcPct val="0"/>
                </a:spcBef>
              </a:pPr>
              <a:r>
                <a:rPr lang="en-US" sz="4808" b="1" spc="-24" dirty="0">
                  <a:solidFill>
                    <a:srgbClr val="FFFFFF"/>
                  </a:solidFill>
                  <a:latin typeface="Poppins Bold"/>
                  <a:ea typeface="Poppins Bold"/>
                  <a:cs typeface="Poppins Bold"/>
                  <a:sym typeface="Poppins Bold"/>
                </a:rPr>
                <a:t>1.5 million hectares</a:t>
              </a:r>
            </a:p>
          </p:txBody>
        </p:sp>
      </p:grpSp>
      <p:sp>
        <p:nvSpPr>
          <p:cNvPr id="147" name="TextBox 147"/>
          <p:cNvSpPr txBox="1"/>
          <p:nvPr/>
        </p:nvSpPr>
        <p:spPr>
          <a:xfrm>
            <a:off x="1028700" y="1171575"/>
            <a:ext cx="6165869" cy="1990726"/>
          </a:xfrm>
          <a:prstGeom prst="rect">
            <a:avLst/>
          </a:prstGeom>
        </p:spPr>
        <p:txBody>
          <a:bodyPr lIns="0" tIns="0" rIns="0" bIns="0" rtlCol="0" anchor="t">
            <a:spAutoFit/>
          </a:bodyPr>
          <a:lstStyle/>
          <a:p>
            <a:pPr marL="0" lvl="0" indent="0" algn="l">
              <a:lnSpc>
                <a:spcPts val="7200"/>
              </a:lnSpc>
              <a:spcBef>
                <a:spcPct val="0"/>
              </a:spcBef>
            </a:pPr>
            <a:r>
              <a:rPr lang="en-US" sz="8000" b="1" spc="-40">
                <a:solidFill>
                  <a:srgbClr val="03A64A"/>
                </a:solidFill>
                <a:latin typeface="Poppins Bold"/>
                <a:ea typeface="Poppins Bold"/>
                <a:cs typeface="Poppins Bold"/>
                <a:sym typeface="Poppins Bold"/>
              </a:rPr>
              <a:t>The Waters of Ireland</a:t>
            </a:r>
          </a:p>
        </p:txBody>
      </p:sp>
      <p:pic>
        <p:nvPicPr>
          <p:cNvPr id="151" name="Picture 150">
            <a:extLst>
              <a:ext uri="{FF2B5EF4-FFF2-40B4-BE49-F238E27FC236}">
                <a16:creationId xmlns:a16="http://schemas.microsoft.com/office/drawing/2014/main" id="{35B66AA9-E08A-E45C-9BF3-C4442F845704}"/>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10572797" y="0"/>
            <a:ext cx="8734425" cy="10287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206386" y="2921906"/>
            <a:ext cx="5388451" cy="6597458"/>
            <a:chOff x="0" y="0"/>
            <a:chExt cx="7184601" cy="8796610"/>
          </a:xfrm>
        </p:grpSpPr>
        <p:grpSp>
          <p:nvGrpSpPr>
            <p:cNvPr id="3" name="Group 3"/>
            <p:cNvGrpSpPr/>
            <p:nvPr/>
          </p:nvGrpSpPr>
          <p:grpSpPr>
            <a:xfrm>
              <a:off x="0" y="656134"/>
              <a:ext cx="7184601" cy="8140476"/>
              <a:chOff x="0" y="0"/>
              <a:chExt cx="1419181" cy="1607995"/>
            </a:xfrm>
          </p:grpSpPr>
          <p:sp>
            <p:nvSpPr>
              <p:cNvPr id="4" name="Freeform 4"/>
              <p:cNvSpPr/>
              <p:nvPr/>
            </p:nvSpPr>
            <p:spPr>
              <a:xfrm>
                <a:off x="0" y="0"/>
                <a:ext cx="1419181" cy="1607995"/>
              </a:xfrm>
              <a:custGeom>
                <a:avLst/>
                <a:gdLst/>
                <a:ahLst/>
                <a:cxnLst/>
                <a:rect l="l" t="t" r="r" b="b"/>
                <a:pathLst>
                  <a:path w="1419181" h="1607995">
                    <a:moveTo>
                      <a:pt x="73275" y="0"/>
                    </a:moveTo>
                    <a:lnTo>
                      <a:pt x="1345906" y="0"/>
                    </a:lnTo>
                    <a:cubicBezTo>
                      <a:pt x="1365339" y="0"/>
                      <a:pt x="1383977" y="7720"/>
                      <a:pt x="1397719" y="21462"/>
                    </a:cubicBezTo>
                    <a:cubicBezTo>
                      <a:pt x="1411461" y="35203"/>
                      <a:pt x="1419181" y="53841"/>
                      <a:pt x="1419181" y="73275"/>
                    </a:cubicBezTo>
                    <a:lnTo>
                      <a:pt x="1419181" y="1534720"/>
                    </a:lnTo>
                    <a:cubicBezTo>
                      <a:pt x="1419181" y="1575189"/>
                      <a:pt x="1386374" y="1607995"/>
                      <a:pt x="1345906" y="1607995"/>
                    </a:cubicBezTo>
                    <a:lnTo>
                      <a:pt x="73275" y="1607995"/>
                    </a:lnTo>
                    <a:cubicBezTo>
                      <a:pt x="32806" y="1607995"/>
                      <a:pt x="0" y="1575189"/>
                      <a:pt x="0" y="1534720"/>
                    </a:cubicBezTo>
                    <a:lnTo>
                      <a:pt x="0" y="73275"/>
                    </a:lnTo>
                    <a:cubicBezTo>
                      <a:pt x="0" y="53841"/>
                      <a:pt x="7720" y="35203"/>
                      <a:pt x="21462" y="21462"/>
                    </a:cubicBezTo>
                    <a:cubicBezTo>
                      <a:pt x="35203" y="7720"/>
                      <a:pt x="53841" y="0"/>
                      <a:pt x="73275" y="0"/>
                    </a:cubicBezTo>
                    <a:close/>
                  </a:path>
                </a:pathLst>
              </a:custGeom>
              <a:solidFill>
                <a:srgbClr val="003E7E"/>
              </a:solidFill>
            </p:spPr>
            <p:txBody>
              <a:bodyPr/>
              <a:lstStyle/>
              <a:p>
                <a:endParaRPr lang="en-IE"/>
              </a:p>
            </p:txBody>
          </p:sp>
          <p:sp>
            <p:nvSpPr>
              <p:cNvPr id="5" name="TextBox 5"/>
              <p:cNvSpPr txBox="1"/>
              <p:nvPr/>
            </p:nvSpPr>
            <p:spPr>
              <a:xfrm>
                <a:off x="0" y="47625"/>
                <a:ext cx="1419181" cy="1560370"/>
              </a:xfrm>
              <a:prstGeom prst="rect">
                <a:avLst/>
              </a:prstGeom>
            </p:spPr>
            <p:txBody>
              <a:bodyPr lIns="50800" tIns="50800" rIns="50800" bIns="50800" rtlCol="0" anchor="ctr"/>
              <a:lstStyle/>
              <a:p>
                <a:pPr algn="ctr">
                  <a:lnSpc>
                    <a:spcPts val="2262"/>
                  </a:lnSpc>
                </a:pPr>
                <a:endParaRPr/>
              </a:p>
            </p:txBody>
          </p:sp>
        </p:grpSp>
        <p:sp>
          <p:nvSpPr>
            <p:cNvPr id="6" name="Freeform 6"/>
            <p:cNvSpPr/>
            <p:nvPr/>
          </p:nvSpPr>
          <p:spPr>
            <a:xfrm>
              <a:off x="2952570" y="0"/>
              <a:ext cx="1279461" cy="1312268"/>
            </a:xfrm>
            <a:custGeom>
              <a:avLst/>
              <a:gdLst/>
              <a:ahLst/>
              <a:cxnLst/>
              <a:rect l="l" t="t" r="r" b="b"/>
              <a:pathLst>
                <a:path w="1279461" h="1312268">
                  <a:moveTo>
                    <a:pt x="0" y="0"/>
                  </a:moveTo>
                  <a:lnTo>
                    <a:pt x="1279461" y="0"/>
                  </a:lnTo>
                  <a:lnTo>
                    <a:pt x="1279461" y="1312268"/>
                  </a:lnTo>
                  <a:lnTo>
                    <a:pt x="0" y="1312268"/>
                  </a:lnTo>
                  <a:lnTo>
                    <a:pt x="0" y="0"/>
                  </a:lnTo>
                  <a:close/>
                </a:path>
              </a:pathLst>
            </a:custGeom>
            <a:blipFill>
              <a:blip r:embed="rId3" cstate="email">
                <a:extLst>
                  <a:ext uri="{28A0092B-C50C-407E-A947-70E740481C1C}">
                    <a14:useLocalDpi xmlns:a14="http://schemas.microsoft.com/office/drawing/2010/main"/>
                  </a:ext>
                </a:extLst>
              </a:blip>
              <a:stretch>
                <a:fillRect/>
              </a:stretch>
            </a:blipFill>
            <a:ln cap="sq">
              <a:noFill/>
              <a:prstDash val="solid"/>
              <a:miter/>
            </a:ln>
          </p:spPr>
          <p:txBody>
            <a:bodyPr/>
            <a:lstStyle/>
            <a:p>
              <a:endParaRPr lang="en-IE"/>
            </a:p>
          </p:txBody>
        </p:sp>
        <p:grpSp>
          <p:nvGrpSpPr>
            <p:cNvPr id="7" name="Group 7"/>
            <p:cNvGrpSpPr/>
            <p:nvPr/>
          </p:nvGrpSpPr>
          <p:grpSpPr>
            <a:xfrm>
              <a:off x="776493" y="4295805"/>
              <a:ext cx="5631615" cy="911635"/>
              <a:chOff x="0" y="0"/>
              <a:chExt cx="1112418" cy="180076"/>
            </a:xfrm>
          </p:grpSpPr>
          <p:sp>
            <p:nvSpPr>
              <p:cNvPr id="8" name="Freeform 8"/>
              <p:cNvSpPr/>
              <p:nvPr/>
            </p:nvSpPr>
            <p:spPr>
              <a:xfrm>
                <a:off x="0" y="0"/>
                <a:ext cx="1112418" cy="180076"/>
              </a:xfrm>
              <a:custGeom>
                <a:avLst/>
                <a:gdLst/>
                <a:ahLst/>
                <a:cxnLst/>
                <a:rect l="l" t="t" r="r" b="b"/>
                <a:pathLst>
                  <a:path w="1112418" h="180076">
                    <a:moveTo>
                      <a:pt x="34826" y="0"/>
                    </a:moveTo>
                    <a:lnTo>
                      <a:pt x="1077591" y="0"/>
                    </a:lnTo>
                    <a:cubicBezTo>
                      <a:pt x="1096826" y="0"/>
                      <a:pt x="1112418" y="15592"/>
                      <a:pt x="1112418" y="34826"/>
                    </a:cubicBezTo>
                    <a:lnTo>
                      <a:pt x="1112418" y="145250"/>
                    </a:lnTo>
                    <a:cubicBezTo>
                      <a:pt x="1112418" y="154486"/>
                      <a:pt x="1108749" y="163344"/>
                      <a:pt x="1102217" y="169876"/>
                    </a:cubicBezTo>
                    <a:cubicBezTo>
                      <a:pt x="1095686" y="176407"/>
                      <a:pt x="1086828" y="180076"/>
                      <a:pt x="1077591" y="180076"/>
                    </a:cubicBezTo>
                    <a:lnTo>
                      <a:pt x="34826" y="180076"/>
                    </a:lnTo>
                    <a:cubicBezTo>
                      <a:pt x="15592" y="180076"/>
                      <a:pt x="0" y="164484"/>
                      <a:pt x="0" y="145250"/>
                    </a:cubicBezTo>
                    <a:lnTo>
                      <a:pt x="0" y="34826"/>
                    </a:lnTo>
                    <a:cubicBezTo>
                      <a:pt x="0" y="15592"/>
                      <a:pt x="15592" y="0"/>
                      <a:pt x="34826" y="0"/>
                    </a:cubicBezTo>
                    <a:close/>
                  </a:path>
                </a:pathLst>
              </a:custGeom>
              <a:solidFill>
                <a:srgbClr val="FFFFFF">
                  <a:alpha val="23922"/>
                </a:srgbClr>
              </a:solidFill>
            </p:spPr>
            <p:txBody>
              <a:bodyPr/>
              <a:lstStyle/>
              <a:p>
                <a:endParaRPr lang="en-IE"/>
              </a:p>
            </p:txBody>
          </p:sp>
          <p:sp>
            <p:nvSpPr>
              <p:cNvPr id="9" name="TextBox 9"/>
              <p:cNvSpPr txBox="1"/>
              <p:nvPr/>
            </p:nvSpPr>
            <p:spPr>
              <a:xfrm>
                <a:off x="0" y="47625"/>
                <a:ext cx="1112418" cy="132451"/>
              </a:xfrm>
              <a:prstGeom prst="rect">
                <a:avLst/>
              </a:prstGeom>
            </p:spPr>
            <p:txBody>
              <a:bodyPr lIns="50800" tIns="50800" rIns="50800" bIns="50800" rtlCol="0" anchor="ctr"/>
              <a:lstStyle/>
              <a:p>
                <a:pPr algn="ctr">
                  <a:lnSpc>
                    <a:spcPts val="2262"/>
                  </a:lnSpc>
                </a:pPr>
                <a:endParaRPr/>
              </a:p>
            </p:txBody>
          </p:sp>
        </p:grpSp>
        <p:grpSp>
          <p:nvGrpSpPr>
            <p:cNvPr id="10" name="Group 10"/>
            <p:cNvGrpSpPr/>
            <p:nvPr/>
          </p:nvGrpSpPr>
          <p:grpSpPr>
            <a:xfrm>
              <a:off x="776493" y="5317507"/>
              <a:ext cx="5631615" cy="911635"/>
              <a:chOff x="0" y="0"/>
              <a:chExt cx="1112418" cy="180076"/>
            </a:xfrm>
          </p:grpSpPr>
          <p:sp>
            <p:nvSpPr>
              <p:cNvPr id="11" name="Freeform 11"/>
              <p:cNvSpPr/>
              <p:nvPr/>
            </p:nvSpPr>
            <p:spPr>
              <a:xfrm>
                <a:off x="0" y="0"/>
                <a:ext cx="1112418" cy="180076"/>
              </a:xfrm>
              <a:custGeom>
                <a:avLst/>
                <a:gdLst/>
                <a:ahLst/>
                <a:cxnLst/>
                <a:rect l="l" t="t" r="r" b="b"/>
                <a:pathLst>
                  <a:path w="1112418" h="180076">
                    <a:moveTo>
                      <a:pt x="34826" y="0"/>
                    </a:moveTo>
                    <a:lnTo>
                      <a:pt x="1077591" y="0"/>
                    </a:lnTo>
                    <a:cubicBezTo>
                      <a:pt x="1096826" y="0"/>
                      <a:pt x="1112418" y="15592"/>
                      <a:pt x="1112418" y="34826"/>
                    </a:cubicBezTo>
                    <a:lnTo>
                      <a:pt x="1112418" y="145250"/>
                    </a:lnTo>
                    <a:cubicBezTo>
                      <a:pt x="1112418" y="154486"/>
                      <a:pt x="1108749" y="163344"/>
                      <a:pt x="1102217" y="169876"/>
                    </a:cubicBezTo>
                    <a:cubicBezTo>
                      <a:pt x="1095686" y="176407"/>
                      <a:pt x="1086828" y="180076"/>
                      <a:pt x="1077591" y="180076"/>
                    </a:cubicBezTo>
                    <a:lnTo>
                      <a:pt x="34826" y="180076"/>
                    </a:lnTo>
                    <a:cubicBezTo>
                      <a:pt x="15592" y="180076"/>
                      <a:pt x="0" y="164484"/>
                      <a:pt x="0" y="145250"/>
                    </a:cubicBezTo>
                    <a:lnTo>
                      <a:pt x="0" y="34826"/>
                    </a:lnTo>
                    <a:cubicBezTo>
                      <a:pt x="0" y="15592"/>
                      <a:pt x="15592" y="0"/>
                      <a:pt x="34826" y="0"/>
                    </a:cubicBezTo>
                    <a:close/>
                  </a:path>
                </a:pathLst>
              </a:custGeom>
              <a:solidFill>
                <a:srgbClr val="FFFFFF">
                  <a:alpha val="23922"/>
                </a:srgbClr>
              </a:solidFill>
            </p:spPr>
            <p:txBody>
              <a:bodyPr/>
              <a:lstStyle/>
              <a:p>
                <a:endParaRPr lang="en-IE"/>
              </a:p>
            </p:txBody>
          </p:sp>
          <p:sp>
            <p:nvSpPr>
              <p:cNvPr id="12" name="TextBox 12"/>
              <p:cNvSpPr txBox="1"/>
              <p:nvPr/>
            </p:nvSpPr>
            <p:spPr>
              <a:xfrm>
                <a:off x="0" y="47625"/>
                <a:ext cx="1112418" cy="132451"/>
              </a:xfrm>
              <a:prstGeom prst="rect">
                <a:avLst/>
              </a:prstGeom>
            </p:spPr>
            <p:txBody>
              <a:bodyPr lIns="50800" tIns="50800" rIns="50800" bIns="50800" rtlCol="0" anchor="ctr"/>
              <a:lstStyle/>
              <a:p>
                <a:pPr algn="ctr">
                  <a:lnSpc>
                    <a:spcPts val="2262"/>
                  </a:lnSpc>
                </a:pPr>
                <a:endParaRPr/>
              </a:p>
            </p:txBody>
          </p:sp>
        </p:grpSp>
        <p:grpSp>
          <p:nvGrpSpPr>
            <p:cNvPr id="13" name="Group 13"/>
            <p:cNvGrpSpPr/>
            <p:nvPr/>
          </p:nvGrpSpPr>
          <p:grpSpPr>
            <a:xfrm>
              <a:off x="776493" y="6339208"/>
              <a:ext cx="5631615" cy="911635"/>
              <a:chOff x="0" y="0"/>
              <a:chExt cx="1112418" cy="180076"/>
            </a:xfrm>
          </p:grpSpPr>
          <p:sp>
            <p:nvSpPr>
              <p:cNvPr id="14" name="Freeform 14"/>
              <p:cNvSpPr/>
              <p:nvPr/>
            </p:nvSpPr>
            <p:spPr>
              <a:xfrm>
                <a:off x="0" y="0"/>
                <a:ext cx="1112418" cy="180076"/>
              </a:xfrm>
              <a:custGeom>
                <a:avLst/>
                <a:gdLst/>
                <a:ahLst/>
                <a:cxnLst/>
                <a:rect l="l" t="t" r="r" b="b"/>
                <a:pathLst>
                  <a:path w="1112418" h="180076">
                    <a:moveTo>
                      <a:pt x="34826" y="0"/>
                    </a:moveTo>
                    <a:lnTo>
                      <a:pt x="1077591" y="0"/>
                    </a:lnTo>
                    <a:cubicBezTo>
                      <a:pt x="1096826" y="0"/>
                      <a:pt x="1112418" y="15592"/>
                      <a:pt x="1112418" y="34826"/>
                    </a:cubicBezTo>
                    <a:lnTo>
                      <a:pt x="1112418" y="145250"/>
                    </a:lnTo>
                    <a:cubicBezTo>
                      <a:pt x="1112418" y="154486"/>
                      <a:pt x="1108749" y="163344"/>
                      <a:pt x="1102217" y="169876"/>
                    </a:cubicBezTo>
                    <a:cubicBezTo>
                      <a:pt x="1095686" y="176407"/>
                      <a:pt x="1086828" y="180076"/>
                      <a:pt x="1077591" y="180076"/>
                    </a:cubicBezTo>
                    <a:lnTo>
                      <a:pt x="34826" y="180076"/>
                    </a:lnTo>
                    <a:cubicBezTo>
                      <a:pt x="15592" y="180076"/>
                      <a:pt x="0" y="164484"/>
                      <a:pt x="0" y="145250"/>
                    </a:cubicBezTo>
                    <a:lnTo>
                      <a:pt x="0" y="34826"/>
                    </a:lnTo>
                    <a:cubicBezTo>
                      <a:pt x="0" y="15592"/>
                      <a:pt x="15592" y="0"/>
                      <a:pt x="34826" y="0"/>
                    </a:cubicBezTo>
                    <a:close/>
                  </a:path>
                </a:pathLst>
              </a:custGeom>
              <a:solidFill>
                <a:srgbClr val="FFFFFF">
                  <a:alpha val="23922"/>
                </a:srgbClr>
              </a:solidFill>
              <a:ln cap="sq">
                <a:noFill/>
                <a:prstDash val="solid"/>
                <a:miter/>
              </a:ln>
            </p:spPr>
            <p:txBody>
              <a:bodyPr/>
              <a:lstStyle/>
              <a:p>
                <a:endParaRPr lang="en-IE"/>
              </a:p>
            </p:txBody>
          </p:sp>
          <p:sp>
            <p:nvSpPr>
              <p:cNvPr id="15" name="TextBox 15"/>
              <p:cNvSpPr txBox="1"/>
              <p:nvPr/>
            </p:nvSpPr>
            <p:spPr>
              <a:xfrm>
                <a:off x="0" y="47625"/>
                <a:ext cx="1112418" cy="132451"/>
              </a:xfrm>
              <a:prstGeom prst="rect">
                <a:avLst/>
              </a:prstGeom>
            </p:spPr>
            <p:txBody>
              <a:bodyPr lIns="50800" tIns="50800" rIns="50800" bIns="50800" rtlCol="0" anchor="ctr"/>
              <a:lstStyle/>
              <a:p>
                <a:pPr marL="0" lvl="0" indent="0" algn="ctr">
                  <a:lnSpc>
                    <a:spcPts val="2262"/>
                  </a:lnSpc>
                  <a:spcBef>
                    <a:spcPct val="0"/>
                  </a:spcBef>
                </a:pPr>
                <a:endParaRPr/>
              </a:p>
            </p:txBody>
          </p:sp>
        </p:grpSp>
        <p:grpSp>
          <p:nvGrpSpPr>
            <p:cNvPr id="16" name="Group 16"/>
            <p:cNvGrpSpPr/>
            <p:nvPr/>
          </p:nvGrpSpPr>
          <p:grpSpPr>
            <a:xfrm>
              <a:off x="776493" y="7360910"/>
              <a:ext cx="5631615" cy="911635"/>
              <a:chOff x="0" y="0"/>
              <a:chExt cx="1112418" cy="180076"/>
            </a:xfrm>
          </p:grpSpPr>
          <p:sp>
            <p:nvSpPr>
              <p:cNvPr id="17" name="Freeform 17"/>
              <p:cNvSpPr/>
              <p:nvPr/>
            </p:nvSpPr>
            <p:spPr>
              <a:xfrm>
                <a:off x="0" y="0"/>
                <a:ext cx="1112418" cy="180076"/>
              </a:xfrm>
              <a:custGeom>
                <a:avLst/>
                <a:gdLst/>
                <a:ahLst/>
                <a:cxnLst/>
                <a:rect l="l" t="t" r="r" b="b"/>
                <a:pathLst>
                  <a:path w="1112418" h="180076">
                    <a:moveTo>
                      <a:pt x="34826" y="0"/>
                    </a:moveTo>
                    <a:lnTo>
                      <a:pt x="1077591" y="0"/>
                    </a:lnTo>
                    <a:cubicBezTo>
                      <a:pt x="1096826" y="0"/>
                      <a:pt x="1112418" y="15592"/>
                      <a:pt x="1112418" y="34826"/>
                    </a:cubicBezTo>
                    <a:lnTo>
                      <a:pt x="1112418" y="145250"/>
                    </a:lnTo>
                    <a:cubicBezTo>
                      <a:pt x="1112418" y="154486"/>
                      <a:pt x="1108749" y="163344"/>
                      <a:pt x="1102217" y="169876"/>
                    </a:cubicBezTo>
                    <a:cubicBezTo>
                      <a:pt x="1095686" y="176407"/>
                      <a:pt x="1086828" y="180076"/>
                      <a:pt x="1077591" y="180076"/>
                    </a:cubicBezTo>
                    <a:lnTo>
                      <a:pt x="34826" y="180076"/>
                    </a:lnTo>
                    <a:cubicBezTo>
                      <a:pt x="15592" y="180076"/>
                      <a:pt x="0" y="164484"/>
                      <a:pt x="0" y="145250"/>
                    </a:cubicBezTo>
                    <a:lnTo>
                      <a:pt x="0" y="34826"/>
                    </a:lnTo>
                    <a:cubicBezTo>
                      <a:pt x="0" y="15592"/>
                      <a:pt x="15592" y="0"/>
                      <a:pt x="34826" y="0"/>
                    </a:cubicBezTo>
                    <a:close/>
                  </a:path>
                </a:pathLst>
              </a:custGeom>
              <a:solidFill>
                <a:srgbClr val="FFFFFF">
                  <a:alpha val="23922"/>
                </a:srgbClr>
              </a:solidFill>
              <a:ln cap="sq">
                <a:noFill/>
                <a:prstDash val="solid"/>
                <a:miter/>
              </a:ln>
            </p:spPr>
            <p:txBody>
              <a:bodyPr/>
              <a:lstStyle/>
              <a:p>
                <a:endParaRPr lang="en-IE"/>
              </a:p>
            </p:txBody>
          </p:sp>
          <p:sp>
            <p:nvSpPr>
              <p:cNvPr id="18" name="TextBox 18"/>
              <p:cNvSpPr txBox="1"/>
              <p:nvPr/>
            </p:nvSpPr>
            <p:spPr>
              <a:xfrm>
                <a:off x="0" y="47625"/>
                <a:ext cx="1112418" cy="132451"/>
              </a:xfrm>
              <a:prstGeom prst="rect">
                <a:avLst/>
              </a:prstGeom>
            </p:spPr>
            <p:txBody>
              <a:bodyPr lIns="50800" tIns="50800" rIns="50800" bIns="50800" rtlCol="0" anchor="ctr"/>
              <a:lstStyle/>
              <a:p>
                <a:pPr marL="0" lvl="0" indent="0" algn="ctr">
                  <a:lnSpc>
                    <a:spcPts val="2262"/>
                  </a:lnSpc>
                  <a:spcBef>
                    <a:spcPct val="0"/>
                  </a:spcBef>
                </a:pPr>
                <a:endParaRPr/>
              </a:p>
            </p:txBody>
          </p:sp>
        </p:grpSp>
        <p:sp>
          <p:nvSpPr>
            <p:cNvPr id="19" name="TextBox 19"/>
            <p:cNvSpPr txBox="1"/>
            <p:nvPr/>
          </p:nvSpPr>
          <p:spPr>
            <a:xfrm>
              <a:off x="2441941" y="5548752"/>
              <a:ext cx="2588786" cy="541655"/>
            </a:xfrm>
            <a:prstGeom prst="rect">
              <a:avLst/>
            </a:prstGeom>
          </p:spPr>
          <p:txBody>
            <a:bodyPr lIns="0" tIns="0" rIns="0" bIns="0" rtlCol="0" anchor="t">
              <a:spAutoFit/>
            </a:bodyPr>
            <a:lstStyle/>
            <a:p>
              <a:pPr marL="0" lvl="0" indent="0" algn="l">
                <a:lnSpc>
                  <a:spcPts val="2789"/>
                </a:lnSpc>
                <a:spcBef>
                  <a:spcPct val="0"/>
                </a:spcBef>
              </a:pPr>
              <a:r>
                <a:rPr lang="en-US" sz="3099" spc="-15">
                  <a:solidFill>
                    <a:srgbClr val="FFFFFF"/>
                  </a:solidFill>
                  <a:latin typeface="Tahoma"/>
                  <a:ea typeface="Tahoma"/>
                  <a:cs typeface="Tahoma"/>
                  <a:sym typeface="Tahoma"/>
                </a:rPr>
                <a:t>12</a:t>
              </a:r>
            </a:p>
          </p:txBody>
        </p:sp>
        <p:sp>
          <p:nvSpPr>
            <p:cNvPr id="20" name="TextBox 20"/>
            <p:cNvSpPr txBox="1"/>
            <p:nvPr/>
          </p:nvSpPr>
          <p:spPr>
            <a:xfrm>
              <a:off x="2441941" y="6563668"/>
              <a:ext cx="2588786" cy="541655"/>
            </a:xfrm>
            <a:prstGeom prst="rect">
              <a:avLst/>
            </a:prstGeom>
          </p:spPr>
          <p:txBody>
            <a:bodyPr lIns="0" tIns="0" rIns="0" bIns="0" rtlCol="0" anchor="t">
              <a:spAutoFit/>
            </a:bodyPr>
            <a:lstStyle/>
            <a:p>
              <a:pPr marL="0" lvl="0" indent="0" algn="l">
                <a:lnSpc>
                  <a:spcPts val="2789"/>
                </a:lnSpc>
                <a:spcBef>
                  <a:spcPct val="0"/>
                </a:spcBef>
              </a:pPr>
              <a:r>
                <a:rPr lang="en-US" sz="3099" spc="-15">
                  <a:solidFill>
                    <a:srgbClr val="FFFFFF"/>
                  </a:solidFill>
                  <a:latin typeface="Tahoma"/>
                  <a:ea typeface="Tahoma"/>
                  <a:cs typeface="Tahoma"/>
                  <a:sym typeface="Tahoma"/>
                </a:rPr>
                <a:t>24</a:t>
              </a:r>
            </a:p>
          </p:txBody>
        </p:sp>
        <p:sp>
          <p:nvSpPr>
            <p:cNvPr id="21" name="TextBox 21"/>
            <p:cNvSpPr txBox="1"/>
            <p:nvPr/>
          </p:nvSpPr>
          <p:spPr>
            <a:xfrm>
              <a:off x="2441941" y="7590569"/>
              <a:ext cx="2588786" cy="541655"/>
            </a:xfrm>
            <a:prstGeom prst="rect">
              <a:avLst/>
            </a:prstGeom>
          </p:spPr>
          <p:txBody>
            <a:bodyPr lIns="0" tIns="0" rIns="0" bIns="0" rtlCol="0" anchor="t">
              <a:spAutoFit/>
            </a:bodyPr>
            <a:lstStyle/>
            <a:p>
              <a:pPr marL="0" lvl="0" indent="0" algn="l">
                <a:lnSpc>
                  <a:spcPts val="2789"/>
                </a:lnSpc>
                <a:spcBef>
                  <a:spcPct val="0"/>
                </a:spcBef>
              </a:pPr>
              <a:r>
                <a:rPr lang="en-US" sz="3099" spc="-15">
                  <a:solidFill>
                    <a:srgbClr val="FFFFFF"/>
                  </a:solidFill>
                  <a:latin typeface="Tahoma"/>
                  <a:ea typeface="Tahoma"/>
                  <a:cs typeface="Tahoma"/>
                  <a:sym typeface="Tahoma"/>
                </a:rPr>
                <a:t>31</a:t>
              </a:r>
            </a:p>
          </p:txBody>
        </p:sp>
        <p:sp>
          <p:nvSpPr>
            <p:cNvPr id="22" name="TextBox 22"/>
            <p:cNvSpPr txBox="1"/>
            <p:nvPr/>
          </p:nvSpPr>
          <p:spPr>
            <a:xfrm>
              <a:off x="2441941" y="4520265"/>
              <a:ext cx="3077576" cy="541655"/>
            </a:xfrm>
            <a:prstGeom prst="rect">
              <a:avLst/>
            </a:prstGeom>
          </p:spPr>
          <p:txBody>
            <a:bodyPr lIns="0" tIns="0" rIns="0" bIns="0" rtlCol="0" anchor="t">
              <a:spAutoFit/>
            </a:bodyPr>
            <a:lstStyle/>
            <a:p>
              <a:pPr marL="0" lvl="0" indent="0" algn="l">
                <a:lnSpc>
                  <a:spcPts val="2789"/>
                </a:lnSpc>
                <a:spcBef>
                  <a:spcPct val="0"/>
                </a:spcBef>
              </a:pPr>
              <a:r>
                <a:rPr lang="en-US" sz="3099" spc="-15">
                  <a:solidFill>
                    <a:srgbClr val="FFFFFF"/>
                  </a:solidFill>
                  <a:latin typeface="Tahoma"/>
                  <a:ea typeface="Tahoma"/>
                  <a:cs typeface="Tahoma"/>
                  <a:sym typeface="Tahoma"/>
                </a:rPr>
                <a:t>5</a:t>
              </a:r>
            </a:p>
          </p:txBody>
        </p:sp>
        <p:sp>
          <p:nvSpPr>
            <p:cNvPr id="23" name="TextBox 23"/>
            <p:cNvSpPr txBox="1"/>
            <p:nvPr/>
          </p:nvSpPr>
          <p:spPr>
            <a:xfrm>
              <a:off x="763789" y="1550546"/>
              <a:ext cx="5657023" cy="2449830"/>
            </a:xfrm>
            <a:prstGeom prst="rect">
              <a:avLst/>
            </a:prstGeom>
          </p:spPr>
          <p:txBody>
            <a:bodyPr lIns="0" tIns="0" rIns="0" bIns="0" rtlCol="0" anchor="t">
              <a:spAutoFit/>
            </a:bodyPr>
            <a:lstStyle/>
            <a:p>
              <a:pPr marL="0" lvl="0" indent="0" algn="l">
                <a:lnSpc>
                  <a:spcPts val="2789"/>
                </a:lnSpc>
                <a:spcBef>
                  <a:spcPct val="0"/>
                </a:spcBef>
              </a:pPr>
              <a:r>
                <a:rPr lang="en-US" sz="3099" b="1" spc="-15">
                  <a:solidFill>
                    <a:srgbClr val="FFFFFF"/>
                  </a:solidFill>
                  <a:latin typeface="Poppins Medium"/>
                  <a:ea typeface="Poppins Medium"/>
                  <a:cs typeface="Poppins Medium"/>
                  <a:sym typeface="Poppins Medium"/>
                </a:rPr>
                <a:t>How many species of whales and dolphins can be found in Ireland’s coastal and marine waters?</a:t>
              </a:r>
            </a:p>
          </p:txBody>
        </p:sp>
      </p:grpSp>
      <p:grpSp>
        <p:nvGrpSpPr>
          <p:cNvPr id="24" name="Group 24"/>
          <p:cNvGrpSpPr/>
          <p:nvPr/>
        </p:nvGrpSpPr>
        <p:grpSpPr>
          <a:xfrm>
            <a:off x="7078312" y="6252900"/>
            <a:ext cx="562025" cy="465446"/>
            <a:chOff x="0" y="0"/>
            <a:chExt cx="148023" cy="122587"/>
          </a:xfrm>
        </p:grpSpPr>
        <p:sp>
          <p:nvSpPr>
            <p:cNvPr id="25" name="Freeform 25"/>
            <p:cNvSpPr/>
            <p:nvPr/>
          </p:nvSpPr>
          <p:spPr>
            <a:xfrm>
              <a:off x="0" y="0"/>
              <a:ext cx="148023" cy="122587"/>
            </a:xfrm>
            <a:custGeom>
              <a:avLst/>
              <a:gdLst/>
              <a:ahLst/>
              <a:cxnLst/>
              <a:rect l="l" t="t" r="r" b="b"/>
              <a:pathLst>
                <a:path w="148023" h="122587">
                  <a:moveTo>
                    <a:pt x="0" y="0"/>
                  </a:moveTo>
                  <a:lnTo>
                    <a:pt x="148023" y="0"/>
                  </a:lnTo>
                  <a:lnTo>
                    <a:pt x="148023" y="122587"/>
                  </a:lnTo>
                  <a:lnTo>
                    <a:pt x="0" y="122587"/>
                  </a:lnTo>
                  <a:close/>
                </a:path>
              </a:pathLst>
            </a:custGeom>
            <a:ln w="57150" cap="sq">
              <a:solidFill>
                <a:srgbClr val="FFFFFF"/>
              </a:solidFill>
              <a:prstDash val="solid"/>
              <a:miter/>
            </a:ln>
          </p:spPr>
          <p:txBody>
            <a:bodyPr/>
            <a:lstStyle/>
            <a:p>
              <a:endParaRPr lang="en-IE"/>
            </a:p>
          </p:txBody>
        </p:sp>
        <p:sp>
          <p:nvSpPr>
            <p:cNvPr id="26" name="TextBox 26"/>
            <p:cNvSpPr txBox="1"/>
            <p:nvPr/>
          </p:nvSpPr>
          <p:spPr>
            <a:xfrm>
              <a:off x="0" y="47625"/>
              <a:ext cx="148023" cy="74962"/>
            </a:xfrm>
            <a:prstGeom prst="rect">
              <a:avLst/>
            </a:prstGeom>
          </p:spPr>
          <p:txBody>
            <a:bodyPr lIns="50800" tIns="50800" rIns="50800" bIns="50800" rtlCol="0" anchor="ctr"/>
            <a:lstStyle/>
            <a:p>
              <a:pPr algn="ctr">
                <a:lnSpc>
                  <a:spcPts val="2262"/>
                </a:lnSpc>
              </a:pPr>
              <a:endParaRPr/>
            </a:p>
          </p:txBody>
        </p:sp>
      </p:grpSp>
      <p:grpSp>
        <p:nvGrpSpPr>
          <p:cNvPr id="27" name="Group 27"/>
          <p:cNvGrpSpPr/>
          <p:nvPr/>
        </p:nvGrpSpPr>
        <p:grpSpPr>
          <a:xfrm>
            <a:off x="7078312" y="7019177"/>
            <a:ext cx="562025" cy="465446"/>
            <a:chOff x="0" y="0"/>
            <a:chExt cx="148023" cy="122587"/>
          </a:xfrm>
        </p:grpSpPr>
        <p:sp>
          <p:nvSpPr>
            <p:cNvPr id="28" name="Freeform 28"/>
            <p:cNvSpPr/>
            <p:nvPr/>
          </p:nvSpPr>
          <p:spPr>
            <a:xfrm>
              <a:off x="0" y="0"/>
              <a:ext cx="148023" cy="122587"/>
            </a:xfrm>
            <a:custGeom>
              <a:avLst/>
              <a:gdLst/>
              <a:ahLst/>
              <a:cxnLst/>
              <a:rect l="l" t="t" r="r" b="b"/>
              <a:pathLst>
                <a:path w="148023" h="122587">
                  <a:moveTo>
                    <a:pt x="0" y="0"/>
                  </a:moveTo>
                  <a:lnTo>
                    <a:pt x="148023" y="0"/>
                  </a:lnTo>
                  <a:lnTo>
                    <a:pt x="148023" y="122587"/>
                  </a:lnTo>
                  <a:lnTo>
                    <a:pt x="0" y="122587"/>
                  </a:lnTo>
                  <a:close/>
                </a:path>
              </a:pathLst>
            </a:custGeom>
            <a:ln w="57150" cap="sq">
              <a:solidFill>
                <a:srgbClr val="FFFFFF"/>
              </a:solidFill>
              <a:prstDash val="solid"/>
              <a:miter/>
            </a:ln>
          </p:spPr>
          <p:txBody>
            <a:bodyPr/>
            <a:lstStyle/>
            <a:p>
              <a:endParaRPr lang="en-IE"/>
            </a:p>
          </p:txBody>
        </p:sp>
        <p:sp>
          <p:nvSpPr>
            <p:cNvPr id="29" name="TextBox 29"/>
            <p:cNvSpPr txBox="1"/>
            <p:nvPr/>
          </p:nvSpPr>
          <p:spPr>
            <a:xfrm>
              <a:off x="0" y="47625"/>
              <a:ext cx="148023" cy="74962"/>
            </a:xfrm>
            <a:prstGeom prst="rect">
              <a:avLst/>
            </a:prstGeom>
          </p:spPr>
          <p:txBody>
            <a:bodyPr lIns="50800" tIns="50800" rIns="50800" bIns="50800" rtlCol="0" anchor="ctr"/>
            <a:lstStyle/>
            <a:p>
              <a:pPr algn="ctr">
                <a:lnSpc>
                  <a:spcPts val="2262"/>
                </a:lnSpc>
              </a:pPr>
              <a:endParaRPr/>
            </a:p>
          </p:txBody>
        </p:sp>
      </p:grpSp>
      <p:grpSp>
        <p:nvGrpSpPr>
          <p:cNvPr id="30" name="Group 30"/>
          <p:cNvGrpSpPr/>
          <p:nvPr/>
        </p:nvGrpSpPr>
        <p:grpSpPr>
          <a:xfrm>
            <a:off x="7078312" y="7785453"/>
            <a:ext cx="562025" cy="465446"/>
            <a:chOff x="0" y="0"/>
            <a:chExt cx="148023" cy="122587"/>
          </a:xfrm>
        </p:grpSpPr>
        <p:sp>
          <p:nvSpPr>
            <p:cNvPr id="31" name="Freeform 31"/>
            <p:cNvSpPr/>
            <p:nvPr/>
          </p:nvSpPr>
          <p:spPr>
            <a:xfrm>
              <a:off x="0" y="0"/>
              <a:ext cx="148023" cy="122587"/>
            </a:xfrm>
            <a:custGeom>
              <a:avLst/>
              <a:gdLst/>
              <a:ahLst/>
              <a:cxnLst/>
              <a:rect l="l" t="t" r="r" b="b"/>
              <a:pathLst>
                <a:path w="148023" h="122587">
                  <a:moveTo>
                    <a:pt x="0" y="0"/>
                  </a:moveTo>
                  <a:lnTo>
                    <a:pt x="148023" y="0"/>
                  </a:lnTo>
                  <a:lnTo>
                    <a:pt x="148023" y="122587"/>
                  </a:lnTo>
                  <a:lnTo>
                    <a:pt x="0" y="122587"/>
                  </a:lnTo>
                  <a:close/>
                </a:path>
              </a:pathLst>
            </a:custGeom>
            <a:ln w="57150" cap="sq">
              <a:solidFill>
                <a:srgbClr val="FFFFFF"/>
              </a:solidFill>
              <a:prstDash val="solid"/>
              <a:miter/>
            </a:ln>
          </p:spPr>
          <p:txBody>
            <a:bodyPr/>
            <a:lstStyle/>
            <a:p>
              <a:endParaRPr lang="en-IE"/>
            </a:p>
          </p:txBody>
        </p:sp>
        <p:sp>
          <p:nvSpPr>
            <p:cNvPr id="32" name="TextBox 32"/>
            <p:cNvSpPr txBox="1"/>
            <p:nvPr/>
          </p:nvSpPr>
          <p:spPr>
            <a:xfrm>
              <a:off x="0" y="47625"/>
              <a:ext cx="148023" cy="74962"/>
            </a:xfrm>
            <a:prstGeom prst="rect">
              <a:avLst/>
            </a:prstGeom>
          </p:spPr>
          <p:txBody>
            <a:bodyPr lIns="50800" tIns="50800" rIns="50800" bIns="50800" rtlCol="0" anchor="ctr"/>
            <a:lstStyle/>
            <a:p>
              <a:pPr algn="ctr">
                <a:lnSpc>
                  <a:spcPts val="2262"/>
                </a:lnSpc>
              </a:pPr>
              <a:endParaRPr/>
            </a:p>
          </p:txBody>
        </p:sp>
      </p:grpSp>
      <p:grpSp>
        <p:nvGrpSpPr>
          <p:cNvPr id="33" name="Group 33"/>
          <p:cNvGrpSpPr/>
          <p:nvPr/>
        </p:nvGrpSpPr>
        <p:grpSpPr>
          <a:xfrm>
            <a:off x="7078312" y="8550539"/>
            <a:ext cx="562025" cy="465446"/>
            <a:chOff x="0" y="0"/>
            <a:chExt cx="148023" cy="122587"/>
          </a:xfrm>
        </p:grpSpPr>
        <p:sp>
          <p:nvSpPr>
            <p:cNvPr id="34" name="Freeform 34"/>
            <p:cNvSpPr/>
            <p:nvPr/>
          </p:nvSpPr>
          <p:spPr>
            <a:xfrm>
              <a:off x="0" y="0"/>
              <a:ext cx="148023" cy="122587"/>
            </a:xfrm>
            <a:custGeom>
              <a:avLst/>
              <a:gdLst/>
              <a:ahLst/>
              <a:cxnLst/>
              <a:rect l="l" t="t" r="r" b="b"/>
              <a:pathLst>
                <a:path w="148023" h="122587">
                  <a:moveTo>
                    <a:pt x="0" y="0"/>
                  </a:moveTo>
                  <a:lnTo>
                    <a:pt x="148023" y="0"/>
                  </a:lnTo>
                  <a:lnTo>
                    <a:pt x="148023" y="122587"/>
                  </a:lnTo>
                  <a:lnTo>
                    <a:pt x="0" y="122587"/>
                  </a:lnTo>
                  <a:close/>
                </a:path>
              </a:pathLst>
            </a:custGeom>
            <a:ln w="57150" cap="sq">
              <a:solidFill>
                <a:srgbClr val="FFFFFF"/>
              </a:solidFill>
              <a:prstDash val="solid"/>
              <a:miter/>
            </a:ln>
          </p:spPr>
          <p:txBody>
            <a:bodyPr/>
            <a:lstStyle/>
            <a:p>
              <a:endParaRPr lang="en-IE"/>
            </a:p>
          </p:txBody>
        </p:sp>
        <p:sp>
          <p:nvSpPr>
            <p:cNvPr id="35" name="TextBox 35"/>
            <p:cNvSpPr txBox="1"/>
            <p:nvPr/>
          </p:nvSpPr>
          <p:spPr>
            <a:xfrm>
              <a:off x="0" y="47625"/>
              <a:ext cx="148023" cy="74962"/>
            </a:xfrm>
            <a:prstGeom prst="rect">
              <a:avLst/>
            </a:prstGeom>
          </p:spPr>
          <p:txBody>
            <a:bodyPr lIns="50800" tIns="50800" rIns="50800" bIns="50800" rtlCol="0" anchor="ctr"/>
            <a:lstStyle/>
            <a:p>
              <a:pPr algn="ctr">
                <a:lnSpc>
                  <a:spcPts val="2262"/>
                </a:lnSpc>
              </a:pPr>
              <a:endParaRPr/>
            </a:p>
          </p:txBody>
        </p:sp>
      </p:grpSp>
      <p:grpSp>
        <p:nvGrpSpPr>
          <p:cNvPr id="36" name="Group 36"/>
          <p:cNvGrpSpPr/>
          <p:nvPr/>
        </p:nvGrpSpPr>
        <p:grpSpPr>
          <a:xfrm>
            <a:off x="12026120" y="2921906"/>
            <a:ext cx="5068895" cy="6556183"/>
            <a:chOff x="0" y="0"/>
            <a:chExt cx="6758527" cy="8741577"/>
          </a:xfrm>
        </p:grpSpPr>
        <p:grpSp>
          <p:nvGrpSpPr>
            <p:cNvPr id="37" name="Group 37"/>
            <p:cNvGrpSpPr/>
            <p:nvPr/>
          </p:nvGrpSpPr>
          <p:grpSpPr>
            <a:xfrm>
              <a:off x="0" y="656134"/>
              <a:ext cx="6758527" cy="8085443"/>
              <a:chOff x="0" y="0"/>
              <a:chExt cx="1335018" cy="1597124"/>
            </a:xfrm>
          </p:grpSpPr>
          <p:sp>
            <p:nvSpPr>
              <p:cNvPr id="38" name="Freeform 38"/>
              <p:cNvSpPr/>
              <p:nvPr/>
            </p:nvSpPr>
            <p:spPr>
              <a:xfrm>
                <a:off x="0" y="0"/>
                <a:ext cx="1335018" cy="1597125"/>
              </a:xfrm>
              <a:custGeom>
                <a:avLst/>
                <a:gdLst/>
                <a:ahLst/>
                <a:cxnLst/>
                <a:rect l="l" t="t" r="r" b="b"/>
                <a:pathLst>
                  <a:path w="1335018" h="1597125">
                    <a:moveTo>
                      <a:pt x="77894" y="0"/>
                    </a:moveTo>
                    <a:lnTo>
                      <a:pt x="1257123" y="0"/>
                    </a:lnTo>
                    <a:cubicBezTo>
                      <a:pt x="1277782" y="0"/>
                      <a:pt x="1297595" y="8207"/>
                      <a:pt x="1312203" y="22815"/>
                    </a:cubicBezTo>
                    <a:cubicBezTo>
                      <a:pt x="1326811" y="37423"/>
                      <a:pt x="1335018" y="57235"/>
                      <a:pt x="1335018" y="77894"/>
                    </a:cubicBezTo>
                    <a:lnTo>
                      <a:pt x="1335018" y="1519230"/>
                    </a:lnTo>
                    <a:cubicBezTo>
                      <a:pt x="1335018" y="1562250"/>
                      <a:pt x="1300143" y="1597125"/>
                      <a:pt x="1257123" y="1597125"/>
                    </a:cubicBezTo>
                    <a:lnTo>
                      <a:pt x="77894" y="1597125"/>
                    </a:lnTo>
                    <a:cubicBezTo>
                      <a:pt x="34874" y="1597125"/>
                      <a:pt x="0" y="1562250"/>
                      <a:pt x="0" y="1519230"/>
                    </a:cubicBezTo>
                    <a:lnTo>
                      <a:pt x="0" y="77894"/>
                    </a:lnTo>
                    <a:cubicBezTo>
                      <a:pt x="0" y="34874"/>
                      <a:pt x="34874" y="0"/>
                      <a:pt x="77894" y="0"/>
                    </a:cubicBezTo>
                    <a:close/>
                  </a:path>
                </a:pathLst>
              </a:custGeom>
              <a:solidFill>
                <a:srgbClr val="003E7E"/>
              </a:solidFill>
            </p:spPr>
            <p:txBody>
              <a:bodyPr/>
              <a:lstStyle/>
              <a:p>
                <a:endParaRPr lang="en-IE"/>
              </a:p>
            </p:txBody>
          </p:sp>
          <p:sp>
            <p:nvSpPr>
              <p:cNvPr id="39" name="TextBox 39"/>
              <p:cNvSpPr txBox="1"/>
              <p:nvPr/>
            </p:nvSpPr>
            <p:spPr>
              <a:xfrm>
                <a:off x="0" y="47625"/>
                <a:ext cx="1335018" cy="1549499"/>
              </a:xfrm>
              <a:prstGeom prst="rect">
                <a:avLst/>
              </a:prstGeom>
            </p:spPr>
            <p:txBody>
              <a:bodyPr lIns="50800" tIns="50800" rIns="50800" bIns="50800" rtlCol="0" anchor="ctr"/>
              <a:lstStyle/>
              <a:p>
                <a:pPr algn="ctr">
                  <a:lnSpc>
                    <a:spcPts val="2262"/>
                  </a:lnSpc>
                </a:pPr>
                <a:endParaRPr/>
              </a:p>
            </p:txBody>
          </p:sp>
        </p:grpSp>
        <p:grpSp>
          <p:nvGrpSpPr>
            <p:cNvPr id="40" name="Group 40"/>
            <p:cNvGrpSpPr/>
            <p:nvPr/>
          </p:nvGrpSpPr>
          <p:grpSpPr>
            <a:xfrm>
              <a:off x="1033814" y="4441325"/>
              <a:ext cx="619928" cy="620594"/>
              <a:chOff x="0" y="0"/>
              <a:chExt cx="122455" cy="122587"/>
            </a:xfrm>
          </p:grpSpPr>
          <p:sp>
            <p:nvSpPr>
              <p:cNvPr id="41" name="Freeform 41"/>
              <p:cNvSpPr/>
              <p:nvPr/>
            </p:nvSpPr>
            <p:spPr>
              <a:xfrm>
                <a:off x="0" y="0"/>
                <a:ext cx="122455" cy="122587"/>
              </a:xfrm>
              <a:custGeom>
                <a:avLst/>
                <a:gdLst/>
                <a:ahLst/>
                <a:cxnLst/>
                <a:rect l="l" t="t" r="r" b="b"/>
                <a:pathLst>
                  <a:path w="122455" h="122587">
                    <a:moveTo>
                      <a:pt x="0" y="0"/>
                    </a:moveTo>
                    <a:lnTo>
                      <a:pt x="122455" y="0"/>
                    </a:lnTo>
                    <a:lnTo>
                      <a:pt x="122455" y="122587"/>
                    </a:lnTo>
                    <a:lnTo>
                      <a:pt x="0" y="122587"/>
                    </a:lnTo>
                    <a:close/>
                  </a:path>
                </a:pathLst>
              </a:custGeom>
              <a:ln w="57150" cap="sq">
                <a:solidFill>
                  <a:srgbClr val="FFFFFF"/>
                </a:solidFill>
                <a:prstDash val="solid"/>
                <a:miter/>
              </a:ln>
            </p:spPr>
            <p:txBody>
              <a:bodyPr/>
              <a:lstStyle/>
              <a:p>
                <a:endParaRPr lang="en-IE"/>
              </a:p>
            </p:txBody>
          </p:sp>
          <p:sp>
            <p:nvSpPr>
              <p:cNvPr id="42" name="TextBox 42"/>
              <p:cNvSpPr txBox="1"/>
              <p:nvPr/>
            </p:nvSpPr>
            <p:spPr>
              <a:xfrm>
                <a:off x="0" y="47625"/>
                <a:ext cx="122455" cy="74962"/>
              </a:xfrm>
              <a:prstGeom prst="rect">
                <a:avLst/>
              </a:prstGeom>
            </p:spPr>
            <p:txBody>
              <a:bodyPr lIns="50800" tIns="50800" rIns="50800" bIns="50800" rtlCol="0" anchor="ctr"/>
              <a:lstStyle/>
              <a:p>
                <a:pPr algn="ctr">
                  <a:lnSpc>
                    <a:spcPts val="2262"/>
                  </a:lnSpc>
                </a:pPr>
                <a:endParaRPr/>
              </a:p>
            </p:txBody>
          </p:sp>
        </p:grpSp>
        <p:grpSp>
          <p:nvGrpSpPr>
            <p:cNvPr id="43" name="Group 43"/>
            <p:cNvGrpSpPr/>
            <p:nvPr/>
          </p:nvGrpSpPr>
          <p:grpSpPr>
            <a:xfrm>
              <a:off x="1033814" y="5463027"/>
              <a:ext cx="619928" cy="620594"/>
              <a:chOff x="0" y="0"/>
              <a:chExt cx="122455" cy="122587"/>
            </a:xfrm>
          </p:grpSpPr>
          <p:sp>
            <p:nvSpPr>
              <p:cNvPr id="44" name="Freeform 44"/>
              <p:cNvSpPr/>
              <p:nvPr/>
            </p:nvSpPr>
            <p:spPr>
              <a:xfrm>
                <a:off x="0" y="0"/>
                <a:ext cx="122455" cy="122587"/>
              </a:xfrm>
              <a:custGeom>
                <a:avLst/>
                <a:gdLst/>
                <a:ahLst/>
                <a:cxnLst/>
                <a:rect l="l" t="t" r="r" b="b"/>
                <a:pathLst>
                  <a:path w="122455" h="122587">
                    <a:moveTo>
                      <a:pt x="0" y="0"/>
                    </a:moveTo>
                    <a:lnTo>
                      <a:pt x="122455" y="0"/>
                    </a:lnTo>
                    <a:lnTo>
                      <a:pt x="122455" y="122587"/>
                    </a:lnTo>
                    <a:lnTo>
                      <a:pt x="0" y="122587"/>
                    </a:lnTo>
                    <a:close/>
                  </a:path>
                </a:pathLst>
              </a:custGeom>
              <a:ln w="57150" cap="sq">
                <a:solidFill>
                  <a:srgbClr val="FFFFFF"/>
                </a:solidFill>
                <a:prstDash val="solid"/>
                <a:miter/>
              </a:ln>
            </p:spPr>
            <p:txBody>
              <a:bodyPr/>
              <a:lstStyle/>
              <a:p>
                <a:endParaRPr lang="en-IE"/>
              </a:p>
            </p:txBody>
          </p:sp>
          <p:sp>
            <p:nvSpPr>
              <p:cNvPr id="45" name="TextBox 45"/>
              <p:cNvSpPr txBox="1"/>
              <p:nvPr/>
            </p:nvSpPr>
            <p:spPr>
              <a:xfrm>
                <a:off x="0" y="47625"/>
                <a:ext cx="122455" cy="74962"/>
              </a:xfrm>
              <a:prstGeom prst="rect">
                <a:avLst/>
              </a:prstGeom>
            </p:spPr>
            <p:txBody>
              <a:bodyPr lIns="50800" tIns="50800" rIns="50800" bIns="50800" rtlCol="0" anchor="ctr"/>
              <a:lstStyle/>
              <a:p>
                <a:pPr algn="ctr">
                  <a:lnSpc>
                    <a:spcPts val="2262"/>
                  </a:lnSpc>
                </a:pPr>
                <a:endParaRPr/>
              </a:p>
            </p:txBody>
          </p:sp>
        </p:grpSp>
        <p:grpSp>
          <p:nvGrpSpPr>
            <p:cNvPr id="46" name="Group 46"/>
            <p:cNvGrpSpPr/>
            <p:nvPr/>
          </p:nvGrpSpPr>
          <p:grpSpPr>
            <a:xfrm>
              <a:off x="1033814" y="6484729"/>
              <a:ext cx="619928" cy="620594"/>
              <a:chOff x="0" y="0"/>
              <a:chExt cx="122455" cy="122587"/>
            </a:xfrm>
          </p:grpSpPr>
          <p:sp>
            <p:nvSpPr>
              <p:cNvPr id="47" name="Freeform 47"/>
              <p:cNvSpPr/>
              <p:nvPr/>
            </p:nvSpPr>
            <p:spPr>
              <a:xfrm>
                <a:off x="0" y="0"/>
                <a:ext cx="122455" cy="122587"/>
              </a:xfrm>
              <a:custGeom>
                <a:avLst/>
                <a:gdLst/>
                <a:ahLst/>
                <a:cxnLst/>
                <a:rect l="l" t="t" r="r" b="b"/>
                <a:pathLst>
                  <a:path w="122455" h="122587">
                    <a:moveTo>
                      <a:pt x="0" y="0"/>
                    </a:moveTo>
                    <a:lnTo>
                      <a:pt x="122455" y="0"/>
                    </a:lnTo>
                    <a:lnTo>
                      <a:pt x="122455" y="122587"/>
                    </a:lnTo>
                    <a:lnTo>
                      <a:pt x="0" y="122587"/>
                    </a:lnTo>
                    <a:close/>
                  </a:path>
                </a:pathLst>
              </a:custGeom>
              <a:ln w="57150" cap="sq">
                <a:solidFill>
                  <a:srgbClr val="FFFFFF"/>
                </a:solidFill>
                <a:prstDash val="solid"/>
                <a:miter/>
              </a:ln>
            </p:spPr>
            <p:txBody>
              <a:bodyPr/>
              <a:lstStyle/>
              <a:p>
                <a:endParaRPr lang="en-IE"/>
              </a:p>
            </p:txBody>
          </p:sp>
          <p:sp>
            <p:nvSpPr>
              <p:cNvPr id="48" name="TextBox 48"/>
              <p:cNvSpPr txBox="1"/>
              <p:nvPr/>
            </p:nvSpPr>
            <p:spPr>
              <a:xfrm>
                <a:off x="0" y="47625"/>
                <a:ext cx="122455" cy="74962"/>
              </a:xfrm>
              <a:prstGeom prst="rect">
                <a:avLst/>
              </a:prstGeom>
            </p:spPr>
            <p:txBody>
              <a:bodyPr lIns="50800" tIns="50800" rIns="50800" bIns="50800" rtlCol="0" anchor="ctr"/>
              <a:lstStyle/>
              <a:p>
                <a:pPr algn="ctr">
                  <a:lnSpc>
                    <a:spcPts val="2262"/>
                  </a:lnSpc>
                </a:pPr>
                <a:endParaRPr/>
              </a:p>
            </p:txBody>
          </p:sp>
        </p:grpSp>
        <p:grpSp>
          <p:nvGrpSpPr>
            <p:cNvPr id="49" name="Group 49"/>
            <p:cNvGrpSpPr/>
            <p:nvPr/>
          </p:nvGrpSpPr>
          <p:grpSpPr>
            <a:xfrm>
              <a:off x="1033814" y="7504844"/>
              <a:ext cx="619928" cy="620594"/>
              <a:chOff x="0" y="0"/>
              <a:chExt cx="122455" cy="122587"/>
            </a:xfrm>
          </p:grpSpPr>
          <p:sp>
            <p:nvSpPr>
              <p:cNvPr id="50" name="Freeform 50"/>
              <p:cNvSpPr/>
              <p:nvPr/>
            </p:nvSpPr>
            <p:spPr>
              <a:xfrm>
                <a:off x="0" y="0"/>
                <a:ext cx="122455" cy="122587"/>
              </a:xfrm>
              <a:custGeom>
                <a:avLst/>
                <a:gdLst/>
                <a:ahLst/>
                <a:cxnLst/>
                <a:rect l="l" t="t" r="r" b="b"/>
                <a:pathLst>
                  <a:path w="122455" h="122587">
                    <a:moveTo>
                      <a:pt x="0" y="0"/>
                    </a:moveTo>
                    <a:lnTo>
                      <a:pt x="122455" y="0"/>
                    </a:lnTo>
                    <a:lnTo>
                      <a:pt x="122455" y="122587"/>
                    </a:lnTo>
                    <a:lnTo>
                      <a:pt x="0" y="122587"/>
                    </a:lnTo>
                    <a:close/>
                  </a:path>
                </a:pathLst>
              </a:custGeom>
              <a:ln w="57150" cap="sq">
                <a:solidFill>
                  <a:srgbClr val="FFFFFF"/>
                </a:solidFill>
                <a:prstDash val="solid"/>
                <a:miter/>
              </a:ln>
            </p:spPr>
            <p:txBody>
              <a:bodyPr/>
              <a:lstStyle/>
              <a:p>
                <a:endParaRPr lang="en-IE"/>
              </a:p>
            </p:txBody>
          </p:sp>
          <p:sp>
            <p:nvSpPr>
              <p:cNvPr id="51" name="TextBox 51"/>
              <p:cNvSpPr txBox="1"/>
              <p:nvPr/>
            </p:nvSpPr>
            <p:spPr>
              <a:xfrm>
                <a:off x="0" y="47625"/>
                <a:ext cx="122455" cy="74962"/>
              </a:xfrm>
              <a:prstGeom prst="rect">
                <a:avLst/>
              </a:prstGeom>
            </p:spPr>
            <p:txBody>
              <a:bodyPr lIns="50800" tIns="50800" rIns="50800" bIns="50800" rtlCol="0" anchor="ctr"/>
              <a:lstStyle/>
              <a:p>
                <a:pPr algn="ctr">
                  <a:lnSpc>
                    <a:spcPts val="2262"/>
                  </a:lnSpc>
                </a:pPr>
                <a:endParaRPr/>
              </a:p>
            </p:txBody>
          </p:sp>
        </p:grpSp>
        <p:sp>
          <p:nvSpPr>
            <p:cNvPr id="52" name="Freeform 52"/>
            <p:cNvSpPr/>
            <p:nvPr/>
          </p:nvSpPr>
          <p:spPr>
            <a:xfrm>
              <a:off x="2739533" y="0"/>
              <a:ext cx="1279461" cy="1312268"/>
            </a:xfrm>
            <a:custGeom>
              <a:avLst/>
              <a:gdLst/>
              <a:ahLst/>
              <a:cxnLst/>
              <a:rect l="l" t="t" r="r" b="b"/>
              <a:pathLst>
                <a:path w="1279461" h="1312268">
                  <a:moveTo>
                    <a:pt x="0" y="0"/>
                  </a:moveTo>
                  <a:lnTo>
                    <a:pt x="1279461" y="0"/>
                  </a:lnTo>
                  <a:lnTo>
                    <a:pt x="1279461" y="1312268"/>
                  </a:lnTo>
                  <a:lnTo>
                    <a:pt x="0" y="1312268"/>
                  </a:lnTo>
                  <a:lnTo>
                    <a:pt x="0" y="0"/>
                  </a:lnTo>
                  <a:close/>
                </a:path>
              </a:pathLst>
            </a:custGeom>
            <a:blipFill>
              <a:blip r:embed="rId4" cstate="email">
                <a:extLst>
                  <a:ext uri="{28A0092B-C50C-407E-A947-70E740481C1C}">
                    <a14:useLocalDpi xmlns:a14="http://schemas.microsoft.com/office/drawing/2010/main"/>
                  </a:ext>
                </a:extLst>
              </a:blip>
              <a:stretch>
                <a:fillRect/>
              </a:stretch>
            </a:blipFill>
            <a:ln cap="sq">
              <a:noFill/>
              <a:prstDash val="solid"/>
              <a:miter/>
            </a:ln>
          </p:spPr>
          <p:txBody>
            <a:bodyPr/>
            <a:lstStyle/>
            <a:p>
              <a:endParaRPr lang="en-IE"/>
            </a:p>
          </p:txBody>
        </p:sp>
        <p:grpSp>
          <p:nvGrpSpPr>
            <p:cNvPr id="53" name="Group 53"/>
            <p:cNvGrpSpPr/>
            <p:nvPr/>
          </p:nvGrpSpPr>
          <p:grpSpPr>
            <a:xfrm>
              <a:off x="786926" y="4295805"/>
              <a:ext cx="5184675" cy="911635"/>
              <a:chOff x="0" y="0"/>
              <a:chExt cx="1024133" cy="180076"/>
            </a:xfrm>
          </p:grpSpPr>
          <p:sp>
            <p:nvSpPr>
              <p:cNvPr id="54" name="Freeform 54"/>
              <p:cNvSpPr/>
              <p:nvPr/>
            </p:nvSpPr>
            <p:spPr>
              <a:xfrm>
                <a:off x="0" y="0"/>
                <a:ext cx="1024133" cy="180076"/>
              </a:xfrm>
              <a:custGeom>
                <a:avLst/>
                <a:gdLst/>
                <a:ahLst/>
                <a:cxnLst/>
                <a:rect l="l" t="t" r="r" b="b"/>
                <a:pathLst>
                  <a:path w="1024133" h="180076">
                    <a:moveTo>
                      <a:pt x="37829" y="0"/>
                    </a:moveTo>
                    <a:lnTo>
                      <a:pt x="986305" y="0"/>
                    </a:lnTo>
                    <a:cubicBezTo>
                      <a:pt x="996338" y="0"/>
                      <a:pt x="1005959" y="3985"/>
                      <a:pt x="1013054" y="11080"/>
                    </a:cubicBezTo>
                    <a:cubicBezTo>
                      <a:pt x="1020148" y="18174"/>
                      <a:pt x="1024133" y="27796"/>
                      <a:pt x="1024133" y="37829"/>
                    </a:cubicBezTo>
                    <a:lnTo>
                      <a:pt x="1024133" y="142248"/>
                    </a:lnTo>
                    <a:cubicBezTo>
                      <a:pt x="1024133" y="163140"/>
                      <a:pt x="1007197" y="180076"/>
                      <a:pt x="986305" y="180076"/>
                    </a:cubicBezTo>
                    <a:lnTo>
                      <a:pt x="37829" y="180076"/>
                    </a:lnTo>
                    <a:cubicBezTo>
                      <a:pt x="16936" y="180076"/>
                      <a:pt x="0" y="163140"/>
                      <a:pt x="0" y="142248"/>
                    </a:cubicBezTo>
                    <a:lnTo>
                      <a:pt x="0" y="37829"/>
                    </a:lnTo>
                    <a:cubicBezTo>
                      <a:pt x="0" y="16936"/>
                      <a:pt x="16936" y="0"/>
                      <a:pt x="37829" y="0"/>
                    </a:cubicBezTo>
                    <a:close/>
                  </a:path>
                </a:pathLst>
              </a:custGeom>
              <a:solidFill>
                <a:srgbClr val="FFFFFF">
                  <a:alpha val="23922"/>
                </a:srgbClr>
              </a:solidFill>
            </p:spPr>
            <p:txBody>
              <a:bodyPr/>
              <a:lstStyle/>
              <a:p>
                <a:endParaRPr lang="en-IE"/>
              </a:p>
            </p:txBody>
          </p:sp>
          <p:sp>
            <p:nvSpPr>
              <p:cNvPr id="55" name="TextBox 55"/>
              <p:cNvSpPr txBox="1"/>
              <p:nvPr/>
            </p:nvSpPr>
            <p:spPr>
              <a:xfrm>
                <a:off x="0" y="47625"/>
                <a:ext cx="1024133" cy="132451"/>
              </a:xfrm>
              <a:prstGeom prst="rect">
                <a:avLst/>
              </a:prstGeom>
            </p:spPr>
            <p:txBody>
              <a:bodyPr lIns="50800" tIns="50800" rIns="50800" bIns="50800" rtlCol="0" anchor="ctr"/>
              <a:lstStyle/>
              <a:p>
                <a:pPr algn="ctr">
                  <a:lnSpc>
                    <a:spcPts val="2262"/>
                  </a:lnSpc>
                </a:pPr>
                <a:endParaRPr/>
              </a:p>
            </p:txBody>
          </p:sp>
        </p:grpSp>
        <p:grpSp>
          <p:nvGrpSpPr>
            <p:cNvPr id="56" name="Group 56"/>
            <p:cNvGrpSpPr/>
            <p:nvPr/>
          </p:nvGrpSpPr>
          <p:grpSpPr>
            <a:xfrm>
              <a:off x="786926" y="5317507"/>
              <a:ext cx="5184675" cy="911635"/>
              <a:chOff x="0" y="0"/>
              <a:chExt cx="1024133" cy="180076"/>
            </a:xfrm>
          </p:grpSpPr>
          <p:sp>
            <p:nvSpPr>
              <p:cNvPr id="57" name="Freeform 57"/>
              <p:cNvSpPr/>
              <p:nvPr/>
            </p:nvSpPr>
            <p:spPr>
              <a:xfrm>
                <a:off x="0" y="0"/>
                <a:ext cx="1024133" cy="180076"/>
              </a:xfrm>
              <a:custGeom>
                <a:avLst/>
                <a:gdLst/>
                <a:ahLst/>
                <a:cxnLst/>
                <a:rect l="l" t="t" r="r" b="b"/>
                <a:pathLst>
                  <a:path w="1024133" h="180076">
                    <a:moveTo>
                      <a:pt x="37829" y="0"/>
                    </a:moveTo>
                    <a:lnTo>
                      <a:pt x="986305" y="0"/>
                    </a:lnTo>
                    <a:cubicBezTo>
                      <a:pt x="996338" y="0"/>
                      <a:pt x="1005959" y="3985"/>
                      <a:pt x="1013054" y="11080"/>
                    </a:cubicBezTo>
                    <a:cubicBezTo>
                      <a:pt x="1020148" y="18174"/>
                      <a:pt x="1024133" y="27796"/>
                      <a:pt x="1024133" y="37829"/>
                    </a:cubicBezTo>
                    <a:lnTo>
                      <a:pt x="1024133" y="142248"/>
                    </a:lnTo>
                    <a:cubicBezTo>
                      <a:pt x="1024133" y="163140"/>
                      <a:pt x="1007197" y="180076"/>
                      <a:pt x="986305" y="180076"/>
                    </a:cubicBezTo>
                    <a:lnTo>
                      <a:pt x="37829" y="180076"/>
                    </a:lnTo>
                    <a:cubicBezTo>
                      <a:pt x="16936" y="180076"/>
                      <a:pt x="0" y="163140"/>
                      <a:pt x="0" y="142248"/>
                    </a:cubicBezTo>
                    <a:lnTo>
                      <a:pt x="0" y="37829"/>
                    </a:lnTo>
                    <a:cubicBezTo>
                      <a:pt x="0" y="16936"/>
                      <a:pt x="16936" y="0"/>
                      <a:pt x="37829" y="0"/>
                    </a:cubicBezTo>
                    <a:close/>
                  </a:path>
                </a:pathLst>
              </a:custGeom>
              <a:solidFill>
                <a:srgbClr val="FFFFFF">
                  <a:alpha val="23922"/>
                </a:srgbClr>
              </a:solidFill>
            </p:spPr>
            <p:txBody>
              <a:bodyPr/>
              <a:lstStyle/>
              <a:p>
                <a:endParaRPr lang="en-IE"/>
              </a:p>
            </p:txBody>
          </p:sp>
          <p:sp>
            <p:nvSpPr>
              <p:cNvPr id="58" name="TextBox 58"/>
              <p:cNvSpPr txBox="1"/>
              <p:nvPr/>
            </p:nvSpPr>
            <p:spPr>
              <a:xfrm>
                <a:off x="0" y="47625"/>
                <a:ext cx="1024133" cy="132451"/>
              </a:xfrm>
              <a:prstGeom prst="rect">
                <a:avLst/>
              </a:prstGeom>
            </p:spPr>
            <p:txBody>
              <a:bodyPr lIns="50800" tIns="50800" rIns="50800" bIns="50800" rtlCol="0" anchor="ctr"/>
              <a:lstStyle/>
              <a:p>
                <a:pPr algn="ctr">
                  <a:lnSpc>
                    <a:spcPts val="2262"/>
                  </a:lnSpc>
                </a:pPr>
                <a:endParaRPr/>
              </a:p>
            </p:txBody>
          </p:sp>
        </p:grpSp>
        <p:grpSp>
          <p:nvGrpSpPr>
            <p:cNvPr id="59" name="Group 59"/>
            <p:cNvGrpSpPr/>
            <p:nvPr/>
          </p:nvGrpSpPr>
          <p:grpSpPr>
            <a:xfrm>
              <a:off x="786926" y="6339208"/>
              <a:ext cx="5184675" cy="911635"/>
              <a:chOff x="0" y="0"/>
              <a:chExt cx="1024133" cy="180076"/>
            </a:xfrm>
          </p:grpSpPr>
          <p:sp>
            <p:nvSpPr>
              <p:cNvPr id="60" name="Freeform 60"/>
              <p:cNvSpPr/>
              <p:nvPr/>
            </p:nvSpPr>
            <p:spPr>
              <a:xfrm>
                <a:off x="0" y="0"/>
                <a:ext cx="1024133" cy="180076"/>
              </a:xfrm>
              <a:custGeom>
                <a:avLst/>
                <a:gdLst/>
                <a:ahLst/>
                <a:cxnLst/>
                <a:rect l="l" t="t" r="r" b="b"/>
                <a:pathLst>
                  <a:path w="1024133" h="180076">
                    <a:moveTo>
                      <a:pt x="37829" y="0"/>
                    </a:moveTo>
                    <a:lnTo>
                      <a:pt x="986305" y="0"/>
                    </a:lnTo>
                    <a:cubicBezTo>
                      <a:pt x="996338" y="0"/>
                      <a:pt x="1005959" y="3985"/>
                      <a:pt x="1013054" y="11080"/>
                    </a:cubicBezTo>
                    <a:cubicBezTo>
                      <a:pt x="1020148" y="18174"/>
                      <a:pt x="1024133" y="27796"/>
                      <a:pt x="1024133" y="37829"/>
                    </a:cubicBezTo>
                    <a:lnTo>
                      <a:pt x="1024133" y="142248"/>
                    </a:lnTo>
                    <a:cubicBezTo>
                      <a:pt x="1024133" y="163140"/>
                      <a:pt x="1007197" y="180076"/>
                      <a:pt x="986305" y="180076"/>
                    </a:cubicBezTo>
                    <a:lnTo>
                      <a:pt x="37829" y="180076"/>
                    </a:lnTo>
                    <a:cubicBezTo>
                      <a:pt x="16936" y="180076"/>
                      <a:pt x="0" y="163140"/>
                      <a:pt x="0" y="142248"/>
                    </a:cubicBezTo>
                    <a:lnTo>
                      <a:pt x="0" y="37829"/>
                    </a:lnTo>
                    <a:cubicBezTo>
                      <a:pt x="0" y="16936"/>
                      <a:pt x="16936" y="0"/>
                      <a:pt x="37829" y="0"/>
                    </a:cubicBezTo>
                    <a:close/>
                  </a:path>
                </a:pathLst>
              </a:custGeom>
              <a:solidFill>
                <a:srgbClr val="FFFFFF">
                  <a:alpha val="23922"/>
                </a:srgbClr>
              </a:solidFill>
              <a:ln cap="sq">
                <a:noFill/>
                <a:prstDash val="solid"/>
                <a:miter/>
              </a:ln>
            </p:spPr>
            <p:txBody>
              <a:bodyPr/>
              <a:lstStyle/>
              <a:p>
                <a:endParaRPr lang="en-IE"/>
              </a:p>
            </p:txBody>
          </p:sp>
          <p:sp>
            <p:nvSpPr>
              <p:cNvPr id="61" name="TextBox 61"/>
              <p:cNvSpPr txBox="1"/>
              <p:nvPr/>
            </p:nvSpPr>
            <p:spPr>
              <a:xfrm>
                <a:off x="0" y="47625"/>
                <a:ext cx="1024133" cy="132451"/>
              </a:xfrm>
              <a:prstGeom prst="rect">
                <a:avLst/>
              </a:prstGeom>
            </p:spPr>
            <p:txBody>
              <a:bodyPr lIns="50800" tIns="50800" rIns="50800" bIns="50800" rtlCol="0" anchor="ctr"/>
              <a:lstStyle/>
              <a:p>
                <a:pPr marL="0" lvl="0" indent="0" algn="ctr">
                  <a:lnSpc>
                    <a:spcPts val="2262"/>
                  </a:lnSpc>
                  <a:spcBef>
                    <a:spcPct val="0"/>
                  </a:spcBef>
                </a:pPr>
                <a:endParaRPr/>
              </a:p>
            </p:txBody>
          </p:sp>
        </p:grpSp>
        <p:grpSp>
          <p:nvGrpSpPr>
            <p:cNvPr id="62" name="Group 62"/>
            <p:cNvGrpSpPr/>
            <p:nvPr/>
          </p:nvGrpSpPr>
          <p:grpSpPr>
            <a:xfrm>
              <a:off x="786926" y="7360910"/>
              <a:ext cx="5184675" cy="911635"/>
              <a:chOff x="0" y="0"/>
              <a:chExt cx="1024133" cy="180076"/>
            </a:xfrm>
          </p:grpSpPr>
          <p:sp>
            <p:nvSpPr>
              <p:cNvPr id="63" name="Freeform 63"/>
              <p:cNvSpPr/>
              <p:nvPr/>
            </p:nvSpPr>
            <p:spPr>
              <a:xfrm>
                <a:off x="0" y="0"/>
                <a:ext cx="1024133" cy="180076"/>
              </a:xfrm>
              <a:custGeom>
                <a:avLst/>
                <a:gdLst/>
                <a:ahLst/>
                <a:cxnLst/>
                <a:rect l="l" t="t" r="r" b="b"/>
                <a:pathLst>
                  <a:path w="1024133" h="180076">
                    <a:moveTo>
                      <a:pt x="37829" y="0"/>
                    </a:moveTo>
                    <a:lnTo>
                      <a:pt x="986305" y="0"/>
                    </a:lnTo>
                    <a:cubicBezTo>
                      <a:pt x="996338" y="0"/>
                      <a:pt x="1005959" y="3985"/>
                      <a:pt x="1013054" y="11080"/>
                    </a:cubicBezTo>
                    <a:cubicBezTo>
                      <a:pt x="1020148" y="18174"/>
                      <a:pt x="1024133" y="27796"/>
                      <a:pt x="1024133" y="37829"/>
                    </a:cubicBezTo>
                    <a:lnTo>
                      <a:pt x="1024133" y="142248"/>
                    </a:lnTo>
                    <a:cubicBezTo>
                      <a:pt x="1024133" y="163140"/>
                      <a:pt x="1007197" y="180076"/>
                      <a:pt x="986305" y="180076"/>
                    </a:cubicBezTo>
                    <a:lnTo>
                      <a:pt x="37829" y="180076"/>
                    </a:lnTo>
                    <a:cubicBezTo>
                      <a:pt x="16936" y="180076"/>
                      <a:pt x="0" y="163140"/>
                      <a:pt x="0" y="142248"/>
                    </a:cubicBezTo>
                    <a:lnTo>
                      <a:pt x="0" y="37829"/>
                    </a:lnTo>
                    <a:cubicBezTo>
                      <a:pt x="0" y="16936"/>
                      <a:pt x="16936" y="0"/>
                      <a:pt x="37829" y="0"/>
                    </a:cubicBezTo>
                    <a:close/>
                  </a:path>
                </a:pathLst>
              </a:custGeom>
              <a:solidFill>
                <a:srgbClr val="FFFFFF">
                  <a:alpha val="23922"/>
                </a:srgbClr>
              </a:solidFill>
              <a:ln cap="sq">
                <a:noFill/>
                <a:prstDash val="solid"/>
                <a:miter/>
              </a:ln>
            </p:spPr>
            <p:txBody>
              <a:bodyPr/>
              <a:lstStyle/>
              <a:p>
                <a:endParaRPr lang="en-IE"/>
              </a:p>
            </p:txBody>
          </p:sp>
          <p:sp>
            <p:nvSpPr>
              <p:cNvPr id="64" name="TextBox 64"/>
              <p:cNvSpPr txBox="1"/>
              <p:nvPr/>
            </p:nvSpPr>
            <p:spPr>
              <a:xfrm>
                <a:off x="0" y="47625"/>
                <a:ext cx="1024133" cy="132451"/>
              </a:xfrm>
              <a:prstGeom prst="rect">
                <a:avLst/>
              </a:prstGeom>
            </p:spPr>
            <p:txBody>
              <a:bodyPr lIns="50800" tIns="50800" rIns="50800" bIns="50800" rtlCol="0" anchor="ctr"/>
              <a:lstStyle/>
              <a:p>
                <a:pPr marL="0" lvl="0" indent="0" algn="ctr">
                  <a:lnSpc>
                    <a:spcPts val="2262"/>
                  </a:lnSpc>
                  <a:spcBef>
                    <a:spcPct val="0"/>
                  </a:spcBef>
                </a:pPr>
                <a:endParaRPr/>
              </a:p>
            </p:txBody>
          </p:sp>
        </p:grpSp>
        <p:sp>
          <p:nvSpPr>
            <p:cNvPr id="65" name="TextBox 65"/>
            <p:cNvSpPr txBox="1"/>
            <p:nvPr/>
          </p:nvSpPr>
          <p:spPr>
            <a:xfrm>
              <a:off x="2092200" y="5548752"/>
              <a:ext cx="2141623" cy="541655"/>
            </a:xfrm>
            <a:prstGeom prst="rect">
              <a:avLst/>
            </a:prstGeom>
          </p:spPr>
          <p:txBody>
            <a:bodyPr lIns="0" tIns="0" rIns="0" bIns="0" rtlCol="0" anchor="t">
              <a:spAutoFit/>
            </a:bodyPr>
            <a:lstStyle/>
            <a:p>
              <a:pPr marL="0" lvl="0" indent="0" algn="l">
                <a:lnSpc>
                  <a:spcPts val="2789"/>
                </a:lnSpc>
                <a:spcBef>
                  <a:spcPct val="0"/>
                </a:spcBef>
              </a:pPr>
              <a:r>
                <a:rPr lang="en-US" sz="3099" spc="-15">
                  <a:solidFill>
                    <a:srgbClr val="FFFFFF"/>
                  </a:solidFill>
                  <a:latin typeface="Tahoma"/>
                  <a:ea typeface="Tahoma"/>
                  <a:cs typeface="Tahoma"/>
                  <a:sym typeface="Tahoma"/>
                </a:rPr>
                <a:t>30%</a:t>
              </a:r>
            </a:p>
          </p:txBody>
        </p:sp>
        <p:sp>
          <p:nvSpPr>
            <p:cNvPr id="66" name="TextBox 66"/>
            <p:cNvSpPr txBox="1"/>
            <p:nvPr/>
          </p:nvSpPr>
          <p:spPr>
            <a:xfrm>
              <a:off x="2092200" y="6563668"/>
              <a:ext cx="2141623" cy="541655"/>
            </a:xfrm>
            <a:prstGeom prst="rect">
              <a:avLst/>
            </a:prstGeom>
          </p:spPr>
          <p:txBody>
            <a:bodyPr lIns="0" tIns="0" rIns="0" bIns="0" rtlCol="0" anchor="t">
              <a:spAutoFit/>
            </a:bodyPr>
            <a:lstStyle/>
            <a:p>
              <a:pPr marL="0" lvl="0" indent="0" algn="l">
                <a:lnSpc>
                  <a:spcPts val="2789"/>
                </a:lnSpc>
                <a:spcBef>
                  <a:spcPct val="0"/>
                </a:spcBef>
              </a:pPr>
              <a:r>
                <a:rPr lang="en-US" sz="3099" spc="-15">
                  <a:solidFill>
                    <a:srgbClr val="FFFFFF"/>
                  </a:solidFill>
                  <a:latin typeface="Tahoma"/>
                  <a:ea typeface="Tahoma"/>
                  <a:cs typeface="Tahoma"/>
                  <a:sym typeface="Tahoma"/>
                </a:rPr>
                <a:t>60%</a:t>
              </a:r>
            </a:p>
          </p:txBody>
        </p:sp>
        <p:sp>
          <p:nvSpPr>
            <p:cNvPr id="67" name="TextBox 67"/>
            <p:cNvSpPr txBox="1"/>
            <p:nvPr/>
          </p:nvSpPr>
          <p:spPr>
            <a:xfrm>
              <a:off x="2092200" y="7590569"/>
              <a:ext cx="2141623" cy="541655"/>
            </a:xfrm>
            <a:prstGeom prst="rect">
              <a:avLst/>
            </a:prstGeom>
          </p:spPr>
          <p:txBody>
            <a:bodyPr lIns="0" tIns="0" rIns="0" bIns="0" rtlCol="0" anchor="t">
              <a:spAutoFit/>
            </a:bodyPr>
            <a:lstStyle/>
            <a:p>
              <a:pPr marL="0" lvl="0" indent="0" algn="l">
                <a:lnSpc>
                  <a:spcPts val="2789"/>
                </a:lnSpc>
                <a:spcBef>
                  <a:spcPct val="0"/>
                </a:spcBef>
              </a:pPr>
              <a:r>
                <a:rPr lang="en-US" sz="3099" spc="-15">
                  <a:solidFill>
                    <a:srgbClr val="FFFFFF"/>
                  </a:solidFill>
                  <a:latin typeface="Tahoma"/>
                  <a:ea typeface="Tahoma"/>
                  <a:cs typeface="Tahoma"/>
                  <a:sym typeface="Tahoma"/>
                </a:rPr>
                <a:t>90%</a:t>
              </a:r>
            </a:p>
          </p:txBody>
        </p:sp>
        <p:sp>
          <p:nvSpPr>
            <p:cNvPr id="68" name="TextBox 68"/>
            <p:cNvSpPr txBox="1"/>
            <p:nvPr/>
          </p:nvSpPr>
          <p:spPr>
            <a:xfrm>
              <a:off x="2092200" y="4520265"/>
              <a:ext cx="1606848" cy="541655"/>
            </a:xfrm>
            <a:prstGeom prst="rect">
              <a:avLst/>
            </a:prstGeom>
          </p:spPr>
          <p:txBody>
            <a:bodyPr lIns="0" tIns="0" rIns="0" bIns="0" rtlCol="0" anchor="t">
              <a:spAutoFit/>
            </a:bodyPr>
            <a:lstStyle/>
            <a:p>
              <a:pPr marL="0" lvl="0" indent="0" algn="l">
                <a:lnSpc>
                  <a:spcPts val="2789"/>
                </a:lnSpc>
                <a:spcBef>
                  <a:spcPct val="0"/>
                </a:spcBef>
              </a:pPr>
              <a:r>
                <a:rPr lang="en-US" sz="3099" spc="-15">
                  <a:solidFill>
                    <a:srgbClr val="FFFFFF"/>
                  </a:solidFill>
                  <a:latin typeface="Tahoma"/>
                  <a:ea typeface="Tahoma"/>
                  <a:cs typeface="Tahoma"/>
                  <a:sym typeface="Tahoma"/>
                </a:rPr>
                <a:t>10%</a:t>
              </a:r>
            </a:p>
          </p:txBody>
        </p:sp>
        <p:sp>
          <p:nvSpPr>
            <p:cNvPr id="69" name="TextBox 69"/>
            <p:cNvSpPr txBox="1"/>
            <p:nvPr/>
          </p:nvSpPr>
          <p:spPr>
            <a:xfrm>
              <a:off x="760584" y="2020446"/>
              <a:ext cx="5237359" cy="1510030"/>
            </a:xfrm>
            <a:prstGeom prst="rect">
              <a:avLst/>
            </a:prstGeom>
          </p:spPr>
          <p:txBody>
            <a:bodyPr lIns="0" tIns="0" rIns="0" bIns="0" rtlCol="0" anchor="t">
              <a:spAutoFit/>
            </a:bodyPr>
            <a:lstStyle/>
            <a:p>
              <a:pPr marL="0" lvl="0" indent="0" algn="l">
                <a:lnSpc>
                  <a:spcPts val="2789"/>
                </a:lnSpc>
                <a:spcBef>
                  <a:spcPct val="0"/>
                </a:spcBef>
              </a:pPr>
              <a:r>
                <a:rPr lang="en-US" sz="3099" b="1" u="none" strike="noStrike" spc="-15">
                  <a:solidFill>
                    <a:srgbClr val="FFFFFF"/>
                  </a:solidFill>
                  <a:latin typeface="Poppins Medium"/>
                  <a:ea typeface="Poppins Medium"/>
                  <a:cs typeface="Poppins Medium"/>
                  <a:sym typeface="Poppins Medium"/>
                </a:rPr>
                <a:t>Ireland has lost what % of its historical wetlands?</a:t>
              </a:r>
            </a:p>
          </p:txBody>
        </p:sp>
      </p:grpSp>
      <p:grpSp>
        <p:nvGrpSpPr>
          <p:cNvPr id="70" name="Group 70"/>
          <p:cNvGrpSpPr/>
          <p:nvPr/>
        </p:nvGrpSpPr>
        <p:grpSpPr>
          <a:xfrm>
            <a:off x="1028700" y="2921906"/>
            <a:ext cx="4746403" cy="6556183"/>
            <a:chOff x="0" y="0"/>
            <a:chExt cx="6328538" cy="8741577"/>
          </a:xfrm>
        </p:grpSpPr>
        <p:grpSp>
          <p:nvGrpSpPr>
            <p:cNvPr id="71" name="Group 71"/>
            <p:cNvGrpSpPr/>
            <p:nvPr/>
          </p:nvGrpSpPr>
          <p:grpSpPr>
            <a:xfrm>
              <a:off x="0" y="656134"/>
              <a:ext cx="6328538" cy="8085443"/>
              <a:chOff x="0" y="0"/>
              <a:chExt cx="1250082" cy="1597124"/>
            </a:xfrm>
          </p:grpSpPr>
          <p:sp>
            <p:nvSpPr>
              <p:cNvPr id="72" name="Freeform 72"/>
              <p:cNvSpPr/>
              <p:nvPr/>
            </p:nvSpPr>
            <p:spPr>
              <a:xfrm>
                <a:off x="0" y="0"/>
                <a:ext cx="1250082" cy="1597125"/>
              </a:xfrm>
              <a:custGeom>
                <a:avLst/>
                <a:gdLst/>
                <a:ahLst/>
                <a:cxnLst/>
                <a:rect l="l" t="t" r="r" b="b"/>
                <a:pathLst>
                  <a:path w="1250082" h="1597125">
                    <a:moveTo>
                      <a:pt x="83187" y="0"/>
                    </a:moveTo>
                    <a:lnTo>
                      <a:pt x="1166895" y="0"/>
                    </a:lnTo>
                    <a:cubicBezTo>
                      <a:pt x="1188957" y="0"/>
                      <a:pt x="1210116" y="8764"/>
                      <a:pt x="1225717" y="24365"/>
                    </a:cubicBezTo>
                    <a:cubicBezTo>
                      <a:pt x="1241317" y="39965"/>
                      <a:pt x="1250082" y="61124"/>
                      <a:pt x="1250082" y="83187"/>
                    </a:cubicBezTo>
                    <a:lnTo>
                      <a:pt x="1250082" y="1513938"/>
                    </a:lnTo>
                    <a:cubicBezTo>
                      <a:pt x="1250082" y="1559881"/>
                      <a:pt x="1212838" y="1597125"/>
                      <a:pt x="1166895" y="1597125"/>
                    </a:cubicBezTo>
                    <a:lnTo>
                      <a:pt x="83187" y="1597125"/>
                    </a:lnTo>
                    <a:cubicBezTo>
                      <a:pt x="37244" y="1597125"/>
                      <a:pt x="0" y="1559881"/>
                      <a:pt x="0" y="1513938"/>
                    </a:cubicBezTo>
                    <a:lnTo>
                      <a:pt x="0" y="83187"/>
                    </a:lnTo>
                    <a:cubicBezTo>
                      <a:pt x="0" y="37244"/>
                      <a:pt x="37244" y="0"/>
                      <a:pt x="83187" y="0"/>
                    </a:cubicBezTo>
                    <a:close/>
                  </a:path>
                </a:pathLst>
              </a:custGeom>
              <a:solidFill>
                <a:srgbClr val="003E7E"/>
              </a:solidFill>
            </p:spPr>
            <p:txBody>
              <a:bodyPr/>
              <a:lstStyle/>
              <a:p>
                <a:endParaRPr lang="en-IE"/>
              </a:p>
            </p:txBody>
          </p:sp>
          <p:sp>
            <p:nvSpPr>
              <p:cNvPr id="73" name="TextBox 73"/>
              <p:cNvSpPr txBox="1"/>
              <p:nvPr/>
            </p:nvSpPr>
            <p:spPr>
              <a:xfrm>
                <a:off x="0" y="47625"/>
                <a:ext cx="1250082" cy="1549499"/>
              </a:xfrm>
              <a:prstGeom prst="rect">
                <a:avLst/>
              </a:prstGeom>
            </p:spPr>
            <p:txBody>
              <a:bodyPr lIns="50800" tIns="50800" rIns="50800" bIns="50800" rtlCol="0" anchor="ctr"/>
              <a:lstStyle/>
              <a:p>
                <a:pPr algn="ctr">
                  <a:lnSpc>
                    <a:spcPts val="2262"/>
                  </a:lnSpc>
                </a:pPr>
                <a:endParaRPr/>
              </a:p>
            </p:txBody>
          </p:sp>
        </p:grpSp>
        <p:sp>
          <p:nvSpPr>
            <p:cNvPr id="74" name="Freeform 74"/>
            <p:cNvSpPr/>
            <p:nvPr/>
          </p:nvSpPr>
          <p:spPr>
            <a:xfrm>
              <a:off x="2524538" y="0"/>
              <a:ext cx="1279461" cy="1312268"/>
            </a:xfrm>
            <a:custGeom>
              <a:avLst/>
              <a:gdLst/>
              <a:ahLst/>
              <a:cxnLst/>
              <a:rect l="l" t="t" r="r" b="b"/>
              <a:pathLst>
                <a:path w="1279461" h="1312268">
                  <a:moveTo>
                    <a:pt x="0" y="0"/>
                  </a:moveTo>
                  <a:lnTo>
                    <a:pt x="1279462" y="0"/>
                  </a:lnTo>
                  <a:lnTo>
                    <a:pt x="1279462" y="1312268"/>
                  </a:lnTo>
                  <a:lnTo>
                    <a:pt x="0" y="1312268"/>
                  </a:lnTo>
                  <a:lnTo>
                    <a:pt x="0" y="0"/>
                  </a:lnTo>
                  <a:close/>
                </a:path>
              </a:pathLst>
            </a:custGeom>
            <a:blipFill>
              <a:blip r:embed="rId5" cstate="email">
                <a:extLst>
                  <a:ext uri="{28A0092B-C50C-407E-A947-70E740481C1C}">
                    <a14:useLocalDpi xmlns:a14="http://schemas.microsoft.com/office/drawing/2010/main"/>
                  </a:ext>
                </a:extLst>
              </a:blip>
              <a:stretch>
                <a:fillRect/>
              </a:stretch>
            </a:blipFill>
            <a:ln cap="sq">
              <a:noFill/>
              <a:prstDash val="solid"/>
              <a:miter/>
            </a:ln>
          </p:spPr>
          <p:txBody>
            <a:bodyPr/>
            <a:lstStyle/>
            <a:p>
              <a:endParaRPr lang="en-IE"/>
            </a:p>
          </p:txBody>
        </p:sp>
        <p:sp>
          <p:nvSpPr>
            <p:cNvPr id="75" name="TextBox 75"/>
            <p:cNvSpPr txBox="1"/>
            <p:nvPr/>
          </p:nvSpPr>
          <p:spPr>
            <a:xfrm>
              <a:off x="778755" y="2020446"/>
              <a:ext cx="4771027" cy="1510030"/>
            </a:xfrm>
            <a:prstGeom prst="rect">
              <a:avLst/>
            </a:prstGeom>
          </p:spPr>
          <p:txBody>
            <a:bodyPr lIns="0" tIns="0" rIns="0" bIns="0" rtlCol="0" anchor="t">
              <a:spAutoFit/>
            </a:bodyPr>
            <a:lstStyle/>
            <a:p>
              <a:pPr marL="0" lvl="0" indent="0" algn="l">
                <a:lnSpc>
                  <a:spcPts val="2789"/>
                </a:lnSpc>
                <a:spcBef>
                  <a:spcPct val="0"/>
                </a:spcBef>
              </a:pPr>
              <a:r>
                <a:rPr lang="en-US" sz="3099" b="1" u="none" strike="noStrike" spc="-15">
                  <a:solidFill>
                    <a:srgbClr val="FFFFFF"/>
                  </a:solidFill>
                  <a:latin typeface="Poppins Medium"/>
                  <a:ea typeface="Poppins Medium"/>
                  <a:cs typeface="Poppins Medium"/>
                  <a:sym typeface="Poppins Medium"/>
                </a:rPr>
                <a:t>What county in Ireland has the most lakes?</a:t>
              </a:r>
            </a:p>
          </p:txBody>
        </p:sp>
        <p:grpSp>
          <p:nvGrpSpPr>
            <p:cNvPr id="76" name="Group 76"/>
            <p:cNvGrpSpPr/>
            <p:nvPr/>
          </p:nvGrpSpPr>
          <p:grpSpPr>
            <a:xfrm>
              <a:off x="834838" y="4295805"/>
              <a:ext cx="4658862" cy="911635"/>
              <a:chOff x="0" y="0"/>
              <a:chExt cx="920269" cy="180076"/>
            </a:xfrm>
          </p:grpSpPr>
          <p:sp>
            <p:nvSpPr>
              <p:cNvPr id="77" name="Freeform 77"/>
              <p:cNvSpPr/>
              <p:nvPr/>
            </p:nvSpPr>
            <p:spPr>
              <a:xfrm>
                <a:off x="0" y="0"/>
                <a:ext cx="920269" cy="180076"/>
              </a:xfrm>
              <a:custGeom>
                <a:avLst/>
                <a:gdLst/>
                <a:ahLst/>
                <a:cxnLst/>
                <a:rect l="l" t="t" r="r" b="b"/>
                <a:pathLst>
                  <a:path w="920269" h="180076">
                    <a:moveTo>
                      <a:pt x="42098" y="0"/>
                    </a:moveTo>
                    <a:lnTo>
                      <a:pt x="878171" y="0"/>
                    </a:lnTo>
                    <a:cubicBezTo>
                      <a:pt x="901421" y="0"/>
                      <a:pt x="920269" y="18848"/>
                      <a:pt x="920269" y="42098"/>
                    </a:cubicBezTo>
                    <a:lnTo>
                      <a:pt x="920269" y="137978"/>
                    </a:lnTo>
                    <a:cubicBezTo>
                      <a:pt x="920269" y="161228"/>
                      <a:pt x="901421" y="180076"/>
                      <a:pt x="878171" y="180076"/>
                    </a:cubicBezTo>
                    <a:lnTo>
                      <a:pt x="42098" y="180076"/>
                    </a:lnTo>
                    <a:cubicBezTo>
                      <a:pt x="18848" y="180076"/>
                      <a:pt x="0" y="161228"/>
                      <a:pt x="0" y="137978"/>
                    </a:cubicBezTo>
                    <a:lnTo>
                      <a:pt x="0" y="42098"/>
                    </a:lnTo>
                    <a:cubicBezTo>
                      <a:pt x="0" y="18848"/>
                      <a:pt x="18848" y="0"/>
                      <a:pt x="42098" y="0"/>
                    </a:cubicBezTo>
                    <a:close/>
                  </a:path>
                </a:pathLst>
              </a:custGeom>
              <a:solidFill>
                <a:srgbClr val="FFFFFF">
                  <a:alpha val="23922"/>
                </a:srgbClr>
              </a:solidFill>
            </p:spPr>
            <p:txBody>
              <a:bodyPr/>
              <a:lstStyle/>
              <a:p>
                <a:endParaRPr lang="en-IE"/>
              </a:p>
            </p:txBody>
          </p:sp>
          <p:sp>
            <p:nvSpPr>
              <p:cNvPr id="78" name="TextBox 78"/>
              <p:cNvSpPr txBox="1"/>
              <p:nvPr/>
            </p:nvSpPr>
            <p:spPr>
              <a:xfrm>
                <a:off x="0" y="47625"/>
                <a:ext cx="920269" cy="132451"/>
              </a:xfrm>
              <a:prstGeom prst="rect">
                <a:avLst/>
              </a:prstGeom>
            </p:spPr>
            <p:txBody>
              <a:bodyPr lIns="50800" tIns="50800" rIns="50800" bIns="50800" rtlCol="0" anchor="ctr"/>
              <a:lstStyle/>
              <a:p>
                <a:pPr algn="ctr">
                  <a:lnSpc>
                    <a:spcPts val="2262"/>
                  </a:lnSpc>
                </a:pPr>
                <a:endParaRPr/>
              </a:p>
            </p:txBody>
          </p:sp>
        </p:grpSp>
        <p:grpSp>
          <p:nvGrpSpPr>
            <p:cNvPr id="79" name="Group 79"/>
            <p:cNvGrpSpPr/>
            <p:nvPr/>
          </p:nvGrpSpPr>
          <p:grpSpPr>
            <a:xfrm>
              <a:off x="834838" y="5317507"/>
              <a:ext cx="4658862" cy="911635"/>
              <a:chOff x="0" y="0"/>
              <a:chExt cx="920269" cy="180076"/>
            </a:xfrm>
          </p:grpSpPr>
          <p:sp>
            <p:nvSpPr>
              <p:cNvPr id="80" name="Freeform 80"/>
              <p:cNvSpPr/>
              <p:nvPr/>
            </p:nvSpPr>
            <p:spPr>
              <a:xfrm>
                <a:off x="0" y="0"/>
                <a:ext cx="920269" cy="180076"/>
              </a:xfrm>
              <a:custGeom>
                <a:avLst/>
                <a:gdLst/>
                <a:ahLst/>
                <a:cxnLst/>
                <a:rect l="l" t="t" r="r" b="b"/>
                <a:pathLst>
                  <a:path w="920269" h="180076">
                    <a:moveTo>
                      <a:pt x="42098" y="0"/>
                    </a:moveTo>
                    <a:lnTo>
                      <a:pt x="878171" y="0"/>
                    </a:lnTo>
                    <a:cubicBezTo>
                      <a:pt x="901421" y="0"/>
                      <a:pt x="920269" y="18848"/>
                      <a:pt x="920269" y="42098"/>
                    </a:cubicBezTo>
                    <a:lnTo>
                      <a:pt x="920269" y="137978"/>
                    </a:lnTo>
                    <a:cubicBezTo>
                      <a:pt x="920269" y="161228"/>
                      <a:pt x="901421" y="180076"/>
                      <a:pt x="878171" y="180076"/>
                    </a:cubicBezTo>
                    <a:lnTo>
                      <a:pt x="42098" y="180076"/>
                    </a:lnTo>
                    <a:cubicBezTo>
                      <a:pt x="18848" y="180076"/>
                      <a:pt x="0" y="161228"/>
                      <a:pt x="0" y="137978"/>
                    </a:cubicBezTo>
                    <a:lnTo>
                      <a:pt x="0" y="42098"/>
                    </a:lnTo>
                    <a:cubicBezTo>
                      <a:pt x="0" y="18848"/>
                      <a:pt x="18848" y="0"/>
                      <a:pt x="42098" y="0"/>
                    </a:cubicBezTo>
                    <a:close/>
                  </a:path>
                </a:pathLst>
              </a:custGeom>
              <a:solidFill>
                <a:srgbClr val="FFFFFF">
                  <a:alpha val="23922"/>
                </a:srgbClr>
              </a:solidFill>
            </p:spPr>
            <p:txBody>
              <a:bodyPr/>
              <a:lstStyle/>
              <a:p>
                <a:endParaRPr lang="en-IE"/>
              </a:p>
            </p:txBody>
          </p:sp>
          <p:sp>
            <p:nvSpPr>
              <p:cNvPr id="81" name="TextBox 81"/>
              <p:cNvSpPr txBox="1"/>
              <p:nvPr/>
            </p:nvSpPr>
            <p:spPr>
              <a:xfrm>
                <a:off x="0" y="47625"/>
                <a:ext cx="920269" cy="132451"/>
              </a:xfrm>
              <a:prstGeom prst="rect">
                <a:avLst/>
              </a:prstGeom>
            </p:spPr>
            <p:txBody>
              <a:bodyPr lIns="50800" tIns="50800" rIns="50800" bIns="50800" rtlCol="0" anchor="ctr"/>
              <a:lstStyle/>
              <a:p>
                <a:pPr algn="ctr">
                  <a:lnSpc>
                    <a:spcPts val="2262"/>
                  </a:lnSpc>
                </a:pPr>
                <a:endParaRPr/>
              </a:p>
            </p:txBody>
          </p:sp>
        </p:grpSp>
        <p:grpSp>
          <p:nvGrpSpPr>
            <p:cNvPr id="82" name="Group 82"/>
            <p:cNvGrpSpPr/>
            <p:nvPr/>
          </p:nvGrpSpPr>
          <p:grpSpPr>
            <a:xfrm>
              <a:off x="834838" y="6339208"/>
              <a:ext cx="4658862" cy="911635"/>
              <a:chOff x="0" y="0"/>
              <a:chExt cx="920269" cy="180076"/>
            </a:xfrm>
          </p:grpSpPr>
          <p:sp>
            <p:nvSpPr>
              <p:cNvPr id="83" name="Freeform 83"/>
              <p:cNvSpPr/>
              <p:nvPr/>
            </p:nvSpPr>
            <p:spPr>
              <a:xfrm>
                <a:off x="0" y="0"/>
                <a:ext cx="920269" cy="180076"/>
              </a:xfrm>
              <a:custGeom>
                <a:avLst/>
                <a:gdLst/>
                <a:ahLst/>
                <a:cxnLst/>
                <a:rect l="l" t="t" r="r" b="b"/>
                <a:pathLst>
                  <a:path w="920269" h="180076">
                    <a:moveTo>
                      <a:pt x="42098" y="0"/>
                    </a:moveTo>
                    <a:lnTo>
                      <a:pt x="878171" y="0"/>
                    </a:lnTo>
                    <a:cubicBezTo>
                      <a:pt x="901421" y="0"/>
                      <a:pt x="920269" y="18848"/>
                      <a:pt x="920269" y="42098"/>
                    </a:cubicBezTo>
                    <a:lnTo>
                      <a:pt x="920269" y="137978"/>
                    </a:lnTo>
                    <a:cubicBezTo>
                      <a:pt x="920269" y="161228"/>
                      <a:pt x="901421" y="180076"/>
                      <a:pt x="878171" y="180076"/>
                    </a:cubicBezTo>
                    <a:lnTo>
                      <a:pt x="42098" y="180076"/>
                    </a:lnTo>
                    <a:cubicBezTo>
                      <a:pt x="18848" y="180076"/>
                      <a:pt x="0" y="161228"/>
                      <a:pt x="0" y="137978"/>
                    </a:cubicBezTo>
                    <a:lnTo>
                      <a:pt x="0" y="42098"/>
                    </a:lnTo>
                    <a:cubicBezTo>
                      <a:pt x="0" y="18848"/>
                      <a:pt x="18848" y="0"/>
                      <a:pt x="42098" y="0"/>
                    </a:cubicBezTo>
                    <a:close/>
                  </a:path>
                </a:pathLst>
              </a:custGeom>
              <a:solidFill>
                <a:srgbClr val="FFFFFF">
                  <a:alpha val="23922"/>
                </a:srgbClr>
              </a:solidFill>
              <a:ln cap="sq">
                <a:noFill/>
                <a:prstDash val="solid"/>
                <a:miter/>
              </a:ln>
            </p:spPr>
            <p:txBody>
              <a:bodyPr/>
              <a:lstStyle/>
              <a:p>
                <a:endParaRPr lang="en-IE"/>
              </a:p>
            </p:txBody>
          </p:sp>
          <p:sp>
            <p:nvSpPr>
              <p:cNvPr id="84" name="TextBox 84"/>
              <p:cNvSpPr txBox="1"/>
              <p:nvPr/>
            </p:nvSpPr>
            <p:spPr>
              <a:xfrm>
                <a:off x="0" y="47625"/>
                <a:ext cx="920269" cy="132451"/>
              </a:xfrm>
              <a:prstGeom prst="rect">
                <a:avLst/>
              </a:prstGeom>
            </p:spPr>
            <p:txBody>
              <a:bodyPr lIns="50800" tIns="50800" rIns="50800" bIns="50800" rtlCol="0" anchor="ctr"/>
              <a:lstStyle/>
              <a:p>
                <a:pPr marL="0" lvl="0" indent="0" algn="ctr">
                  <a:lnSpc>
                    <a:spcPts val="2262"/>
                  </a:lnSpc>
                  <a:spcBef>
                    <a:spcPct val="0"/>
                  </a:spcBef>
                </a:pPr>
                <a:endParaRPr/>
              </a:p>
            </p:txBody>
          </p:sp>
        </p:grpSp>
        <p:grpSp>
          <p:nvGrpSpPr>
            <p:cNvPr id="85" name="Group 85"/>
            <p:cNvGrpSpPr/>
            <p:nvPr/>
          </p:nvGrpSpPr>
          <p:grpSpPr>
            <a:xfrm>
              <a:off x="834838" y="7360910"/>
              <a:ext cx="4658862" cy="911635"/>
              <a:chOff x="0" y="0"/>
              <a:chExt cx="920269" cy="180076"/>
            </a:xfrm>
          </p:grpSpPr>
          <p:sp>
            <p:nvSpPr>
              <p:cNvPr id="86" name="Freeform 86"/>
              <p:cNvSpPr/>
              <p:nvPr/>
            </p:nvSpPr>
            <p:spPr>
              <a:xfrm>
                <a:off x="0" y="0"/>
                <a:ext cx="920269" cy="180076"/>
              </a:xfrm>
              <a:custGeom>
                <a:avLst/>
                <a:gdLst/>
                <a:ahLst/>
                <a:cxnLst/>
                <a:rect l="l" t="t" r="r" b="b"/>
                <a:pathLst>
                  <a:path w="920269" h="180076">
                    <a:moveTo>
                      <a:pt x="42098" y="0"/>
                    </a:moveTo>
                    <a:lnTo>
                      <a:pt x="878171" y="0"/>
                    </a:lnTo>
                    <a:cubicBezTo>
                      <a:pt x="901421" y="0"/>
                      <a:pt x="920269" y="18848"/>
                      <a:pt x="920269" y="42098"/>
                    </a:cubicBezTo>
                    <a:lnTo>
                      <a:pt x="920269" y="137978"/>
                    </a:lnTo>
                    <a:cubicBezTo>
                      <a:pt x="920269" y="161228"/>
                      <a:pt x="901421" y="180076"/>
                      <a:pt x="878171" y="180076"/>
                    </a:cubicBezTo>
                    <a:lnTo>
                      <a:pt x="42098" y="180076"/>
                    </a:lnTo>
                    <a:cubicBezTo>
                      <a:pt x="18848" y="180076"/>
                      <a:pt x="0" y="161228"/>
                      <a:pt x="0" y="137978"/>
                    </a:cubicBezTo>
                    <a:lnTo>
                      <a:pt x="0" y="42098"/>
                    </a:lnTo>
                    <a:cubicBezTo>
                      <a:pt x="0" y="18848"/>
                      <a:pt x="18848" y="0"/>
                      <a:pt x="42098" y="0"/>
                    </a:cubicBezTo>
                    <a:close/>
                  </a:path>
                </a:pathLst>
              </a:custGeom>
              <a:solidFill>
                <a:srgbClr val="FFFFFF">
                  <a:alpha val="23922"/>
                </a:srgbClr>
              </a:solidFill>
              <a:ln cap="sq">
                <a:noFill/>
                <a:prstDash val="solid"/>
                <a:miter/>
              </a:ln>
            </p:spPr>
            <p:txBody>
              <a:bodyPr/>
              <a:lstStyle/>
              <a:p>
                <a:endParaRPr lang="en-IE"/>
              </a:p>
            </p:txBody>
          </p:sp>
          <p:sp>
            <p:nvSpPr>
              <p:cNvPr id="87" name="TextBox 87"/>
              <p:cNvSpPr txBox="1"/>
              <p:nvPr/>
            </p:nvSpPr>
            <p:spPr>
              <a:xfrm>
                <a:off x="0" y="47625"/>
                <a:ext cx="920269" cy="132451"/>
              </a:xfrm>
              <a:prstGeom prst="rect">
                <a:avLst/>
              </a:prstGeom>
            </p:spPr>
            <p:txBody>
              <a:bodyPr lIns="50800" tIns="50800" rIns="50800" bIns="50800" rtlCol="0" anchor="ctr"/>
              <a:lstStyle/>
              <a:p>
                <a:pPr marL="0" lvl="0" indent="0" algn="ctr">
                  <a:lnSpc>
                    <a:spcPts val="2262"/>
                  </a:lnSpc>
                  <a:spcBef>
                    <a:spcPct val="0"/>
                  </a:spcBef>
                </a:pPr>
                <a:endParaRPr/>
              </a:p>
            </p:txBody>
          </p:sp>
        </p:grpSp>
        <p:grpSp>
          <p:nvGrpSpPr>
            <p:cNvPr id="88" name="Group 88"/>
            <p:cNvGrpSpPr/>
            <p:nvPr/>
          </p:nvGrpSpPr>
          <p:grpSpPr>
            <a:xfrm>
              <a:off x="1154225" y="4441325"/>
              <a:ext cx="619928" cy="620594"/>
              <a:chOff x="0" y="0"/>
              <a:chExt cx="122455" cy="122587"/>
            </a:xfrm>
          </p:grpSpPr>
          <p:sp>
            <p:nvSpPr>
              <p:cNvPr id="89" name="Freeform 89"/>
              <p:cNvSpPr/>
              <p:nvPr/>
            </p:nvSpPr>
            <p:spPr>
              <a:xfrm>
                <a:off x="0" y="0"/>
                <a:ext cx="122455" cy="122587"/>
              </a:xfrm>
              <a:custGeom>
                <a:avLst/>
                <a:gdLst/>
                <a:ahLst/>
                <a:cxnLst/>
                <a:rect l="l" t="t" r="r" b="b"/>
                <a:pathLst>
                  <a:path w="122455" h="122587">
                    <a:moveTo>
                      <a:pt x="0" y="0"/>
                    </a:moveTo>
                    <a:lnTo>
                      <a:pt x="122455" y="0"/>
                    </a:lnTo>
                    <a:lnTo>
                      <a:pt x="122455" y="122587"/>
                    </a:lnTo>
                    <a:lnTo>
                      <a:pt x="0" y="122587"/>
                    </a:lnTo>
                    <a:close/>
                  </a:path>
                </a:pathLst>
              </a:custGeom>
              <a:ln w="57150" cap="sq">
                <a:solidFill>
                  <a:srgbClr val="FFFFFF"/>
                </a:solidFill>
                <a:prstDash val="solid"/>
                <a:miter/>
              </a:ln>
            </p:spPr>
            <p:txBody>
              <a:bodyPr/>
              <a:lstStyle/>
              <a:p>
                <a:endParaRPr lang="en-IE"/>
              </a:p>
            </p:txBody>
          </p:sp>
          <p:sp>
            <p:nvSpPr>
              <p:cNvPr id="90" name="TextBox 90"/>
              <p:cNvSpPr txBox="1"/>
              <p:nvPr/>
            </p:nvSpPr>
            <p:spPr>
              <a:xfrm>
                <a:off x="0" y="47625"/>
                <a:ext cx="122455" cy="74962"/>
              </a:xfrm>
              <a:prstGeom prst="rect">
                <a:avLst/>
              </a:prstGeom>
            </p:spPr>
            <p:txBody>
              <a:bodyPr lIns="50800" tIns="50800" rIns="50800" bIns="50800" rtlCol="0" anchor="ctr"/>
              <a:lstStyle/>
              <a:p>
                <a:pPr algn="ctr">
                  <a:lnSpc>
                    <a:spcPts val="2262"/>
                  </a:lnSpc>
                </a:pPr>
                <a:endParaRPr/>
              </a:p>
            </p:txBody>
          </p:sp>
        </p:grpSp>
        <p:grpSp>
          <p:nvGrpSpPr>
            <p:cNvPr id="91" name="Group 91"/>
            <p:cNvGrpSpPr/>
            <p:nvPr/>
          </p:nvGrpSpPr>
          <p:grpSpPr>
            <a:xfrm>
              <a:off x="1154225" y="5463027"/>
              <a:ext cx="619928" cy="620594"/>
              <a:chOff x="0" y="0"/>
              <a:chExt cx="122455" cy="122587"/>
            </a:xfrm>
          </p:grpSpPr>
          <p:sp>
            <p:nvSpPr>
              <p:cNvPr id="92" name="Freeform 92"/>
              <p:cNvSpPr/>
              <p:nvPr/>
            </p:nvSpPr>
            <p:spPr>
              <a:xfrm>
                <a:off x="0" y="0"/>
                <a:ext cx="122455" cy="122587"/>
              </a:xfrm>
              <a:custGeom>
                <a:avLst/>
                <a:gdLst/>
                <a:ahLst/>
                <a:cxnLst/>
                <a:rect l="l" t="t" r="r" b="b"/>
                <a:pathLst>
                  <a:path w="122455" h="122587">
                    <a:moveTo>
                      <a:pt x="0" y="0"/>
                    </a:moveTo>
                    <a:lnTo>
                      <a:pt x="122455" y="0"/>
                    </a:lnTo>
                    <a:lnTo>
                      <a:pt x="122455" y="122587"/>
                    </a:lnTo>
                    <a:lnTo>
                      <a:pt x="0" y="122587"/>
                    </a:lnTo>
                    <a:close/>
                  </a:path>
                </a:pathLst>
              </a:custGeom>
              <a:ln w="57150" cap="sq">
                <a:solidFill>
                  <a:srgbClr val="FFFFFF"/>
                </a:solidFill>
                <a:prstDash val="solid"/>
                <a:miter/>
              </a:ln>
            </p:spPr>
            <p:txBody>
              <a:bodyPr/>
              <a:lstStyle/>
              <a:p>
                <a:endParaRPr lang="en-IE"/>
              </a:p>
            </p:txBody>
          </p:sp>
          <p:sp>
            <p:nvSpPr>
              <p:cNvPr id="93" name="TextBox 93"/>
              <p:cNvSpPr txBox="1"/>
              <p:nvPr/>
            </p:nvSpPr>
            <p:spPr>
              <a:xfrm>
                <a:off x="0" y="47625"/>
                <a:ext cx="122455" cy="74962"/>
              </a:xfrm>
              <a:prstGeom prst="rect">
                <a:avLst/>
              </a:prstGeom>
            </p:spPr>
            <p:txBody>
              <a:bodyPr lIns="50800" tIns="50800" rIns="50800" bIns="50800" rtlCol="0" anchor="ctr"/>
              <a:lstStyle/>
              <a:p>
                <a:pPr algn="ctr">
                  <a:lnSpc>
                    <a:spcPts val="2262"/>
                  </a:lnSpc>
                </a:pPr>
                <a:endParaRPr/>
              </a:p>
            </p:txBody>
          </p:sp>
        </p:grpSp>
        <p:grpSp>
          <p:nvGrpSpPr>
            <p:cNvPr id="94" name="Group 94"/>
            <p:cNvGrpSpPr/>
            <p:nvPr/>
          </p:nvGrpSpPr>
          <p:grpSpPr>
            <a:xfrm>
              <a:off x="1154225" y="6484729"/>
              <a:ext cx="619928" cy="620594"/>
              <a:chOff x="0" y="0"/>
              <a:chExt cx="122455" cy="122587"/>
            </a:xfrm>
          </p:grpSpPr>
          <p:sp>
            <p:nvSpPr>
              <p:cNvPr id="95" name="Freeform 95"/>
              <p:cNvSpPr/>
              <p:nvPr/>
            </p:nvSpPr>
            <p:spPr>
              <a:xfrm>
                <a:off x="0" y="0"/>
                <a:ext cx="122455" cy="122587"/>
              </a:xfrm>
              <a:custGeom>
                <a:avLst/>
                <a:gdLst/>
                <a:ahLst/>
                <a:cxnLst/>
                <a:rect l="l" t="t" r="r" b="b"/>
                <a:pathLst>
                  <a:path w="122455" h="122587">
                    <a:moveTo>
                      <a:pt x="0" y="0"/>
                    </a:moveTo>
                    <a:lnTo>
                      <a:pt x="122455" y="0"/>
                    </a:lnTo>
                    <a:lnTo>
                      <a:pt x="122455" y="122587"/>
                    </a:lnTo>
                    <a:lnTo>
                      <a:pt x="0" y="122587"/>
                    </a:lnTo>
                    <a:close/>
                  </a:path>
                </a:pathLst>
              </a:custGeom>
              <a:ln w="57150" cap="sq">
                <a:solidFill>
                  <a:srgbClr val="FFFFFF"/>
                </a:solidFill>
                <a:prstDash val="solid"/>
                <a:miter/>
              </a:ln>
            </p:spPr>
            <p:txBody>
              <a:bodyPr/>
              <a:lstStyle/>
              <a:p>
                <a:endParaRPr lang="en-IE"/>
              </a:p>
            </p:txBody>
          </p:sp>
          <p:sp>
            <p:nvSpPr>
              <p:cNvPr id="96" name="TextBox 96"/>
              <p:cNvSpPr txBox="1"/>
              <p:nvPr/>
            </p:nvSpPr>
            <p:spPr>
              <a:xfrm>
                <a:off x="0" y="47625"/>
                <a:ext cx="122455" cy="74962"/>
              </a:xfrm>
              <a:prstGeom prst="rect">
                <a:avLst/>
              </a:prstGeom>
            </p:spPr>
            <p:txBody>
              <a:bodyPr lIns="50800" tIns="50800" rIns="50800" bIns="50800" rtlCol="0" anchor="ctr"/>
              <a:lstStyle/>
              <a:p>
                <a:pPr algn="ctr">
                  <a:lnSpc>
                    <a:spcPts val="2262"/>
                  </a:lnSpc>
                </a:pPr>
                <a:endParaRPr/>
              </a:p>
            </p:txBody>
          </p:sp>
        </p:grpSp>
        <p:grpSp>
          <p:nvGrpSpPr>
            <p:cNvPr id="97" name="Group 97"/>
            <p:cNvGrpSpPr/>
            <p:nvPr/>
          </p:nvGrpSpPr>
          <p:grpSpPr>
            <a:xfrm>
              <a:off x="1154225" y="7504844"/>
              <a:ext cx="619928" cy="620594"/>
              <a:chOff x="0" y="0"/>
              <a:chExt cx="122455" cy="122587"/>
            </a:xfrm>
          </p:grpSpPr>
          <p:sp>
            <p:nvSpPr>
              <p:cNvPr id="98" name="Freeform 98"/>
              <p:cNvSpPr/>
              <p:nvPr/>
            </p:nvSpPr>
            <p:spPr>
              <a:xfrm>
                <a:off x="0" y="0"/>
                <a:ext cx="122455" cy="122587"/>
              </a:xfrm>
              <a:custGeom>
                <a:avLst/>
                <a:gdLst/>
                <a:ahLst/>
                <a:cxnLst/>
                <a:rect l="l" t="t" r="r" b="b"/>
                <a:pathLst>
                  <a:path w="122455" h="122587">
                    <a:moveTo>
                      <a:pt x="0" y="0"/>
                    </a:moveTo>
                    <a:lnTo>
                      <a:pt x="122455" y="0"/>
                    </a:lnTo>
                    <a:lnTo>
                      <a:pt x="122455" y="122587"/>
                    </a:lnTo>
                    <a:lnTo>
                      <a:pt x="0" y="122587"/>
                    </a:lnTo>
                    <a:close/>
                  </a:path>
                </a:pathLst>
              </a:custGeom>
              <a:ln w="57150" cap="sq">
                <a:solidFill>
                  <a:srgbClr val="FFFFFF"/>
                </a:solidFill>
                <a:prstDash val="solid"/>
                <a:miter/>
              </a:ln>
            </p:spPr>
            <p:txBody>
              <a:bodyPr/>
              <a:lstStyle/>
              <a:p>
                <a:endParaRPr lang="en-IE"/>
              </a:p>
            </p:txBody>
          </p:sp>
          <p:sp>
            <p:nvSpPr>
              <p:cNvPr id="99" name="TextBox 99"/>
              <p:cNvSpPr txBox="1"/>
              <p:nvPr/>
            </p:nvSpPr>
            <p:spPr>
              <a:xfrm>
                <a:off x="0" y="47625"/>
                <a:ext cx="122455" cy="74962"/>
              </a:xfrm>
              <a:prstGeom prst="rect">
                <a:avLst/>
              </a:prstGeom>
            </p:spPr>
            <p:txBody>
              <a:bodyPr lIns="50800" tIns="50800" rIns="50800" bIns="50800" rtlCol="0" anchor="ctr"/>
              <a:lstStyle/>
              <a:p>
                <a:pPr algn="ctr">
                  <a:lnSpc>
                    <a:spcPts val="2262"/>
                  </a:lnSpc>
                </a:pPr>
                <a:endParaRPr/>
              </a:p>
            </p:txBody>
          </p:sp>
        </p:grpSp>
        <p:sp>
          <p:nvSpPr>
            <p:cNvPr id="100" name="TextBox 100"/>
            <p:cNvSpPr txBox="1"/>
            <p:nvPr/>
          </p:nvSpPr>
          <p:spPr>
            <a:xfrm>
              <a:off x="2212611" y="5548752"/>
              <a:ext cx="2141623" cy="541655"/>
            </a:xfrm>
            <a:prstGeom prst="rect">
              <a:avLst/>
            </a:prstGeom>
          </p:spPr>
          <p:txBody>
            <a:bodyPr lIns="0" tIns="0" rIns="0" bIns="0" rtlCol="0" anchor="t">
              <a:spAutoFit/>
            </a:bodyPr>
            <a:lstStyle/>
            <a:p>
              <a:pPr marL="0" lvl="0" indent="0" algn="l">
                <a:lnSpc>
                  <a:spcPts val="2789"/>
                </a:lnSpc>
                <a:spcBef>
                  <a:spcPct val="0"/>
                </a:spcBef>
              </a:pPr>
              <a:r>
                <a:rPr lang="en-US" sz="3099" u="none" strike="noStrike" spc="-15">
                  <a:solidFill>
                    <a:srgbClr val="FFFFFF"/>
                  </a:solidFill>
                  <a:latin typeface="Tahoma"/>
                  <a:ea typeface="Tahoma"/>
                  <a:cs typeface="Tahoma"/>
                  <a:sym typeface="Tahoma"/>
                </a:rPr>
                <a:t>Cavan</a:t>
              </a:r>
            </a:p>
          </p:txBody>
        </p:sp>
        <p:sp>
          <p:nvSpPr>
            <p:cNvPr id="101" name="TextBox 101"/>
            <p:cNvSpPr txBox="1"/>
            <p:nvPr/>
          </p:nvSpPr>
          <p:spPr>
            <a:xfrm>
              <a:off x="2212611" y="6563668"/>
              <a:ext cx="2141623" cy="541655"/>
            </a:xfrm>
            <a:prstGeom prst="rect">
              <a:avLst/>
            </a:prstGeom>
          </p:spPr>
          <p:txBody>
            <a:bodyPr lIns="0" tIns="0" rIns="0" bIns="0" rtlCol="0" anchor="t">
              <a:spAutoFit/>
            </a:bodyPr>
            <a:lstStyle/>
            <a:p>
              <a:pPr marL="0" lvl="0" indent="0" algn="l">
                <a:lnSpc>
                  <a:spcPts val="2789"/>
                </a:lnSpc>
                <a:spcBef>
                  <a:spcPct val="0"/>
                </a:spcBef>
              </a:pPr>
              <a:r>
                <a:rPr lang="en-US" sz="3099" u="none" strike="noStrike" spc="-15">
                  <a:solidFill>
                    <a:srgbClr val="FFFFFF"/>
                  </a:solidFill>
                  <a:latin typeface="Tahoma"/>
                  <a:ea typeface="Tahoma"/>
                  <a:cs typeface="Tahoma"/>
                  <a:sym typeface="Tahoma"/>
                </a:rPr>
                <a:t>Galway</a:t>
              </a:r>
            </a:p>
          </p:txBody>
        </p:sp>
        <p:sp>
          <p:nvSpPr>
            <p:cNvPr id="102" name="TextBox 102"/>
            <p:cNvSpPr txBox="1"/>
            <p:nvPr/>
          </p:nvSpPr>
          <p:spPr>
            <a:xfrm>
              <a:off x="2212611" y="7590569"/>
              <a:ext cx="2141623" cy="541655"/>
            </a:xfrm>
            <a:prstGeom prst="rect">
              <a:avLst/>
            </a:prstGeom>
          </p:spPr>
          <p:txBody>
            <a:bodyPr lIns="0" tIns="0" rIns="0" bIns="0" rtlCol="0" anchor="t">
              <a:spAutoFit/>
            </a:bodyPr>
            <a:lstStyle/>
            <a:p>
              <a:pPr marL="0" lvl="0" indent="0" algn="l">
                <a:lnSpc>
                  <a:spcPts val="2789"/>
                </a:lnSpc>
                <a:spcBef>
                  <a:spcPct val="0"/>
                </a:spcBef>
              </a:pPr>
              <a:r>
                <a:rPr lang="en-US" sz="3099" u="none" strike="noStrike" spc="-15">
                  <a:solidFill>
                    <a:srgbClr val="FFFFFF"/>
                  </a:solidFill>
                  <a:latin typeface="Tahoma"/>
                  <a:ea typeface="Tahoma"/>
                  <a:cs typeface="Tahoma"/>
                  <a:sym typeface="Tahoma"/>
                </a:rPr>
                <a:t>Mayo</a:t>
              </a:r>
            </a:p>
          </p:txBody>
        </p:sp>
        <p:sp>
          <p:nvSpPr>
            <p:cNvPr id="103" name="TextBox 103"/>
            <p:cNvSpPr txBox="1"/>
            <p:nvPr/>
          </p:nvSpPr>
          <p:spPr>
            <a:xfrm>
              <a:off x="2212611" y="4520265"/>
              <a:ext cx="2545984" cy="541655"/>
            </a:xfrm>
            <a:prstGeom prst="rect">
              <a:avLst/>
            </a:prstGeom>
          </p:spPr>
          <p:txBody>
            <a:bodyPr lIns="0" tIns="0" rIns="0" bIns="0" rtlCol="0" anchor="t">
              <a:spAutoFit/>
            </a:bodyPr>
            <a:lstStyle/>
            <a:p>
              <a:pPr marL="0" lvl="0" indent="0" algn="l">
                <a:lnSpc>
                  <a:spcPts val="2789"/>
                </a:lnSpc>
                <a:spcBef>
                  <a:spcPct val="0"/>
                </a:spcBef>
              </a:pPr>
              <a:r>
                <a:rPr lang="en-US" sz="3099" u="none" strike="noStrike" spc="-15">
                  <a:solidFill>
                    <a:srgbClr val="FFFFFF"/>
                  </a:solidFill>
                  <a:latin typeface="Tahoma"/>
                  <a:ea typeface="Tahoma"/>
                  <a:cs typeface="Tahoma"/>
                  <a:sym typeface="Tahoma"/>
                </a:rPr>
                <a:t>Donegal</a:t>
              </a:r>
            </a:p>
          </p:txBody>
        </p:sp>
      </p:grpSp>
      <p:grpSp>
        <p:nvGrpSpPr>
          <p:cNvPr id="104" name="Group 104"/>
          <p:cNvGrpSpPr/>
          <p:nvPr/>
        </p:nvGrpSpPr>
        <p:grpSpPr>
          <a:xfrm>
            <a:off x="-514350" y="-356044"/>
            <a:ext cx="20719636" cy="3086100"/>
            <a:chOff x="0" y="0"/>
            <a:chExt cx="5457023" cy="812800"/>
          </a:xfrm>
        </p:grpSpPr>
        <p:sp>
          <p:nvSpPr>
            <p:cNvPr id="105" name="Freeform 105"/>
            <p:cNvSpPr/>
            <p:nvPr/>
          </p:nvSpPr>
          <p:spPr>
            <a:xfrm>
              <a:off x="0" y="0"/>
              <a:ext cx="5457023" cy="812800"/>
            </a:xfrm>
            <a:custGeom>
              <a:avLst/>
              <a:gdLst/>
              <a:ahLst/>
              <a:cxnLst/>
              <a:rect l="l" t="t" r="r" b="b"/>
              <a:pathLst>
                <a:path w="5457023" h="812800">
                  <a:moveTo>
                    <a:pt x="0" y="0"/>
                  </a:moveTo>
                  <a:lnTo>
                    <a:pt x="5457023" y="0"/>
                  </a:lnTo>
                  <a:lnTo>
                    <a:pt x="5457023" y="812800"/>
                  </a:lnTo>
                  <a:lnTo>
                    <a:pt x="0" y="812800"/>
                  </a:lnTo>
                  <a:close/>
                </a:path>
              </a:pathLst>
            </a:custGeom>
            <a:solidFill>
              <a:srgbClr val="03A64A"/>
            </a:solidFill>
          </p:spPr>
          <p:txBody>
            <a:bodyPr/>
            <a:lstStyle/>
            <a:p>
              <a:endParaRPr lang="en-IE"/>
            </a:p>
          </p:txBody>
        </p:sp>
        <p:sp>
          <p:nvSpPr>
            <p:cNvPr id="106" name="TextBox 106"/>
            <p:cNvSpPr txBox="1"/>
            <p:nvPr/>
          </p:nvSpPr>
          <p:spPr>
            <a:xfrm>
              <a:off x="0" y="47625"/>
              <a:ext cx="5457023" cy="765175"/>
            </a:xfrm>
            <a:prstGeom prst="rect">
              <a:avLst/>
            </a:prstGeom>
          </p:spPr>
          <p:txBody>
            <a:bodyPr lIns="50800" tIns="50800" rIns="50800" bIns="50800" rtlCol="0" anchor="ctr"/>
            <a:lstStyle/>
            <a:p>
              <a:pPr algn="ctr">
                <a:lnSpc>
                  <a:spcPts val="2262"/>
                </a:lnSpc>
              </a:pPr>
              <a:endParaRPr/>
            </a:p>
          </p:txBody>
        </p:sp>
      </p:grpSp>
      <p:sp>
        <p:nvSpPr>
          <p:cNvPr id="107" name="TextBox 107"/>
          <p:cNvSpPr txBox="1"/>
          <p:nvPr/>
        </p:nvSpPr>
        <p:spPr>
          <a:xfrm>
            <a:off x="1028700" y="1171575"/>
            <a:ext cx="6165869" cy="1076326"/>
          </a:xfrm>
          <a:prstGeom prst="rect">
            <a:avLst/>
          </a:prstGeom>
        </p:spPr>
        <p:txBody>
          <a:bodyPr lIns="0" tIns="0" rIns="0" bIns="0" rtlCol="0" anchor="t">
            <a:spAutoFit/>
          </a:bodyPr>
          <a:lstStyle/>
          <a:p>
            <a:pPr marL="0" lvl="0" indent="0" algn="l">
              <a:lnSpc>
                <a:spcPts val="7200"/>
              </a:lnSpc>
              <a:spcBef>
                <a:spcPct val="0"/>
              </a:spcBef>
            </a:pPr>
            <a:r>
              <a:rPr lang="en-US" sz="8000" b="1" spc="-40">
                <a:solidFill>
                  <a:srgbClr val="FFFFFF"/>
                </a:solidFill>
                <a:latin typeface="Poppins Bold"/>
                <a:ea typeface="Poppins Bold"/>
                <a:cs typeface="Poppins Bold"/>
                <a:sym typeface="Poppins Bold"/>
              </a:rPr>
              <a:t>Quiz Time!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35">
            <a:extLst>
              <a:ext uri="{FF2B5EF4-FFF2-40B4-BE49-F238E27FC236}">
                <a16:creationId xmlns:a16="http://schemas.microsoft.com/office/drawing/2014/main" id="{E7E9B0E4-5BC0-683B-1875-D6966B8CF0C9}"/>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286222" y="4300150"/>
            <a:ext cx="15306675" cy="5905500"/>
          </a:xfrm>
          <a:prstGeom prst="rect">
            <a:avLst/>
          </a:prstGeom>
        </p:spPr>
      </p:pic>
      <p:grpSp>
        <p:nvGrpSpPr>
          <p:cNvPr id="2" name="Group 2"/>
          <p:cNvGrpSpPr/>
          <p:nvPr/>
        </p:nvGrpSpPr>
        <p:grpSpPr>
          <a:xfrm>
            <a:off x="11456652" y="179598"/>
            <a:ext cx="7665762" cy="2535484"/>
            <a:chOff x="0" y="0"/>
            <a:chExt cx="2018966" cy="667782"/>
          </a:xfrm>
        </p:grpSpPr>
        <p:sp>
          <p:nvSpPr>
            <p:cNvPr id="3" name="Freeform 3"/>
            <p:cNvSpPr/>
            <p:nvPr/>
          </p:nvSpPr>
          <p:spPr>
            <a:xfrm>
              <a:off x="0" y="0"/>
              <a:ext cx="2018966" cy="667782"/>
            </a:xfrm>
            <a:custGeom>
              <a:avLst/>
              <a:gdLst/>
              <a:ahLst/>
              <a:cxnLst/>
              <a:rect l="l" t="t" r="r" b="b"/>
              <a:pathLst>
                <a:path w="2018966" h="667782">
                  <a:moveTo>
                    <a:pt x="100993" y="0"/>
                  </a:moveTo>
                  <a:lnTo>
                    <a:pt x="1917973" y="0"/>
                  </a:lnTo>
                  <a:cubicBezTo>
                    <a:pt x="1944758" y="0"/>
                    <a:pt x="1970446" y="10640"/>
                    <a:pt x="1989386" y="29580"/>
                  </a:cubicBezTo>
                  <a:cubicBezTo>
                    <a:pt x="2008326" y="48520"/>
                    <a:pt x="2018966" y="74208"/>
                    <a:pt x="2018966" y="100993"/>
                  </a:cubicBezTo>
                  <a:lnTo>
                    <a:pt x="2018966" y="566788"/>
                  </a:lnTo>
                  <a:cubicBezTo>
                    <a:pt x="2018966" y="593573"/>
                    <a:pt x="2008326" y="619261"/>
                    <a:pt x="1989386" y="638201"/>
                  </a:cubicBezTo>
                  <a:cubicBezTo>
                    <a:pt x="1970446" y="657141"/>
                    <a:pt x="1944758" y="667782"/>
                    <a:pt x="1917973" y="667782"/>
                  </a:cubicBezTo>
                  <a:lnTo>
                    <a:pt x="100993" y="667782"/>
                  </a:lnTo>
                  <a:cubicBezTo>
                    <a:pt x="74208" y="667782"/>
                    <a:pt x="48520" y="657141"/>
                    <a:pt x="29580" y="638201"/>
                  </a:cubicBezTo>
                  <a:cubicBezTo>
                    <a:pt x="10640" y="619261"/>
                    <a:pt x="0" y="593573"/>
                    <a:pt x="0" y="566788"/>
                  </a:cubicBezTo>
                  <a:lnTo>
                    <a:pt x="0" y="100993"/>
                  </a:lnTo>
                  <a:cubicBezTo>
                    <a:pt x="0" y="74208"/>
                    <a:pt x="10640" y="48520"/>
                    <a:pt x="29580" y="29580"/>
                  </a:cubicBezTo>
                  <a:cubicBezTo>
                    <a:pt x="48520" y="10640"/>
                    <a:pt x="74208" y="0"/>
                    <a:pt x="100993" y="0"/>
                  </a:cubicBezTo>
                  <a:close/>
                </a:path>
              </a:pathLst>
            </a:custGeom>
            <a:solidFill>
              <a:srgbClr val="ECF2F6"/>
            </a:solidFill>
          </p:spPr>
          <p:txBody>
            <a:bodyPr/>
            <a:lstStyle/>
            <a:p>
              <a:endParaRPr lang="en-IE"/>
            </a:p>
          </p:txBody>
        </p:sp>
        <p:sp>
          <p:nvSpPr>
            <p:cNvPr id="4" name="TextBox 4"/>
            <p:cNvSpPr txBox="1"/>
            <p:nvPr/>
          </p:nvSpPr>
          <p:spPr>
            <a:xfrm>
              <a:off x="0" y="47625"/>
              <a:ext cx="2018966" cy="620157"/>
            </a:xfrm>
            <a:prstGeom prst="rect">
              <a:avLst/>
            </a:prstGeom>
          </p:spPr>
          <p:txBody>
            <a:bodyPr lIns="50800" tIns="50800" rIns="50800" bIns="50800" rtlCol="0" anchor="ctr"/>
            <a:lstStyle/>
            <a:p>
              <a:pPr algn="ctr">
                <a:lnSpc>
                  <a:spcPts val="2262"/>
                </a:lnSpc>
              </a:pPr>
              <a:endParaRPr/>
            </a:p>
          </p:txBody>
        </p:sp>
      </p:grpSp>
      <p:grpSp>
        <p:nvGrpSpPr>
          <p:cNvPr id="5" name="Group 5"/>
          <p:cNvGrpSpPr/>
          <p:nvPr/>
        </p:nvGrpSpPr>
        <p:grpSpPr>
          <a:xfrm>
            <a:off x="11466242" y="283836"/>
            <a:ext cx="2779729" cy="2431246"/>
            <a:chOff x="0" y="0"/>
            <a:chExt cx="3706305" cy="3241662"/>
          </a:xfrm>
        </p:grpSpPr>
        <p:sp>
          <p:nvSpPr>
            <p:cNvPr id="6" name="Freeform 6"/>
            <p:cNvSpPr/>
            <p:nvPr/>
          </p:nvSpPr>
          <p:spPr>
            <a:xfrm rot="4730225" flipH="1" flipV="1">
              <a:off x="368894" y="128879"/>
              <a:ext cx="2715353" cy="2983904"/>
            </a:xfrm>
            <a:custGeom>
              <a:avLst/>
              <a:gdLst/>
              <a:ahLst/>
              <a:cxnLst/>
              <a:rect l="l" t="t" r="r" b="b"/>
              <a:pathLst>
                <a:path w="2715353" h="2983904">
                  <a:moveTo>
                    <a:pt x="2715353" y="2983904"/>
                  </a:moveTo>
                  <a:lnTo>
                    <a:pt x="0" y="2983904"/>
                  </a:lnTo>
                  <a:lnTo>
                    <a:pt x="0" y="0"/>
                  </a:lnTo>
                  <a:lnTo>
                    <a:pt x="2715353" y="0"/>
                  </a:lnTo>
                  <a:lnTo>
                    <a:pt x="2715353" y="2983904"/>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IE"/>
            </a:p>
          </p:txBody>
        </p:sp>
        <p:sp>
          <p:nvSpPr>
            <p:cNvPr id="7" name="Freeform 7"/>
            <p:cNvSpPr/>
            <p:nvPr/>
          </p:nvSpPr>
          <p:spPr>
            <a:xfrm rot="-427911">
              <a:off x="1396307" y="704746"/>
              <a:ext cx="2182933" cy="2182933"/>
            </a:xfrm>
            <a:custGeom>
              <a:avLst/>
              <a:gdLst/>
              <a:ahLst/>
              <a:cxnLst/>
              <a:rect l="l" t="t" r="r" b="b"/>
              <a:pathLst>
                <a:path w="2182933" h="2182933">
                  <a:moveTo>
                    <a:pt x="0" y="0"/>
                  </a:moveTo>
                  <a:lnTo>
                    <a:pt x="2182933" y="0"/>
                  </a:lnTo>
                  <a:lnTo>
                    <a:pt x="2182933" y="2182933"/>
                  </a:lnTo>
                  <a:lnTo>
                    <a:pt x="0" y="2182933"/>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IE"/>
            </a:p>
          </p:txBody>
        </p:sp>
        <p:sp>
          <p:nvSpPr>
            <p:cNvPr id="8" name="Freeform 8"/>
            <p:cNvSpPr/>
            <p:nvPr/>
          </p:nvSpPr>
          <p:spPr>
            <a:xfrm rot="4529858">
              <a:off x="1789354" y="1198385"/>
              <a:ext cx="919289" cy="988483"/>
            </a:xfrm>
            <a:custGeom>
              <a:avLst/>
              <a:gdLst/>
              <a:ahLst/>
              <a:cxnLst/>
              <a:rect l="l" t="t" r="r" b="b"/>
              <a:pathLst>
                <a:path w="919289" h="988483">
                  <a:moveTo>
                    <a:pt x="0" y="0"/>
                  </a:moveTo>
                  <a:lnTo>
                    <a:pt x="919289" y="0"/>
                  </a:lnTo>
                  <a:lnTo>
                    <a:pt x="919289" y="988484"/>
                  </a:lnTo>
                  <a:lnTo>
                    <a:pt x="0" y="988484"/>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n-IE"/>
            </a:p>
          </p:txBody>
        </p:sp>
      </p:grpSp>
      <p:sp>
        <p:nvSpPr>
          <p:cNvPr id="9" name="AutoShape 9"/>
          <p:cNvSpPr/>
          <p:nvPr/>
        </p:nvSpPr>
        <p:spPr>
          <a:xfrm>
            <a:off x="14579412" y="973353"/>
            <a:ext cx="3217117" cy="0"/>
          </a:xfrm>
          <a:prstGeom prst="line">
            <a:avLst/>
          </a:prstGeom>
          <a:ln w="19050" cap="rnd">
            <a:solidFill>
              <a:srgbClr val="717073"/>
            </a:solidFill>
            <a:prstDash val="solid"/>
            <a:headEnd type="none" w="sm" len="sm"/>
            <a:tailEnd type="none" w="sm" len="sm"/>
          </a:ln>
        </p:spPr>
        <p:txBody>
          <a:bodyPr/>
          <a:lstStyle/>
          <a:p>
            <a:endParaRPr lang="en-IE"/>
          </a:p>
        </p:txBody>
      </p:sp>
      <p:sp>
        <p:nvSpPr>
          <p:cNvPr id="10" name="Freeform 10"/>
          <p:cNvSpPr/>
          <p:nvPr/>
        </p:nvSpPr>
        <p:spPr>
          <a:xfrm>
            <a:off x="14579412" y="410027"/>
            <a:ext cx="327325" cy="396757"/>
          </a:xfrm>
          <a:custGeom>
            <a:avLst/>
            <a:gdLst/>
            <a:ahLst/>
            <a:cxnLst/>
            <a:rect l="l" t="t" r="r" b="b"/>
            <a:pathLst>
              <a:path w="327325" h="396757">
                <a:moveTo>
                  <a:pt x="0" y="0"/>
                </a:moveTo>
                <a:lnTo>
                  <a:pt x="327325" y="0"/>
                </a:lnTo>
                <a:lnTo>
                  <a:pt x="327325" y="396758"/>
                </a:lnTo>
                <a:lnTo>
                  <a:pt x="0" y="396758"/>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IE"/>
          </a:p>
        </p:txBody>
      </p:sp>
      <p:sp>
        <p:nvSpPr>
          <p:cNvPr id="11" name="TextBox 11"/>
          <p:cNvSpPr txBox="1"/>
          <p:nvPr/>
        </p:nvSpPr>
        <p:spPr>
          <a:xfrm>
            <a:off x="4175782" y="2982901"/>
            <a:ext cx="9936436" cy="486409"/>
          </a:xfrm>
          <a:prstGeom prst="rect">
            <a:avLst/>
          </a:prstGeom>
        </p:spPr>
        <p:txBody>
          <a:bodyPr lIns="0" tIns="0" rIns="0" bIns="0" rtlCol="0" anchor="t">
            <a:spAutoFit/>
          </a:bodyPr>
          <a:lstStyle/>
          <a:p>
            <a:pPr marL="0" lvl="0" indent="0" algn="ctr">
              <a:lnSpc>
                <a:spcPts val="3399"/>
              </a:lnSpc>
              <a:spcBef>
                <a:spcPct val="0"/>
              </a:spcBef>
            </a:pPr>
            <a:r>
              <a:rPr lang="en-US" sz="3399" b="1">
                <a:solidFill>
                  <a:srgbClr val="000000"/>
                </a:solidFill>
                <a:latin typeface="Poppins Semi-Bold"/>
                <a:ea typeface="Poppins Semi-Bold"/>
                <a:cs typeface="Poppins Semi-Bold"/>
                <a:sym typeface="Poppins Semi-Bold"/>
              </a:rPr>
              <a:t>Main causes of water pollution in Ireland</a:t>
            </a:r>
          </a:p>
        </p:txBody>
      </p:sp>
      <p:grpSp>
        <p:nvGrpSpPr>
          <p:cNvPr id="14" name="Group 14"/>
          <p:cNvGrpSpPr/>
          <p:nvPr/>
        </p:nvGrpSpPr>
        <p:grpSpPr>
          <a:xfrm>
            <a:off x="1826612" y="3744072"/>
            <a:ext cx="3517084" cy="677228"/>
            <a:chOff x="0" y="0"/>
            <a:chExt cx="926310" cy="178365"/>
          </a:xfrm>
        </p:grpSpPr>
        <p:sp>
          <p:nvSpPr>
            <p:cNvPr id="15" name="Freeform 15"/>
            <p:cNvSpPr/>
            <p:nvPr/>
          </p:nvSpPr>
          <p:spPr>
            <a:xfrm>
              <a:off x="0" y="0"/>
              <a:ext cx="926310" cy="178365"/>
            </a:xfrm>
            <a:custGeom>
              <a:avLst/>
              <a:gdLst/>
              <a:ahLst/>
              <a:cxnLst/>
              <a:rect l="l" t="t" r="r" b="b"/>
              <a:pathLst>
                <a:path w="926310" h="178365">
                  <a:moveTo>
                    <a:pt x="41823" y="0"/>
                  </a:moveTo>
                  <a:lnTo>
                    <a:pt x="884487" y="0"/>
                  </a:lnTo>
                  <a:cubicBezTo>
                    <a:pt x="907585" y="0"/>
                    <a:pt x="926310" y="18725"/>
                    <a:pt x="926310" y="41823"/>
                  </a:cubicBezTo>
                  <a:lnTo>
                    <a:pt x="926310" y="136541"/>
                  </a:lnTo>
                  <a:cubicBezTo>
                    <a:pt x="926310" y="159640"/>
                    <a:pt x="907585" y="178365"/>
                    <a:pt x="884487" y="178365"/>
                  </a:cubicBezTo>
                  <a:lnTo>
                    <a:pt x="41823" y="178365"/>
                  </a:lnTo>
                  <a:cubicBezTo>
                    <a:pt x="30731" y="178365"/>
                    <a:pt x="20093" y="173958"/>
                    <a:pt x="12250" y="166115"/>
                  </a:cubicBezTo>
                  <a:cubicBezTo>
                    <a:pt x="4406" y="158271"/>
                    <a:pt x="0" y="147633"/>
                    <a:pt x="0" y="136541"/>
                  </a:cubicBezTo>
                  <a:lnTo>
                    <a:pt x="0" y="41823"/>
                  </a:lnTo>
                  <a:cubicBezTo>
                    <a:pt x="0" y="18725"/>
                    <a:pt x="18725" y="0"/>
                    <a:pt x="41823" y="0"/>
                  </a:cubicBezTo>
                  <a:close/>
                </a:path>
              </a:pathLst>
            </a:custGeom>
            <a:solidFill>
              <a:srgbClr val="C41188"/>
            </a:solidFill>
          </p:spPr>
          <p:txBody>
            <a:bodyPr/>
            <a:lstStyle/>
            <a:p>
              <a:endParaRPr lang="en-IE"/>
            </a:p>
          </p:txBody>
        </p:sp>
        <p:sp>
          <p:nvSpPr>
            <p:cNvPr id="16" name="TextBox 16"/>
            <p:cNvSpPr txBox="1"/>
            <p:nvPr/>
          </p:nvSpPr>
          <p:spPr>
            <a:xfrm>
              <a:off x="0" y="47625"/>
              <a:ext cx="926310" cy="130740"/>
            </a:xfrm>
            <a:prstGeom prst="rect">
              <a:avLst/>
            </a:prstGeom>
          </p:spPr>
          <p:txBody>
            <a:bodyPr lIns="50800" tIns="50800" rIns="50800" bIns="50800" rtlCol="0" anchor="ctr"/>
            <a:lstStyle/>
            <a:p>
              <a:pPr algn="ctr">
                <a:lnSpc>
                  <a:spcPts val="2262"/>
                </a:lnSpc>
              </a:pPr>
              <a:endParaRPr/>
            </a:p>
          </p:txBody>
        </p:sp>
      </p:grpSp>
      <p:sp>
        <p:nvSpPr>
          <p:cNvPr id="17" name="TextBox 17"/>
          <p:cNvSpPr txBox="1"/>
          <p:nvPr/>
        </p:nvSpPr>
        <p:spPr>
          <a:xfrm>
            <a:off x="1950313" y="3900600"/>
            <a:ext cx="3269682" cy="399890"/>
          </a:xfrm>
          <a:prstGeom prst="rect">
            <a:avLst/>
          </a:prstGeom>
        </p:spPr>
        <p:txBody>
          <a:bodyPr lIns="0" tIns="0" rIns="0" bIns="0" rtlCol="0" anchor="t">
            <a:spAutoFit/>
          </a:bodyPr>
          <a:lstStyle/>
          <a:p>
            <a:pPr marL="0" lvl="0" indent="0" algn="ctr">
              <a:lnSpc>
                <a:spcPts val="2899"/>
              </a:lnSpc>
              <a:spcBef>
                <a:spcPct val="0"/>
              </a:spcBef>
            </a:pPr>
            <a:r>
              <a:rPr lang="en-US" sz="2899" u="none" strike="noStrike" dirty="0">
                <a:solidFill>
                  <a:srgbClr val="FFFFFF"/>
                </a:solidFill>
                <a:latin typeface="Tahoma"/>
                <a:ea typeface="Tahoma"/>
                <a:cs typeface="Tahoma"/>
                <a:sym typeface="Tahoma"/>
              </a:rPr>
              <a:t>Agricultural runoff</a:t>
            </a:r>
          </a:p>
        </p:txBody>
      </p:sp>
      <p:grpSp>
        <p:nvGrpSpPr>
          <p:cNvPr id="18" name="Group 18"/>
          <p:cNvGrpSpPr/>
          <p:nvPr/>
        </p:nvGrpSpPr>
        <p:grpSpPr>
          <a:xfrm>
            <a:off x="5745414" y="3744072"/>
            <a:ext cx="3842485" cy="1063562"/>
            <a:chOff x="0" y="0"/>
            <a:chExt cx="1012013" cy="280115"/>
          </a:xfrm>
        </p:grpSpPr>
        <p:sp>
          <p:nvSpPr>
            <p:cNvPr id="19" name="Freeform 19"/>
            <p:cNvSpPr/>
            <p:nvPr/>
          </p:nvSpPr>
          <p:spPr>
            <a:xfrm>
              <a:off x="0" y="0"/>
              <a:ext cx="1012013" cy="280115"/>
            </a:xfrm>
            <a:custGeom>
              <a:avLst/>
              <a:gdLst/>
              <a:ahLst/>
              <a:cxnLst/>
              <a:rect l="l" t="t" r="r" b="b"/>
              <a:pathLst>
                <a:path w="1012013" h="280115">
                  <a:moveTo>
                    <a:pt x="38282" y="0"/>
                  </a:moveTo>
                  <a:lnTo>
                    <a:pt x="973731" y="0"/>
                  </a:lnTo>
                  <a:cubicBezTo>
                    <a:pt x="994873" y="0"/>
                    <a:pt x="1012013" y="17139"/>
                    <a:pt x="1012013" y="38282"/>
                  </a:cubicBezTo>
                  <a:lnTo>
                    <a:pt x="1012013" y="241834"/>
                  </a:lnTo>
                  <a:cubicBezTo>
                    <a:pt x="1012013" y="262976"/>
                    <a:pt x="994873" y="280115"/>
                    <a:pt x="973731" y="280115"/>
                  </a:cubicBezTo>
                  <a:lnTo>
                    <a:pt x="38282" y="280115"/>
                  </a:lnTo>
                  <a:cubicBezTo>
                    <a:pt x="17139" y="280115"/>
                    <a:pt x="0" y="262976"/>
                    <a:pt x="0" y="241834"/>
                  </a:cubicBezTo>
                  <a:lnTo>
                    <a:pt x="0" y="38282"/>
                  </a:lnTo>
                  <a:cubicBezTo>
                    <a:pt x="0" y="17139"/>
                    <a:pt x="17139" y="0"/>
                    <a:pt x="38282" y="0"/>
                  </a:cubicBezTo>
                  <a:close/>
                </a:path>
              </a:pathLst>
            </a:custGeom>
            <a:solidFill>
              <a:srgbClr val="C41188"/>
            </a:solidFill>
          </p:spPr>
          <p:txBody>
            <a:bodyPr/>
            <a:lstStyle/>
            <a:p>
              <a:endParaRPr lang="en-IE"/>
            </a:p>
          </p:txBody>
        </p:sp>
        <p:sp>
          <p:nvSpPr>
            <p:cNvPr id="20" name="TextBox 20"/>
            <p:cNvSpPr txBox="1"/>
            <p:nvPr/>
          </p:nvSpPr>
          <p:spPr>
            <a:xfrm>
              <a:off x="0" y="47625"/>
              <a:ext cx="1012013" cy="232490"/>
            </a:xfrm>
            <a:prstGeom prst="rect">
              <a:avLst/>
            </a:prstGeom>
          </p:spPr>
          <p:txBody>
            <a:bodyPr lIns="50800" tIns="50800" rIns="50800" bIns="50800" rtlCol="0" anchor="ctr"/>
            <a:lstStyle/>
            <a:p>
              <a:pPr algn="ctr">
                <a:lnSpc>
                  <a:spcPts val="2262"/>
                </a:lnSpc>
              </a:pPr>
              <a:endParaRPr/>
            </a:p>
          </p:txBody>
        </p:sp>
      </p:grpSp>
      <p:sp>
        <p:nvSpPr>
          <p:cNvPr id="21" name="TextBox 21"/>
          <p:cNvSpPr txBox="1"/>
          <p:nvPr/>
        </p:nvSpPr>
        <p:spPr>
          <a:xfrm>
            <a:off x="5841997" y="3924898"/>
            <a:ext cx="3649318" cy="761840"/>
          </a:xfrm>
          <a:prstGeom prst="rect">
            <a:avLst/>
          </a:prstGeom>
        </p:spPr>
        <p:txBody>
          <a:bodyPr lIns="0" tIns="0" rIns="0" bIns="0" rtlCol="0" anchor="t">
            <a:spAutoFit/>
          </a:bodyPr>
          <a:lstStyle/>
          <a:p>
            <a:pPr marL="0" lvl="0" indent="0" algn="ctr">
              <a:lnSpc>
                <a:spcPts val="2899"/>
              </a:lnSpc>
              <a:spcBef>
                <a:spcPct val="0"/>
              </a:spcBef>
            </a:pPr>
            <a:r>
              <a:rPr lang="en-US" sz="2899" u="none" strike="noStrike" dirty="0">
                <a:solidFill>
                  <a:srgbClr val="FFFFFF"/>
                </a:solidFill>
                <a:latin typeface="Tahoma"/>
                <a:ea typeface="Tahoma"/>
                <a:cs typeface="Tahoma"/>
                <a:sym typeface="Tahoma"/>
              </a:rPr>
              <a:t>Domestic &amp; industrial wastewater</a:t>
            </a:r>
          </a:p>
        </p:txBody>
      </p:sp>
      <p:grpSp>
        <p:nvGrpSpPr>
          <p:cNvPr id="22" name="Group 22"/>
          <p:cNvGrpSpPr/>
          <p:nvPr/>
        </p:nvGrpSpPr>
        <p:grpSpPr>
          <a:xfrm>
            <a:off x="14014301" y="3719434"/>
            <a:ext cx="2772532" cy="677228"/>
            <a:chOff x="0" y="0"/>
            <a:chExt cx="730214" cy="178365"/>
          </a:xfrm>
        </p:grpSpPr>
        <p:sp>
          <p:nvSpPr>
            <p:cNvPr id="23" name="Freeform 23"/>
            <p:cNvSpPr/>
            <p:nvPr/>
          </p:nvSpPr>
          <p:spPr>
            <a:xfrm>
              <a:off x="0" y="0"/>
              <a:ext cx="730214" cy="178365"/>
            </a:xfrm>
            <a:custGeom>
              <a:avLst/>
              <a:gdLst/>
              <a:ahLst/>
              <a:cxnLst/>
              <a:rect l="l" t="t" r="r" b="b"/>
              <a:pathLst>
                <a:path w="730214" h="178365">
                  <a:moveTo>
                    <a:pt x="53055" y="0"/>
                  </a:moveTo>
                  <a:lnTo>
                    <a:pt x="677159" y="0"/>
                  </a:lnTo>
                  <a:cubicBezTo>
                    <a:pt x="706461" y="0"/>
                    <a:pt x="730214" y="23753"/>
                    <a:pt x="730214" y="53055"/>
                  </a:cubicBezTo>
                  <a:lnTo>
                    <a:pt x="730214" y="125310"/>
                  </a:lnTo>
                  <a:cubicBezTo>
                    <a:pt x="730214" y="154611"/>
                    <a:pt x="706461" y="178365"/>
                    <a:pt x="677159" y="178365"/>
                  </a:cubicBezTo>
                  <a:lnTo>
                    <a:pt x="53055" y="178365"/>
                  </a:lnTo>
                  <a:cubicBezTo>
                    <a:pt x="23753" y="178365"/>
                    <a:pt x="0" y="154611"/>
                    <a:pt x="0" y="125310"/>
                  </a:cubicBezTo>
                  <a:lnTo>
                    <a:pt x="0" y="53055"/>
                  </a:lnTo>
                  <a:cubicBezTo>
                    <a:pt x="0" y="23753"/>
                    <a:pt x="23753" y="0"/>
                    <a:pt x="53055" y="0"/>
                  </a:cubicBezTo>
                  <a:close/>
                </a:path>
              </a:pathLst>
            </a:custGeom>
            <a:solidFill>
              <a:srgbClr val="C41188"/>
            </a:solidFill>
          </p:spPr>
          <p:txBody>
            <a:bodyPr/>
            <a:lstStyle/>
            <a:p>
              <a:endParaRPr lang="en-IE"/>
            </a:p>
          </p:txBody>
        </p:sp>
        <p:sp>
          <p:nvSpPr>
            <p:cNvPr id="24" name="TextBox 24"/>
            <p:cNvSpPr txBox="1"/>
            <p:nvPr/>
          </p:nvSpPr>
          <p:spPr>
            <a:xfrm>
              <a:off x="0" y="47625"/>
              <a:ext cx="730214" cy="130740"/>
            </a:xfrm>
            <a:prstGeom prst="rect">
              <a:avLst/>
            </a:prstGeom>
          </p:spPr>
          <p:txBody>
            <a:bodyPr lIns="50800" tIns="50800" rIns="50800" bIns="50800" rtlCol="0" anchor="ctr"/>
            <a:lstStyle/>
            <a:p>
              <a:pPr algn="ctr">
                <a:lnSpc>
                  <a:spcPts val="2262"/>
                </a:lnSpc>
              </a:pPr>
              <a:endParaRPr/>
            </a:p>
          </p:txBody>
        </p:sp>
      </p:grpSp>
      <p:sp>
        <p:nvSpPr>
          <p:cNvPr id="25" name="TextBox 25"/>
          <p:cNvSpPr txBox="1"/>
          <p:nvPr/>
        </p:nvSpPr>
        <p:spPr>
          <a:xfrm>
            <a:off x="14189738" y="3875962"/>
            <a:ext cx="2421658" cy="399890"/>
          </a:xfrm>
          <a:prstGeom prst="rect">
            <a:avLst/>
          </a:prstGeom>
        </p:spPr>
        <p:txBody>
          <a:bodyPr lIns="0" tIns="0" rIns="0" bIns="0" rtlCol="0" anchor="t">
            <a:spAutoFit/>
          </a:bodyPr>
          <a:lstStyle/>
          <a:p>
            <a:pPr marL="0" lvl="0" indent="0" algn="ctr">
              <a:lnSpc>
                <a:spcPts val="2899"/>
              </a:lnSpc>
              <a:spcBef>
                <a:spcPct val="0"/>
              </a:spcBef>
            </a:pPr>
            <a:r>
              <a:rPr lang="en-US" sz="2899" u="none" strike="noStrike">
                <a:solidFill>
                  <a:srgbClr val="FFFFFF"/>
                </a:solidFill>
                <a:latin typeface="Tahoma"/>
                <a:ea typeface="Tahoma"/>
                <a:cs typeface="Tahoma"/>
                <a:sym typeface="Tahoma"/>
              </a:rPr>
              <a:t>Forestry runoff</a:t>
            </a:r>
          </a:p>
        </p:txBody>
      </p:sp>
      <p:grpSp>
        <p:nvGrpSpPr>
          <p:cNvPr id="26" name="Group 26"/>
          <p:cNvGrpSpPr/>
          <p:nvPr/>
        </p:nvGrpSpPr>
        <p:grpSpPr>
          <a:xfrm>
            <a:off x="9815585" y="3744072"/>
            <a:ext cx="3693353" cy="677228"/>
            <a:chOff x="0" y="0"/>
            <a:chExt cx="972735" cy="178365"/>
          </a:xfrm>
        </p:grpSpPr>
        <p:sp>
          <p:nvSpPr>
            <p:cNvPr id="27" name="Freeform 27"/>
            <p:cNvSpPr/>
            <p:nvPr/>
          </p:nvSpPr>
          <p:spPr>
            <a:xfrm>
              <a:off x="0" y="0"/>
              <a:ext cx="972735" cy="178365"/>
            </a:xfrm>
            <a:custGeom>
              <a:avLst/>
              <a:gdLst/>
              <a:ahLst/>
              <a:cxnLst/>
              <a:rect l="l" t="t" r="r" b="b"/>
              <a:pathLst>
                <a:path w="972735" h="178365">
                  <a:moveTo>
                    <a:pt x="39827" y="0"/>
                  </a:moveTo>
                  <a:lnTo>
                    <a:pt x="932908" y="0"/>
                  </a:lnTo>
                  <a:cubicBezTo>
                    <a:pt x="954904" y="0"/>
                    <a:pt x="972735" y="17831"/>
                    <a:pt x="972735" y="39827"/>
                  </a:cubicBezTo>
                  <a:lnTo>
                    <a:pt x="972735" y="138537"/>
                  </a:lnTo>
                  <a:cubicBezTo>
                    <a:pt x="972735" y="149100"/>
                    <a:pt x="968539" y="159230"/>
                    <a:pt x="961070" y="166699"/>
                  </a:cubicBezTo>
                  <a:cubicBezTo>
                    <a:pt x="953601" y="174168"/>
                    <a:pt x="943471" y="178365"/>
                    <a:pt x="932908" y="178365"/>
                  </a:cubicBezTo>
                  <a:lnTo>
                    <a:pt x="39827" y="178365"/>
                  </a:lnTo>
                  <a:cubicBezTo>
                    <a:pt x="29264" y="178365"/>
                    <a:pt x="19134" y="174168"/>
                    <a:pt x="11665" y="166699"/>
                  </a:cubicBezTo>
                  <a:cubicBezTo>
                    <a:pt x="4196" y="159230"/>
                    <a:pt x="0" y="149100"/>
                    <a:pt x="0" y="138537"/>
                  </a:cubicBezTo>
                  <a:lnTo>
                    <a:pt x="0" y="39827"/>
                  </a:lnTo>
                  <a:cubicBezTo>
                    <a:pt x="0" y="29264"/>
                    <a:pt x="4196" y="19134"/>
                    <a:pt x="11665" y="11665"/>
                  </a:cubicBezTo>
                  <a:cubicBezTo>
                    <a:pt x="19134" y="4196"/>
                    <a:pt x="29264" y="0"/>
                    <a:pt x="39827" y="0"/>
                  </a:cubicBezTo>
                  <a:close/>
                </a:path>
              </a:pathLst>
            </a:custGeom>
            <a:solidFill>
              <a:srgbClr val="C41188"/>
            </a:solidFill>
          </p:spPr>
          <p:txBody>
            <a:bodyPr/>
            <a:lstStyle/>
            <a:p>
              <a:endParaRPr lang="en-IE"/>
            </a:p>
          </p:txBody>
        </p:sp>
        <p:sp>
          <p:nvSpPr>
            <p:cNvPr id="28" name="TextBox 28"/>
            <p:cNvSpPr txBox="1"/>
            <p:nvPr/>
          </p:nvSpPr>
          <p:spPr>
            <a:xfrm>
              <a:off x="0" y="47625"/>
              <a:ext cx="972735" cy="130740"/>
            </a:xfrm>
            <a:prstGeom prst="rect">
              <a:avLst/>
            </a:prstGeom>
          </p:spPr>
          <p:txBody>
            <a:bodyPr lIns="50800" tIns="50800" rIns="50800" bIns="50800" rtlCol="0" anchor="ctr"/>
            <a:lstStyle/>
            <a:p>
              <a:pPr algn="ctr">
                <a:lnSpc>
                  <a:spcPts val="2262"/>
                </a:lnSpc>
              </a:pPr>
              <a:endParaRPr/>
            </a:p>
          </p:txBody>
        </p:sp>
      </p:grpSp>
      <p:sp>
        <p:nvSpPr>
          <p:cNvPr id="29" name="TextBox 29"/>
          <p:cNvSpPr txBox="1"/>
          <p:nvPr/>
        </p:nvSpPr>
        <p:spPr>
          <a:xfrm>
            <a:off x="9987950" y="3900600"/>
            <a:ext cx="3348622" cy="399890"/>
          </a:xfrm>
          <a:prstGeom prst="rect">
            <a:avLst/>
          </a:prstGeom>
        </p:spPr>
        <p:txBody>
          <a:bodyPr lIns="0" tIns="0" rIns="0" bIns="0" rtlCol="0" anchor="t">
            <a:spAutoFit/>
          </a:bodyPr>
          <a:lstStyle/>
          <a:p>
            <a:pPr marL="0" lvl="0" indent="0" algn="ctr">
              <a:lnSpc>
                <a:spcPts val="2899"/>
              </a:lnSpc>
              <a:spcBef>
                <a:spcPct val="0"/>
              </a:spcBef>
            </a:pPr>
            <a:r>
              <a:rPr lang="en-US" sz="2899" u="none" strike="noStrike">
                <a:solidFill>
                  <a:srgbClr val="FFFFFF"/>
                </a:solidFill>
                <a:latin typeface="Tahoma"/>
                <a:ea typeface="Tahoma"/>
                <a:cs typeface="Tahoma"/>
                <a:sym typeface="Tahoma"/>
              </a:rPr>
              <a:t>Solid &amp; plastic waste</a:t>
            </a:r>
          </a:p>
        </p:txBody>
      </p:sp>
      <p:sp>
        <p:nvSpPr>
          <p:cNvPr id="30" name="TextBox 30"/>
          <p:cNvSpPr txBox="1"/>
          <p:nvPr/>
        </p:nvSpPr>
        <p:spPr>
          <a:xfrm>
            <a:off x="9917858" y="4521249"/>
            <a:ext cx="3348622" cy="601345"/>
          </a:xfrm>
          <a:prstGeom prst="rect">
            <a:avLst/>
          </a:prstGeom>
        </p:spPr>
        <p:txBody>
          <a:bodyPr lIns="0" tIns="0" rIns="0" bIns="0" rtlCol="0" anchor="t">
            <a:spAutoFit/>
          </a:bodyPr>
          <a:lstStyle/>
          <a:p>
            <a:pPr marL="0" lvl="0" indent="0" algn="ctr">
              <a:lnSpc>
                <a:spcPts val="2299"/>
              </a:lnSpc>
              <a:spcBef>
                <a:spcPct val="0"/>
              </a:spcBef>
            </a:pPr>
            <a:r>
              <a:rPr lang="en-US" sz="2299">
                <a:solidFill>
                  <a:srgbClr val="000000"/>
                </a:solidFill>
                <a:latin typeface="Tahoma"/>
                <a:ea typeface="Tahoma"/>
                <a:cs typeface="Tahoma"/>
                <a:sym typeface="Tahoma"/>
              </a:rPr>
              <a:t>(some of which is chemical waste)</a:t>
            </a:r>
          </a:p>
        </p:txBody>
      </p:sp>
      <p:grpSp>
        <p:nvGrpSpPr>
          <p:cNvPr id="31" name="Group 31"/>
          <p:cNvGrpSpPr/>
          <p:nvPr/>
        </p:nvGrpSpPr>
        <p:grpSpPr>
          <a:xfrm>
            <a:off x="1590427" y="647700"/>
            <a:ext cx="9542374" cy="1911055"/>
            <a:chOff x="0" y="0"/>
            <a:chExt cx="12723166" cy="2548073"/>
          </a:xfrm>
        </p:grpSpPr>
        <p:sp>
          <p:nvSpPr>
            <p:cNvPr id="32" name="TextBox 32"/>
            <p:cNvSpPr txBox="1"/>
            <p:nvPr/>
          </p:nvSpPr>
          <p:spPr>
            <a:xfrm>
              <a:off x="0" y="1065346"/>
              <a:ext cx="6772115" cy="1482726"/>
            </a:xfrm>
            <a:prstGeom prst="rect">
              <a:avLst/>
            </a:prstGeom>
          </p:spPr>
          <p:txBody>
            <a:bodyPr lIns="0" tIns="0" rIns="0" bIns="0" rtlCol="0" anchor="t">
              <a:spAutoFit/>
            </a:bodyPr>
            <a:lstStyle/>
            <a:p>
              <a:pPr marL="0" lvl="0" indent="0" algn="l">
                <a:lnSpc>
                  <a:spcPts val="7200"/>
                </a:lnSpc>
                <a:spcBef>
                  <a:spcPct val="0"/>
                </a:spcBef>
              </a:pPr>
              <a:r>
                <a:rPr lang="en-US" sz="8000" b="1" spc="-40">
                  <a:solidFill>
                    <a:srgbClr val="03A64A"/>
                  </a:solidFill>
                  <a:latin typeface="Poppins Bold"/>
                  <a:ea typeface="Poppins Bold"/>
                  <a:cs typeface="Poppins Bold"/>
                  <a:sym typeface="Poppins Bold"/>
                </a:rPr>
                <a:t>Pollution</a:t>
              </a:r>
            </a:p>
          </p:txBody>
        </p:sp>
        <p:sp>
          <p:nvSpPr>
            <p:cNvPr id="33" name="TextBox 33"/>
            <p:cNvSpPr txBox="1"/>
            <p:nvPr/>
          </p:nvSpPr>
          <p:spPr>
            <a:xfrm>
              <a:off x="0" y="95250"/>
              <a:ext cx="12723166" cy="920750"/>
            </a:xfrm>
            <a:prstGeom prst="rect">
              <a:avLst/>
            </a:prstGeom>
          </p:spPr>
          <p:txBody>
            <a:bodyPr lIns="0" tIns="0" rIns="0" bIns="0" rtlCol="0" anchor="t">
              <a:spAutoFit/>
            </a:bodyPr>
            <a:lstStyle/>
            <a:p>
              <a:pPr marL="0" lvl="0" indent="0" algn="l">
                <a:lnSpc>
                  <a:spcPts val="4500"/>
                </a:lnSpc>
                <a:spcBef>
                  <a:spcPct val="0"/>
                </a:spcBef>
              </a:pPr>
              <a:r>
                <a:rPr lang="en-US" sz="5000" i="1" spc="-25">
                  <a:solidFill>
                    <a:srgbClr val="98BF0E"/>
                  </a:solidFill>
                  <a:latin typeface="Poppins Italics"/>
                  <a:ea typeface="Poppins Italics"/>
                  <a:cs typeface="Poppins Italics"/>
                  <a:sym typeface="Poppins Italics"/>
                </a:rPr>
                <a:t>Ecosystem Pressures:</a:t>
              </a:r>
            </a:p>
          </p:txBody>
        </p:sp>
      </p:grpSp>
      <p:sp>
        <p:nvSpPr>
          <p:cNvPr id="34" name="TextBox 34"/>
          <p:cNvSpPr txBox="1"/>
          <p:nvPr/>
        </p:nvSpPr>
        <p:spPr>
          <a:xfrm>
            <a:off x="15027500" y="504723"/>
            <a:ext cx="3111930" cy="363855"/>
          </a:xfrm>
          <a:prstGeom prst="rect">
            <a:avLst/>
          </a:prstGeom>
        </p:spPr>
        <p:txBody>
          <a:bodyPr lIns="0" tIns="0" rIns="0" bIns="0" rtlCol="0" anchor="t">
            <a:spAutoFit/>
          </a:bodyPr>
          <a:lstStyle/>
          <a:p>
            <a:pPr algn="l">
              <a:lnSpc>
                <a:spcPts val="2640"/>
              </a:lnSpc>
            </a:pPr>
            <a:r>
              <a:rPr lang="en-US" sz="2400" b="1" spc="-12">
                <a:solidFill>
                  <a:srgbClr val="000000"/>
                </a:solidFill>
                <a:latin typeface="Poppins Medium"/>
                <a:ea typeface="Poppins Medium"/>
                <a:cs typeface="Poppins Medium"/>
                <a:sym typeface="Poppins Medium"/>
              </a:rPr>
              <a:t>Invisible pollution</a:t>
            </a:r>
          </a:p>
        </p:txBody>
      </p:sp>
      <p:sp>
        <p:nvSpPr>
          <p:cNvPr id="35" name="TextBox 35"/>
          <p:cNvSpPr txBox="1"/>
          <p:nvPr/>
        </p:nvSpPr>
        <p:spPr>
          <a:xfrm>
            <a:off x="14579412" y="1097178"/>
            <a:ext cx="3217117" cy="1387475"/>
          </a:xfrm>
          <a:prstGeom prst="rect">
            <a:avLst/>
          </a:prstGeom>
        </p:spPr>
        <p:txBody>
          <a:bodyPr lIns="0" tIns="0" rIns="0" bIns="0" rtlCol="0" anchor="t">
            <a:spAutoFit/>
          </a:bodyPr>
          <a:lstStyle/>
          <a:p>
            <a:pPr algn="l">
              <a:lnSpc>
                <a:spcPts val="2200"/>
              </a:lnSpc>
            </a:pPr>
            <a:r>
              <a:rPr lang="en-US" sz="2000" spc="-10">
                <a:solidFill>
                  <a:srgbClr val="000000"/>
                </a:solidFill>
                <a:latin typeface="Tahoma"/>
                <a:ea typeface="Tahoma"/>
                <a:cs typeface="Tahoma"/>
                <a:sym typeface="Tahoma"/>
              </a:rPr>
              <a:t>Some of the most dangerous water pollution can’t be seen, smelled or tasted—but can still harm our health and the environment.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55">
            <a:extLst>
              <a:ext uri="{FF2B5EF4-FFF2-40B4-BE49-F238E27FC236}">
                <a16:creationId xmlns:a16="http://schemas.microsoft.com/office/drawing/2014/main" id="{2896E527-F3A5-0C68-457D-8513B9A346B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01571" y="3716617"/>
            <a:ext cx="10620375" cy="5810250"/>
          </a:xfrm>
          <a:prstGeom prst="rect">
            <a:avLst/>
          </a:prstGeom>
        </p:spPr>
      </p:pic>
      <p:grpSp>
        <p:nvGrpSpPr>
          <p:cNvPr id="4" name="Group 4"/>
          <p:cNvGrpSpPr/>
          <p:nvPr/>
        </p:nvGrpSpPr>
        <p:grpSpPr>
          <a:xfrm>
            <a:off x="3826124" y="6595827"/>
            <a:ext cx="2110431" cy="1148643"/>
            <a:chOff x="0" y="0"/>
            <a:chExt cx="1636287" cy="890581"/>
          </a:xfrm>
        </p:grpSpPr>
        <p:sp>
          <p:nvSpPr>
            <p:cNvPr id="5" name="Freeform 5"/>
            <p:cNvSpPr/>
            <p:nvPr/>
          </p:nvSpPr>
          <p:spPr>
            <a:xfrm>
              <a:off x="0" y="44920"/>
              <a:ext cx="1607840" cy="800741"/>
            </a:xfrm>
            <a:custGeom>
              <a:avLst/>
              <a:gdLst/>
              <a:ahLst/>
              <a:cxnLst/>
              <a:rect l="l" t="t" r="r" b="b"/>
              <a:pathLst>
                <a:path w="1607840" h="800741">
                  <a:moveTo>
                    <a:pt x="1586828" y="346179"/>
                  </a:moveTo>
                  <a:lnTo>
                    <a:pt x="1279345" y="9272"/>
                  </a:lnTo>
                  <a:cubicBezTo>
                    <a:pt x="1271429" y="598"/>
                    <a:pt x="1258998" y="-2320"/>
                    <a:pt x="1248050" y="1925"/>
                  </a:cubicBezTo>
                  <a:cubicBezTo>
                    <a:pt x="1237102" y="6170"/>
                    <a:pt x="1229887" y="16706"/>
                    <a:pt x="1229887" y="28448"/>
                  </a:cubicBezTo>
                  <a:lnTo>
                    <a:pt x="1229887" y="84912"/>
                  </a:lnTo>
                  <a:cubicBezTo>
                    <a:pt x="1229887" y="104370"/>
                    <a:pt x="1222157" y="123032"/>
                    <a:pt x="1208398" y="136791"/>
                  </a:cubicBezTo>
                  <a:cubicBezTo>
                    <a:pt x="1194638" y="150550"/>
                    <a:pt x="1175977" y="158280"/>
                    <a:pt x="1156518" y="158280"/>
                  </a:cubicBezTo>
                  <a:lnTo>
                    <a:pt x="73368" y="158280"/>
                  </a:lnTo>
                  <a:cubicBezTo>
                    <a:pt x="53910" y="158280"/>
                    <a:pt x="35248" y="166010"/>
                    <a:pt x="21489" y="179769"/>
                  </a:cubicBezTo>
                  <a:cubicBezTo>
                    <a:pt x="7730" y="193528"/>
                    <a:pt x="0" y="212190"/>
                    <a:pt x="0" y="231648"/>
                  </a:cubicBezTo>
                  <a:lnTo>
                    <a:pt x="0" y="569093"/>
                  </a:lnTo>
                  <a:cubicBezTo>
                    <a:pt x="0" y="588551"/>
                    <a:pt x="7730" y="607213"/>
                    <a:pt x="21489" y="620972"/>
                  </a:cubicBezTo>
                  <a:cubicBezTo>
                    <a:pt x="35248" y="634731"/>
                    <a:pt x="53910" y="642461"/>
                    <a:pt x="73368" y="642461"/>
                  </a:cubicBezTo>
                  <a:lnTo>
                    <a:pt x="1156518" y="642461"/>
                  </a:lnTo>
                  <a:cubicBezTo>
                    <a:pt x="1175977" y="642461"/>
                    <a:pt x="1194638" y="650191"/>
                    <a:pt x="1208398" y="663950"/>
                  </a:cubicBezTo>
                  <a:cubicBezTo>
                    <a:pt x="1222157" y="677709"/>
                    <a:pt x="1229887" y="696371"/>
                    <a:pt x="1229887" y="715829"/>
                  </a:cubicBezTo>
                  <a:lnTo>
                    <a:pt x="1229887" y="772293"/>
                  </a:lnTo>
                  <a:cubicBezTo>
                    <a:pt x="1229887" y="784035"/>
                    <a:pt x="1237102" y="794571"/>
                    <a:pt x="1248050" y="798816"/>
                  </a:cubicBezTo>
                  <a:cubicBezTo>
                    <a:pt x="1258998" y="803061"/>
                    <a:pt x="1271429" y="800143"/>
                    <a:pt x="1279345" y="791469"/>
                  </a:cubicBezTo>
                  <a:lnTo>
                    <a:pt x="1586828" y="454562"/>
                  </a:lnTo>
                  <a:cubicBezTo>
                    <a:pt x="1614843" y="423866"/>
                    <a:pt x="1614843" y="376875"/>
                    <a:pt x="1586828" y="346179"/>
                  </a:cubicBezTo>
                  <a:close/>
                </a:path>
              </a:pathLst>
            </a:custGeom>
            <a:solidFill>
              <a:srgbClr val="E2EDC3"/>
            </a:solidFill>
          </p:spPr>
          <p:txBody>
            <a:bodyPr/>
            <a:lstStyle/>
            <a:p>
              <a:endParaRPr lang="en-IE"/>
            </a:p>
          </p:txBody>
        </p:sp>
        <p:sp>
          <p:nvSpPr>
            <p:cNvPr id="6" name="TextBox 6"/>
            <p:cNvSpPr txBox="1"/>
            <p:nvPr/>
          </p:nvSpPr>
          <p:spPr>
            <a:xfrm>
              <a:off x="0" y="222250"/>
              <a:ext cx="1534687" cy="465131"/>
            </a:xfrm>
            <a:prstGeom prst="rect">
              <a:avLst/>
            </a:prstGeom>
          </p:spPr>
          <p:txBody>
            <a:bodyPr lIns="47923" tIns="47923" rIns="47923" bIns="47923" rtlCol="0" anchor="ctr"/>
            <a:lstStyle/>
            <a:p>
              <a:pPr algn="ctr">
                <a:lnSpc>
                  <a:spcPts val="2640"/>
                </a:lnSpc>
              </a:pPr>
              <a:endParaRPr/>
            </a:p>
          </p:txBody>
        </p:sp>
      </p:grpSp>
      <p:sp>
        <p:nvSpPr>
          <p:cNvPr id="7" name="TextBox 7"/>
          <p:cNvSpPr txBox="1"/>
          <p:nvPr/>
        </p:nvSpPr>
        <p:spPr>
          <a:xfrm>
            <a:off x="4058732" y="6944317"/>
            <a:ext cx="1504161" cy="465952"/>
          </a:xfrm>
          <a:prstGeom prst="rect">
            <a:avLst/>
          </a:prstGeom>
        </p:spPr>
        <p:txBody>
          <a:bodyPr lIns="0" tIns="0" rIns="0" bIns="0" rtlCol="0" anchor="t">
            <a:spAutoFit/>
          </a:bodyPr>
          <a:lstStyle/>
          <a:p>
            <a:pPr algn="l">
              <a:lnSpc>
                <a:spcPts val="1766"/>
              </a:lnSpc>
            </a:pPr>
            <a:r>
              <a:rPr lang="en-US" sz="1766" b="1">
                <a:solidFill>
                  <a:srgbClr val="000000"/>
                </a:solidFill>
                <a:latin typeface="Poppins Semi-Bold"/>
                <a:ea typeface="Poppins Semi-Bold"/>
                <a:cs typeface="Poppins Semi-Bold"/>
                <a:sym typeface="Poppins Semi-Bold"/>
              </a:rPr>
              <a:t>Nitrogen &amp;</a:t>
            </a:r>
          </a:p>
          <a:p>
            <a:pPr marL="0" lvl="0" indent="0" algn="l">
              <a:lnSpc>
                <a:spcPts val="1766"/>
              </a:lnSpc>
              <a:spcBef>
                <a:spcPct val="0"/>
              </a:spcBef>
            </a:pPr>
            <a:r>
              <a:rPr lang="en-US" sz="1766" b="1">
                <a:solidFill>
                  <a:srgbClr val="000000"/>
                </a:solidFill>
                <a:latin typeface="Poppins Semi-Bold"/>
                <a:ea typeface="Poppins Semi-Bold"/>
                <a:cs typeface="Poppins Semi-Bold"/>
                <a:sym typeface="Poppins Semi-Bold"/>
              </a:rPr>
              <a:t>Phosphorous</a:t>
            </a:r>
          </a:p>
        </p:txBody>
      </p:sp>
      <p:grpSp>
        <p:nvGrpSpPr>
          <p:cNvPr id="8" name="Group 8"/>
          <p:cNvGrpSpPr/>
          <p:nvPr/>
        </p:nvGrpSpPr>
        <p:grpSpPr>
          <a:xfrm>
            <a:off x="11275352" y="5745265"/>
            <a:ext cx="1898237" cy="1046774"/>
            <a:chOff x="0" y="0"/>
            <a:chExt cx="550081" cy="303340"/>
          </a:xfrm>
        </p:grpSpPr>
        <p:sp>
          <p:nvSpPr>
            <p:cNvPr id="9" name="Freeform 9"/>
            <p:cNvSpPr/>
            <p:nvPr/>
          </p:nvSpPr>
          <p:spPr>
            <a:xfrm>
              <a:off x="0" y="0"/>
              <a:ext cx="550081" cy="303340"/>
            </a:xfrm>
            <a:custGeom>
              <a:avLst/>
              <a:gdLst/>
              <a:ahLst/>
              <a:cxnLst/>
              <a:rect l="l" t="t" r="r" b="b"/>
              <a:pathLst>
                <a:path w="550081" h="303340">
                  <a:moveTo>
                    <a:pt x="106040" y="0"/>
                  </a:moveTo>
                  <a:lnTo>
                    <a:pt x="444041" y="0"/>
                  </a:lnTo>
                  <a:cubicBezTo>
                    <a:pt x="502605" y="0"/>
                    <a:pt x="550081" y="47476"/>
                    <a:pt x="550081" y="106040"/>
                  </a:cubicBezTo>
                  <a:lnTo>
                    <a:pt x="550081" y="197299"/>
                  </a:lnTo>
                  <a:cubicBezTo>
                    <a:pt x="550081" y="225423"/>
                    <a:pt x="538909" y="252395"/>
                    <a:pt x="519023" y="272281"/>
                  </a:cubicBezTo>
                  <a:cubicBezTo>
                    <a:pt x="499136" y="292168"/>
                    <a:pt x="472164" y="303340"/>
                    <a:pt x="444041" y="303340"/>
                  </a:cubicBezTo>
                  <a:lnTo>
                    <a:pt x="106040" y="303340"/>
                  </a:lnTo>
                  <a:cubicBezTo>
                    <a:pt x="47476" y="303340"/>
                    <a:pt x="0" y="255864"/>
                    <a:pt x="0" y="197299"/>
                  </a:cubicBezTo>
                  <a:lnTo>
                    <a:pt x="0" y="106040"/>
                  </a:lnTo>
                  <a:cubicBezTo>
                    <a:pt x="0" y="77917"/>
                    <a:pt x="11172" y="50945"/>
                    <a:pt x="31059" y="31059"/>
                  </a:cubicBezTo>
                  <a:cubicBezTo>
                    <a:pt x="50945" y="11172"/>
                    <a:pt x="77917" y="0"/>
                    <a:pt x="106040" y="0"/>
                  </a:cubicBezTo>
                  <a:close/>
                </a:path>
              </a:pathLst>
            </a:custGeom>
            <a:solidFill>
              <a:srgbClr val="FFF1E1"/>
            </a:solidFill>
            <a:ln cap="rnd">
              <a:noFill/>
              <a:prstDash val="solid"/>
              <a:round/>
            </a:ln>
          </p:spPr>
          <p:txBody>
            <a:bodyPr/>
            <a:lstStyle/>
            <a:p>
              <a:endParaRPr lang="en-IE"/>
            </a:p>
          </p:txBody>
        </p:sp>
        <p:sp>
          <p:nvSpPr>
            <p:cNvPr id="10" name="TextBox 10"/>
            <p:cNvSpPr txBox="1"/>
            <p:nvPr/>
          </p:nvSpPr>
          <p:spPr>
            <a:xfrm>
              <a:off x="0" y="19050"/>
              <a:ext cx="550081" cy="284290"/>
            </a:xfrm>
            <a:prstGeom prst="rect">
              <a:avLst/>
            </a:prstGeom>
          </p:spPr>
          <p:txBody>
            <a:bodyPr lIns="46170" tIns="46170" rIns="46170" bIns="46170" rtlCol="0" anchor="ctr"/>
            <a:lstStyle/>
            <a:p>
              <a:pPr marL="0" lvl="0" indent="0" algn="ctr">
                <a:lnSpc>
                  <a:spcPts val="2640"/>
                </a:lnSpc>
                <a:spcBef>
                  <a:spcPct val="0"/>
                </a:spcBef>
              </a:pPr>
              <a:endParaRPr/>
            </a:p>
          </p:txBody>
        </p:sp>
      </p:grpSp>
      <p:sp>
        <p:nvSpPr>
          <p:cNvPr id="11" name="TextBox 11"/>
          <p:cNvSpPr txBox="1"/>
          <p:nvPr/>
        </p:nvSpPr>
        <p:spPr>
          <a:xfrm>
            <a:off x="11199992" y="6112250"/>
            <a:ext cx="2048959" cy="600493"/>
          </a:xfrm>
          <a:prstGeom prst="rect">
            <a:avLst/>
          </a:prstGeom>
        </p:spPr>
        <p:txBody>
          <a:bodyPr lIns="0" tIns="0" rIns="0" bIns="0" rtlCol="0" anchor="t">
            <a:spAutoFit/>
          </a:bodyPr>
          <a:lstStyle/>
          <a:p>
            <a:pPr marL="0" lvl="0" indent="0" algn="ctr">
              <a:lnSpc>
                <a:spcPts val="2272"/>
              </a:lnSpc>
              <a:spcBef>
                <a:spcPct val="0"/>
              </a:spcBef>
            </a:pPr>
            <a:r>
              <a:rPr lang="en-US" sz="2272" u="none" strike="noStrike">
                <a:solidFill>
                  <a:srgbClr val="000000"/>
                </a:solidFill>
                <a:latin typeface="Tahoma"/>
                <a:ea typeface="Tahoma"/>
                <a:cs typeface="Tahoma"/>
                <a:sym typeface="Tahoma"/>
              </a:rPr>
              <a:t>Algae blocks sunlight</a:t>
            </a:r>
          </a:p>
        </p:txBody>
      </p:sp>
      <p:sp>
        <p:nvSpPr>
          <p:cNvPr id="12" name="Freeform 12"/>
          <p:cNvSpPr/>
          <p:nvPr/>
        </p:nvSpPr>
        <p:spPr>
          <a:xfrm>
            <a:off x="11886061" y="5406855"/>
            <a:ext cx="676820" cy="676820"/>
          </a:xfrm>
          <a:custGeom>
            <a:avLst/>
            <a:gdLst/>
            <a:ahLst/>
            <a:cxnLst/>
            <a:rect l="l" t="t" r="r" b="b"/>
            <a:pathLst>
              <a:path w="902427" h="902427">
                <a:moveTo>
                  <a:pt x="0" y="0"/>
                </a:moveTo>
                <a:lnTo>
                  <a:pt x="902427" y="0"/>
                </a:lnTo>
                <a:lnTo>
                  <a:pt x="902427" y="902427"/>
                </a:lnTo>
                <a:lnTo>
                  <a:pt x="0" y="90242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IE"/>
          </a:p>
        </p:txBody>
      </p:sp>
      <p:grpSp>
        <p:nvGrpSpPr>
          <p:cNvPr id="13" name="Group 13"/>
          <p:cNvGrpSpPr/>
          <p:nvPr/>
        </p:nvGrpSpPr>
        <p:grpSpPr>
          <a:xfrm>
            <a:off x="1486712" y="8347114"/>
            <a:ext cx="3773023" cy="1079600"/>
            <a:chOff x="0" y="0"/>
            <a:chExt cx="1093366" cy="312852"/>
          </a:xfrm>
        </p:grpSpPr>
        <p:sp>
          <p:nvSpPr>
            <p:cNvPr id="14" name="Freeform 14"/>
            <p:cNvSpPr/>
            <p:nvPr/>
          </p:nvSpPr>
          <p:spPr>
            <a:xfrm>
              <a:off x="0" y="0"/>
              <a:ext cx="1093366" cy="312852"/>
            </a:xfrm>
            <a:custGeom>
              <a:avLst/>
              <a:gdLst/>
              <a:ahLst/>
              <a:cxnLst/>
              <a:rect l="l" t="t" r="r" b="b"/>
              <a:pathLst>
                <a:path w="1093366" h="312852">
                  <a:moveTo>
                    <a:pt x="53350" y="0"/>
                  </a:moveTo>
                  <a:lnTo>
                    <a:pt x="1040017" y="0"/>
                  </a:lnTo>
                  <a:cubicBezTo>
                    <a:pt x="1069481" y="0"/>
                    <a:pt x="1093366" y="23886"/>
                    <a:pt x="1093366" y="53350"/>
                  </a:cubicBezTo>
                  <a:lnTo>
                    <a:pt x="1093366" y="259502"/>
                  </a:lnTo>
                  <a:cubicBezTo>
                    <a:pt x="1093366" y="288967"/>
                    <a:pt x="1069481" y="312852"/>
                    <a:pt x="1040017" y="312852"/>
                  </a:cubicBezTo>
                  <a:lnTo>
                    <a:pt x="53350" y="312852"/>
                  </a:lnTo>
                  <a:cubicBezTo>
                    <a:pt x="23886" y="312852"/>
                    <a:pt x="0" y="288967"/>
                    <a:pt x="0" y="259502"/>
                  </a:cubicBezTo>
                  <a:lnTo>
                    <a:pt x="0" y="53350"/>
                  </a:lnTo>
                  <a:cubicBezTo>
                    <a:pt x="0" y="23886"/>
                    <a:pt x="23886" y="0"/>
                    <a:pt x="53350" y="0"/>
                  </a:cubicBezTo>
                  <a:close/>
                </a:path>
              </a:pathLst>
            </a:custGeom>
            <a:solidFill>
              <a:srgbClr val="FFF1E1"/>
            </a:solidFill>
            <a:ln cap="rnd">
              <a:noFill/>
              <a:prstDash val="solid"/>
              <a:round/>
            </a:ln>
          </p:spPr>
          <p:txBody>
            <a:bodyPr/>
            <a:lstStyle/>
            <a:p>
              <a:endParaRPr lang="en-IE"/>
            </a:p>
          </p:txBody>
        </p:sp>
        <p:sp>
          <p:nvSpPr>
            <p:cNvPr id="15" name="TextBox 15"/>
            <p:cNvSpPr txBox="1"/>
            <p:nvPr/>
          </p:nvSpPr>
          <p:spPr>
            <a:xfrm>
              <a:off x="0" y="19050"/>
              <a:ext cx="1093366" cy="293802"/>
            </a:xfrm>
            <a:prstGeom prst="rect">
              <a:avLst/>
            </a:prstGeom>
          </p:spPr>
          <p:txBody>
            <a:bodyPr lIns="46170" tIns="46170" rIns="46170" bIns="46170" rtlCol="0" anchor="ctr"/>
            <a:lstStyle/>
            <a:p>
              <a:pPr marL="0" lvl="0" indent="0" algn="ctr">
                <a:lnSpc>
                  <a:spcPts val="2640"/>
                </a:lnSpc>
                <a:spcBef>
                  <a:spcPct val="0"/>
                </a:spcBef>
              </a:pPr>
              <a:endParaRPr/>
            </a:p>
          </p:txBody>
        </p:sp>
      </p:grpSp>
      <p:sp>
        <p:nvSpPr>
          <p:cNvPr id="16" name="TextBox 16"/>
          <p:cNvSpPr txBox="1"/>
          <p:nvPr/>
        </p:nvSpPr>
        <p:spPr>
          <a:xfrm>
            <a:off x="1559167" y="8714100"/>
            <a:ext cx="3628113" cy="600493"/>
          </a:xfrm>
          <a:prstGeom prst="rect">
            <a:avLst/>
          </a:prstGeom>
        </p:spPr>
        <p:txBody>
          <a:bodyPr lIns="0" tIns="0" rIns="0" bIns="0" rtlCol="0" anchor="t">
            <a:spAutoFit/>
          </a:bodyPr>
          <a:lstStyle/>
          <a:p>
            <a:pPr marL="0" lvl="0" indent="0" algn="ctr">
              <a:lnSpc>
                <a:spcPts val="2272"/>
              </a:lnSpc>
              <a:spcBef>
                <a:spcPct val="0"/>
              </a:spcBef>
            </a:pPr>
            <a:r>
              <a:rPr lang="en-US" sz="2272" u="none" strike="noStrike">
                <a:solidFill>
                  <a:srgbClr val="000000"/>
                </a:solidFill>
                <a:latin typeface="Tahoma"/>
                <a:ea typeface="Tahoma"/>
                <a:cs typeface="Tahoma"/>
                <a:sym typeface="Tahoma"/>
              </a:rPr>
              <a:t>Plants can’t make energy or release oxygen into water</a:t>
            </a:r>
          </a:p>
        </p:txBody>
      </p:sp>
      <p:sp>
        <p:nvSpPr>
          <p:cNvPr id="17" name="Freeform 17"/>
          <p:cNvSpPr/>
          <p:nvPr/>
        </p:nvSpPr>
        <p:spPr>
          <a:xfrm>
            <a:off x="3034814" y="8008704"/>
            <a:ext cx="676820" cy="676820"/>
          </a:xfrm>
          <a:custGeom>
            <a:avLst/>
            <a:gdLst/>
            <a:ahLst/>
            <a:cxnLst/>
            <a:rect l="l" t="t" r="r" b="b"/>
            <a:pathLst>
              <a:path w="902427" h="902427">
                <a:moveTo>
                  <a:pt x="0" y="0"/>
                </a:moveTo>
                <a:lnTo>
                  <a:pt x="902427" y="0"/>
                </a:lnTo>
                <a:lnTo>
                  <a:pt x="902427" y="902427"/>
                </a:lnTo>
                <a:lnTo>
                  <a:pt x="0" y="90242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IE"/>
          </a:p>
        </p:txBody>
      </p:sp>
      <p:grpSp>
        <p:nvGrpSpPr>
          <p:cNvPr id="18" name="Group 18"/>
          <p:cNvGrpSpPr/>
          <p:nvPr/>
        </p:nvGrpSpPr>
        <p:grpSpPr>
          <a:xfrm>
            <a:off x="5598145" y="9309856"/>
            <a:ext cx="7740437" cy="528622"/>
            <a:chOff x="0" y="0"/>
            <a:chExt cx="2243064" cy="153187"/>
          </a:xfrm>
        </p:grpSpPr>
        <p:sp>
          <p:nvSpPr>
            <p:cNvPr id="19" name="Freeform 19"/>
            <p:cNvSpPr/>
            <p:nvPr/>
          </p:nvSpPr>
          <p:spPr>
            <a:xfrm>
              <a:off x="0" y="0"/>
              <a:ext cx="2243064" cy="153187"/>
            </a:xfrm>
            <a:custGeom>
              <a:avLst/>
              <a:gdLst/>
              <a:ahLst/>
              <a:cxnLst/>
              <a:rect l="l" t="t" r="r" b="b"/>
              <a:pathLst>
                <a:path w="2243064" h="153187">
                  <a:moveTo>
                    <a:pt x="26005" y="0"/>
                  </a:moveTo>
                  <a:lnTo>
                    <a:pt x="2217059" y="0"/>
                  </a:lnTo>
                  <a:cubicBezTo>
                    <a:pt x="2223956" y="0"/>
                    <a:pt x="2230571" y="2740"/>
                    <a:pt x="2235448" y="7617"/>
                  </a:cubicBezTo>
                  <a:cubicBezTo>
                    <a:pt x="2240324" y="12494"/>
                    <a:pt x="2243064" y="19108"/>
                    <a:pt x="2243064" y="26005"/>
                  </a:cubicBezTo>
                  <a:lnTo>
                    <a:pt x="2243064" y="127182"/>
                  </a:lnTo>
                  <a:cubicBezTo>
                    <a:pt x="2243064" y="141544"/>
                    <a:pt x="2231421" y="153187"/>
                    <a:pt x="2217059" y="153187"/>
                  </a:cubicBezTo>
                  <a:lnTo>
                    <a:pt x="26005" y="153187"/>
                  </a:lnTo>
                  <a:cubicBezTo>
                    <a:pt x="11643" y="153187"/>
                    <a:pt x="0" y="141544"/>
                    <a:pt x="0" y="127182"/>
                  </a:cubicBezTo>
                  <a:lnTo>
                    <a:pt x="0" y="26005"/>
                  </a:lnTo>
                  <a:cubicBezTo>
                    <a:pt x="0" y="11643"/>
                    <a:pt x="11643" y="0"/>
                    <a:pt x="26005" y="0"/>
                  </a:cubicBezTo>
                  <a:close/>
                </a:path>
              </a:pathLst>
            </a:custGeom>
            <a:solidFill>
              <a:srgbClr val="FFF1E1"/>
            </a:solidFill>
            <a:ln cap="rnd">
              <a:noFill/>
              <a:prstDash val="solid"/>
              <a:round/>
            </a:ln>
          </p:spPr>
          <p:txBody>
            <a:bodyPr/>
            <a:lstStyle/>
            <a:p>
              <a:endParaRPr lang="en-IE"/>
            </a:p>
          </p:txBody>
        </p:sp>
        <p:sp>
          <p:nvSpPr>
            <p:cNvPr id="20" name="TextBox 20"/>
            <p:cNvSpPr txBox="1"/>
            <p:nvPr/>
          </p:nvSpPr>
          <p:spPr>
            <a:xfrm>
              <a:off x="0" y="19050"/>
              <a:ext cx="2243064" cy="134137"/>
            </a:xfrm>
            <a:prstGeom prst="rect">
              <a:avLst/>
            </a:prstGeom>
          </p:spPr>
          <p:txBody>
            <a:bodyPr lIns="46170" tIns="46170" rIns="46170" bIns="46170" rtlCol="0" anchor="ctr"/>
            <a:lstStyle/>
            <a:p>
              <a:pPr marL="0" lvl="0" indent="0" algn="ctr">
                <a:lnSpc>
                  <a:spcPts val="2640"/>
                </a:lnSpc>
                <a:spcBef>
                  <a:spcPct val="0"/>
                </a:spcBef>
              </a:pPr>
              <a:endParaRPr/>
            </a:p>
          </p:txBody>
        </p:sp>
      </p:grpSp>
      <p:sp>
        <p:nvSpPr>
          <p:cNvPr id="21" name="TextBox 21"/>
          <p:cNvSpPr txBox="1"/>
          <p:nvPr/>
        </p:nvSpPr>
        <p:spPr>
          <a:xfrm>
            <a:off x="6022156" y="9431047"/>
            <a:ext cx="7233135" cy="314815"/>
          </a:xfrm>
          <a:prstGeom prst="rect">
            <a:avLst/>
          </a:prstGeom>
        </p:spPr>
        <p:txBody>
          <a:bodyPr lIns="0" tIns="0" rIns="0" bIns="0" rtlCol="0" anchor="t">
            <a:spAutoFit/>
          </a:bodyPr>
          <a:lstStyle/>
          <a:p>
            <a:pPr marL="0" lvl="0" indent="0" algn="ctr">
              <a:lnSpc>
                <a:spcPts val="2272"/>
              </a:lnSpc>
              <a:spcBef>
                <a:spcPct val="0"/>
              </a:spcBef>
            </a:pPr>
            <a:r>
              <a:rPr lang="en-US" sz="2272" u="none" strike="noStrike">
                <a:solidFill>
                  <a:srgbClr val="000000"/>
                </a:solidFill>
                <a:latin typeface="Tahoma"/>
                <a:ea typeface="Tahoma"/>
                <a:cs typeface="Tahoma"/>
                <a:sym typeface="Tahoma"/>
              </a:rPr>
              <a:t>Bacteria use up oxygen to break down decaying matter</a:t>
            </a:r>
          </a:p>
        </p:txBody>
      </p:sp>
      <p:sp>
        <p:nvSpPr>
          <p:cNvPr id="22" name="Freeform 22"/>
          <p:cNvSpPr/>
          <p:nvPr/>
        </p:nvSpPr>
        <p:spPr>
          <a:xfrm>
            <a:off x="5259735" y="9235757"/>
            <a:ext cx="676820" cy="676820"/>
          </a:xfrm>
          <a:custGeom>
            <a:avLst/>
            <a:gdLst/>
            <a:ahLst/>
            <a:cxnLst/>
            <a:rect l="l" t="t" r="r" b="b"/>
            <a:pathLst>
              <a:path w="902427" h="902427">
                <a:moveTo>
                  <a:pt x="0" y="0"/>
                </a:moveTo>
                <a:lnTo>
                  <a:pt x="902427" y="0"/>
                </a:lnTo>
                <a:lnTo>
                  <a:pt x="902427" y="902427"/>
                </a:lnTo>
                <a:lnTo>
                  <a:pt x="0" y="90242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IE"/>
          </a:p>
        </p:txBody>
      </p:sp>
      <p:grpSp>
        <p:nvGrpSpPr>
          <p:cNvPr id="23" name="Group 23"/>
          <p:cNvGrpSpPr/>
          <p:nvPr/>
        </p:nvGrpSpPr>
        <p:grpSpPr>
          <a:xfrm>
            <a:off x="11199992" y="7270958"/>
            <a:ext cx="2274458" cy="1115831"/>
            <a:chOff x="0" y="0"/>
            <a:chExt cx="659104" cy="323351"/>
          </a:xfrm>
        </p:grpSpPr>
        <p:sp>
          <p:nvSpPr>
            <p:cNvPr id="24" name="Freeform 24"/>
            <p:cNvSpPr/>
            <p:nvPr/>
          </p:nvSpPr>
          <p:spPr>
            <a:xfrm>
              <a:off x="0" y="0"/>
              <a:ext cx="659104" cy="323351"/>
            </a:xfrm>
            <a:custGeom>
              <a:avLst/>
              <a:gdLst/>
              <a:ahLst/>
              <a:cxnLst/>
              <a:rect l="l" t="t" r="r" b="b"/>
              <a:pathLst>
                <a:path w="659104" h="323351">
                  <a:moveTo>
                    <a:pt x="88500" y="0"/>
                  </a:moveTo>
                  <a:lnTo>
                    <a:pt x="570604" y="0"/>
                  </a:lnTo>
                  <a:cubicBezTo>
                    <a:pt x="594076" y="0"/>
                    <a:pt x="616586" y="9324"/>
                    <a:pt x="633183" y="25921"/>
                  </a:cubicBezTo>
                  <a:cubicBezTo>
                    <a:pt x="649780" y="42518"/>
                    <a:pt x="659104" y="65028"/>
                    <a:pt x="659104" y="88500"/>
                  </a:cubicBezTo>
                  <a:lnTo>
                    <a:pt x="659104" y="234851"/>
                  </a:lnTo>
                  <a:cubicBezTo>
                    <a:pt x="659104" y="258323"/>
                    <a:pt x="649780" y="280833"/>
                    <a:pt x="633183" y="297430"/>
                  </a:cubicBezTo>
                  <a:cubicBezTo>
                    <a:pt x="616586" y="314027"/>
                    <a:pt x="594076" y="323351"/>
                    <a:pt x="570604" y="323351"/>
                  </a:cubicBezTo>
                  <a:lnTo>
                    <a:pt x="88500" y="323351"/>
                  </a:lnTo>
                  <a:cubicBezTo>
                    <a:pt x="65028" y="323351"/>
                    <a:pt x="42518" y="314027"/>
                    <a:pt x="25921" y="297430"/>
                  </a:cubicBezTo>
                  <a:cubicBezTo>
                    <a:pt x="9324" y="280833"/>
                    <a:pt x="0" y="258323"/>
                    <a:pt x="0" y="234851"/>
                  </a:cubicBezTo>
                  <a:lnTo>
                    <a:pt x="0" y="88500"/>
                  </a:lnTo>
                  <a:cubicBezTo>
                    <a:pt x="0" y="65028"/>
                    <a:pt x="9324" y="42518"/>
                    <a:pt x="25921" y="25921"/>
                  </a:cubicBezTo>
                  <a:cubicBezTo>
                    <a:pt x="42518" y="9324"/>
                    <a:pt x="65028" y="0"/>
                    <a:pt x="88500" y="0"/>
                  </a:cubicBezTo>
                  <a:close/>
                </a:path>
              </a:pathLst>
            </a:custGeom>
            <a:solidFill>
              <a:srgbClr val="FFF1E1"/>
            </a:solidFill>
          </p:spPr>
          <p:txBody>
            <a:bodyPr/>
            <a:lstStyle/>
            <a:p>
              <a:endParaRPr lang="en-IE"/>
            </a:p>
          </p:txBody>
        </p:sp>
        <p:sp>
          <p:nvSpPr>
            <p:cNvPr id="25" name="TextBox 25"/>
            <p:cNvSpPr txBox="1"/>
            <p:nvPr/>
          </p:nvSpPr>
          <p:spPr>
            <a:xfrm>
              <a:off x="0" y="19050"/>
              <a:ext cx="659104" cy="304301"/>
            </a:xfrm>
            <a:prstGeom prst="rect">
              <a:avLst/>
            </a:prstGeom>
          </p:spPr>
          <p:txBody>
            <a:bodyPr lIns="46170" tIns="46170" rIns="46170" bIns="46170" rtlCol="0" anchor="ctr"/>
            <a:lstStyle/>
            <a:p>
              <a:pPr algn="ctr">
                <a:lnSpc>
                  <a:spcPts val="2640"/>
                </a:lnSpc>
              </a:pPr>
              <a:endParaRPr/>
            </a:p>
          </p:txBody>
        </p:sp>
      </p:grpSp>
      <p:sp>
        <p:nvSpPr>
          <p:cNvPr id="26" name="TextBox 26"/>
          <p:cNvSpPr txBox="1"/>
          <p:nvPr/>
        </p:nvSpPr>
        <p:spPr>
          <a:xfrm>
            <a:off x="11289623" y="7637943"/>
            <a:ext cx="2095194" cy="600493"/>
          </a:xfrm>
          <a:prstGeom prst="rect">
            <a:avLst/>
          </a:prstGeom>
        </p:spPr>
        <p:txBody>
          <a:bodyPr lIns="0" tIns="0" rIns="0" bIns="0" rtlCol="0" anchor="t">
            <a:spAutoFit/>
          </a:bodyPr>
          <a:lstStyle/>
          <a:p>
            <a:pPr marL="0" lvl="0" indent="0" algn="ctr">
              <a:lnSpc>
                <a:spcPts val="2272"/>
              </a:lnSpc>
              <a:spcBef>
                <a:spcPct val="0"/>
              </a:spcBef>
            </a:pPr>
            <a:r>
              <a:rPr lang="en-US" sz="2272" u="none" strike="noStrike">
                <a:solidFill>
                  <a:srgbClr val="000000"/>
                </a:solidFill>
                <a:latin typeface="Tahoma"/>
                <a:ea typeface="Tahoma"/>
                <a:cs typeface="Tahoma"/>
                <a:sym typeface="Tahoma"/>
              </a:rPr>
              <a:t>Lack of oxygen suffocates fish</a:t>
            </a:r>
          </a:p>
        </p:txBody>
      </p:sp>
      <p:sp>
        <p:nvSpPr>
          <p:cNvPr id="27" name="Freeform 27"/>
          <p:cNvSpPr/>
          <p:nvPr/>
        </p:nvSpPr>
        <p:spPr>
          <a:xfrm>
            <a:off x="11998810" y="6932547"/>
            <a:ext cx="676820" cy="676820"/>
          </a:xfrm>
          <a:custGeom>
            <a:avLst/>
            <a:gdLst/>
            <a:ahLst/>
            <a:cxnLst/>
            <a:rect l="l" t="t" r="r" b="b"/>
            <a:pathLst>
              <a:path w="902427" h="902427">
                <a:moveTo>
                  <a:pt x="0" y="0"/>
                </a:moveTo>
                <a:lnTo>
                  <a:pt x="902427" y="0"/>
                </a:lnTo>
                <a:lnTo>
                  <a:pt x="902427" y="902427"/>
                </a:lnTo>
                <a:lnTo>
                  <a:pt x="0" y="902427"/>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IE"/>
          </a:p>
        </p:txBody>
      </p:sp>
      <p:grpSp>
        <p:nvGrpSpPr>
          <p:cNvPr id="28" name="Group 28"/>
          <p:cNvGrpSpPr/>
          <p:nvPr/>
        </p:nvGrpSpPr>
        <p:grpSpPr>
          <a:xfrm>
            <a:off x="3826124" y="5025466"/>
            <a:ext cx="2420420" cy="1101188"/>
            <a:chOff x="0" y="0"/>
            <a:chExt cx="701402" cy="319108"/>
          </a:xfrm>
        </p:grpSpPr>
        <p:sp>
          <p:nvSpPr>
            <p:cNvPr id="29" name="Freeform 29"/>
            <p:cNvSpPr/>
            <p:nvPr/>
          </p:nvSpPr>
          <p:spPr>
            <a:xfrm>
              <a:off x="0" y="0"/>
              <a:ext cx="701402" cy="319108"/>
            </a:xfrm>
            <a:custGeom>
              <a:avLst/>
              <a:gdLst/>
              <a:ahLst/>
              <a:cxnLst/>
              <a:rect l="l" t="t" r="r" b="b"/>
              <a:pathLst>
                <a:path w="701402" h="319108">
                  <a:moveTo>
                    <a:pt x="83163" y="0"/>
                  </a:moveTo>
                  <a:lnTo>
                    <a:pt x="618239" y="0"/>
                  </a:lnTo>
                  <a:cubicBezTo>
                    <a:pt x="664169" y="0"/>
                    <a:pt x="701402" y="37233"/>
                    <a:pt x="701402" y="83163"/>
                  </a:cubicBezTo>
                  <a:lnTo>
                    <a:pt x="701402" y="235945"/>
                  </a:lnTo>
                  <a:cubicBezTo>
                    <a:pt x="701402" y="281875"/>
                    <a:pt x="664169" y="319108"/>
                    <a:pt x="618239" y="319108"/>
                  </a:cubicBezTo>
                  <a:lnTo>
                    <a:pt x="83163" y="319108"/>
                  </a:lnTo>
                  <a:cubicBezTo>
                    <a:pt x="37233" y="319108"/>
                    <a:pt x="0" y="281875"/>
                    <a:pt x="0" y="235945"/>
                  </a:cubicBezTo>
                  <a:lnTo>
                    <a:pt x="0" y="83163"/>
                  </a:lnTo>
                  <a:cubicBezTo>
                    <a:pt x="0" y="37233"/>
                    <a:pt x="37233" y="0"/>
                    <a:pt x="83163" y="0"/>
                  </a:cubicBezTo>
                  <a:close/>
                </a:path>
              </a:pathLst>
            </a:custGeom>
            <a:solidFill>
              <a:srgbClr val="FFF1E1"/>
            </a:solidFill>
            <a:ln cap="rnd">
              <a:noFill/>
              <a:prstDash val="solid"/>
              <a:round/>
            </a:ln>
          </p:spPr>
          <p:txBody>
            <a:bodyPr/>
            <a:lstStyle/>
            <a:p>
              <a:endParaRPr lang="en-IE"/>
            </a:p>
          </p:txBody>
        </p:sp>
        <p:sp>
          <p:nvSpPr>
            <p:cNvPr id="30" name="TextBox 30"/>
            <p:cNvSpPr txBox="1"/>
            <p:nvPr/>
          </p:nvSpPr>
          <p:spPr>
            <a:xfrm>
              <a:off x="0" y="19050"/>
              <a:ext cx="701402" cy="300058"/>
            </a:xfrm>
            <a:prstGeom prst="rect">
              <a:avLst/>
            </a:prstGeom>
          </p:spPr>
          <p:txBody>
            <a:bodyPr lIns="46170" tIns="46170" rIns="46170" bIns="46170" rtlCol="0" anchor="ctr"/>
            <a:lstStyle/>
            <a:p>
              <a:pPr marL="0" lvl="0" indent="0" algn="ctr">
                <a:lnSpc>
                  <a:spcPts val="2640"/>
                </a:lnSpc>
                <a:spcBef>
                  <a:spcPct val="0"/>
                </a:spcBef>
              </a:pPr>
              <a:endParaRPr/>
            </a:p>
          </p:txBody>
        </p:sp>
      </p:grpSp>
      <p:sp>
        <p:nvSpPr>
          <p:cNvPr id="31" name="Freeform 31"/>
          <p:cNvSpPr/>
          <p:nvPr/>
        </p:nvSpPr>
        <p:spPr>
          <a:xfrm>
            <a:off x="4644776" y="4687056"/>
            <a:ext cx="676820" cy="676820"/>
          </a:xfrm>
          <a:custGeom>
            <a:avLst/>
            <a:gdLst/>
            <a:ahLst/>
            <a:cxnLst/>
            <a:rect l="l" t="t" r="r" b="b"/>
            <a:pathLst>
              <a:path w="902427" h="902427">
                <a:moveTo>
                  <a:pt x="0" y="0"/>
                </a:moveTo>
                <a:lnTo>
                  <a:pt x="902427" y="0"/>
                </a:lnTo>
                <a:lnTo>
                  <a:pt x="902427" y="902427"/>
                </a:lnTo>
                <a:lnTo>
                  <a:pt x="0" y="902427"/>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IE"/>
          </a:p>
        </p:txBody>
      </p:sp>
      <p:sp>
        <p:nvSpPr>
          <p:cNvPr id="32" name="TextBox 32"/>
          <p:cNvSpPr txBox="1"/>
          <p:nvPr/>
        </p:nvSpPr>
        <p:spPr>
          <a:xfrm>
            <a:off x="3911632" y="5427078"/>
            <a:ext cx="2249405" cy="600493"/>
          </a:xfrm>
          <a:prstGeom prst="rect">
            <a:avLst/>
          </a:prstGeom>
        </p:spPr>
        <p:txBody>
          <a:bodyPr lIns="0" tIns="0" rIns="0" bIns="0" rtlCol="0" anchor="t">
            <a:spAutoFit/>
          </a:bodyPr>
          <a:lstStyle/>
          <a:p>
            <a:pPr marL="0" lvl="0" indent="0" algn="ctr">
              <a:lnSpc>
                <a:spcPts val="2272"/>
              </a:lnSpc>
              <a:spcBef>
                <a:spcPct val="0"/>
              </a:spcBef>
            </a:pPr>
            <a:r>
              <a:rPr lang="en-US" sz="2272" u="none" strike="noStrike">
                <a:solidFill>
                  <a:srgbClr val="000000"/>
                </a:solidFill>
                <a:latin typeface="Tahoma"/>
                <a:ea typeface="Tahoma"/>
                <a:cs typeface="Tahoma"/>
                <a:sym typeface="Tahoma"/>
              </a:rPr>
              <a:t>Waste &amp; fertilizer runoff &amp; leaching</a:t>
            </a:r>
          </a:p>
        </p:txBody>
      </p:sp>
      <p:grpSp>
        <p:nvGrpSpPr>
          <p:cNvPr id="33" name="Group 33"/>
          <p:cNvGrpSpPr/>
          <p:nvPr/>
        </p:nvGrpSpPr>
        <p:grpSpPr>
          <a:xfrm>
            <a:off x="6743856" y="5025466"/>
            <a:ext cx="3193988" cy="1101188"/>
            <a:chOff x="0" y="0"/>
            <a:chExt cx="925570" cy="319108"/>
          </a:xfrm>
        </p:grpSpPr>
        <p:sp>
          <p:nvSpPr>
            <p:cNvPr id="34" name="Freeform 34"/>
            <p:cNvSpPr/>
            <p:nvPr/>
          </p:nvSpPr>
          <p:spPr>
            <a:xfrm>
              <a:off x="0" y="0"/>
              <a:ext cx="925570" cy="319108"/>
            </a:xfrm>
            <a:custGeom>
              <a:avLst/>
              <a:gdLst/>
              <a:ahLst/>
              <a:cxnLst/>
              <a:rect l="l" t="t" r="r" b="b"/>
              <a:pathLst>
                <a:path w="925570" h="319108">
                  <a:moveTo>
                    <a:pt x="63022" y="0"/>
                  </a:moveTo>
                  <a:lnTo>
                    <a:pt x="862549" y="0"/>
                  </a:lnTo>
                  <a:cubicBezTo>
                    <a:pt x="879263" y="0"/>
                    <a:pt x="895293" y="6640"/>
                    <a:pt x="907112" y="18459"/>
                  </a:cubicBezTo>
                  <a:cubicBezTo>
                    <a:pt x="918931" y="30277"/>
                    <a:pt x="925570" y="46307"/>
                    <a:pt x="925570" y="63022"/>
                  </a:cubicBezTo>
                  <a:lnTo>
                    <a:pt x="925570" y="256087"/>
                  </a:lnTo>
                  <a:cubicBezTo>
                    <a:pt x="925570" y="272801"/>
                    <a:pt x="918931" y="288831"/>
                    <a:pt x="907112" y="300650"/>
                  </a:cubicBezTo>
                  <a:cubicBezTo>
                    <a:pt x="895293" y="312468"/>
                    <a:pt x="879263" y="319108"/>
                    <a:pt x="862549" y="319108"/>
                  </a:cubicBezTo>
                  <a:lnTo>
                    <a:pt x="63022" y="319108"/>
                  </a:lnTo>
                  <a:cubicBezTo>
                    <a:pt x="46307" y="319108"/>
                    <a:pt x="30277" y="312468"/>
                    <a:pt x="18459" y="300650"/>
                  </a:cubicBezTo>
                  <a:cubicBezTo>
                    <a:pt x="6640" y="288831"/>
                    <a:pt x="0" y="272801"/>
                    <a:pt x="0" y="256087"/>
                  </a:cubicBezTo>
                  <a:lnTo>
                    <a:pt x="0" y="63022"/>
                  </a:lnTo>
                  <a:cubicBezTo>
                    <a:pt x="0" y="46307"/>
                    <a:pt x="6640" y="30277"/>
                    <a:pt x="18459" y="18459"/>
                  </a:cubicBezTo>
                  <a:cubicBezTo>
                    <a:pt x="30277" y="6640"/>
                    <a:pt x="46307" y="0"/>
                    <a:pt x="63022" y="0"/>
                  </a:cubicBezTo>
                  <a:close/>
                </a:path>
              </a:pathLst>
            </a:custGeom>
            <a:solidFill>
              <a:srgbClr val="FFF1E1"/>
            </a:solidFill>
            <a:ln cap="rnd">
              <a:noFill/>
              <a:prstDash val="solid"/>
              <a:round/>
            </a:ln>
          </p:spPr>
          <p:txBody>
            <a:bodyPr/>
            <a:lstStyle/>
            <a:p>
              <a:endParaRPr lang="en-IE"/>
            </a:p>
          </p:txBody>
        </p:sp>
        <p:sp>
          <p:nvSpPr>
            <p:cNvPr id="35" name="TextBox 35"/>
            <p:cNvSpPr txBox="1"/>
            <p:nvPr/>
          </p:nvSpPr>
          <p:spPr>
            <a:xfrm>
              <a:off x="0" y="19050"/>
              <a:ext cx="925570" cy="300058"/>
            </a:xfrm>
            <a:prstGeom prst="rect">
              <a:avLst/>
            </a:prstGeom>
          </p:spPr>
          <p:txBody>
            <a:bodyPr lIns="46170" tIns="46170" rIns="46170" bIns="46170" rtlCol="0" anchor="ctr"/>
            <a:lstStyle/>
            <a:p>
              <a:pPr marL="0" lvl="0" indent="0" algn="ctr">
                <a:lnSpc>
                  <a:spcPts val="2640"/>
                </a:lnSpc>
                <a:spcBef>
                  <a:spcPct val="0"/>
                </a:spcBef>
              </a:pPr>
              <a:endParaRPr/>
            </a:p>
          </p:txBody>
        </p:sp>
      </p:grpSp>
      <p:sp>
        <p:nvSpPr>
          <p:cNvPr id="36" name="Freeform 36"/>
          <p:cNvSpPr/>
          <p:nvPr/>
        </p:nvSpPr>
        <p:spPr>
          <a:xfrm>
            <a:off x="7991696" y="4717530"/>
            <a:ext cx="676820" cy="676820"/>
          </a:xfrm>
          <a:custGeom>
            <a:avLst/>
            <a:gdLst/>
            <a:ahLst/>
            <a:cxnLst/>
            <a:rect l="l" t="t" r="r" b="b"/>
            <a:pathLst>
              <a:path w="902427" h="902427">
                <a:moveTo>
                  <a:pt x="0" y="0"/>
                </a:moveTo>
                <a:lnTo>
                  <a:pt x="902427" y="0"/>
                </a:lnTo>
                <a:lnTo>
                  <a:pt x="902427" y="902427"/>
                </a:lnTo>
                <a:lnTo>
                  <a:pt x="0" y="902427"/>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IE"/>
          </a:p>
        </p:txBody>
      </p:sp>
      <p:sp>
        <p:nvSpPr>
          <p:cNvPr id="37" name="TextBox 37"/>
          <p:cNvSpPr txBox="1"/>
          <p:nvPr/>
        </p:nvSpPr>
        <p:spPr>
          <a:xfrm>
            <a:off x="6840242" y="5439808"/>
            <a:ext cx="3001216" cy="600493"/>
          </a:xfrm>
          <a:prstGeom prst="rect">
            <a:avLst/>
          </a:prstGeom>
        </p:spPr>
        <p:txBody>
          <a:bodyPr lIns="0" tIns="0" rIns="0" bIns="0" rtlCol="0" anchor="t">
            <a:spAutoFit/>
          </a:bodyPr>
          <a:lstStyle/>
          <a:p>
            <a:pPr marL="0" lvl="0" indent="0" algn="ctr">
              <a:lnSpc>
                <a:spcPts val="2272"/>
              </a:lnSpc>
              <a:spcBef>
                <a:spcPct val="0"/>
              </a:spcBef>
            </a:pPr>
            <a:r>
              <a:rPr lang="en-US" sz="2272" u="none" strike="noStrike">
                <a:solidFill>
                  <a:srgbClr val="000000"/>
                </a:solidFill>
                <a:latin typeface="Tahoma"/>
                <a:ea typeface="Tahoma"/>
                <a:cs typeface="Tahoma"/>
                <a:sym typeface="Tahoma"/>
              </a:rPr>
              <a:t>Abundance of nutrients causes algae bloom</a:t>
            </a:r>
          </a:p>
        </p:txBody>
      </p:sp>
      <p:sp>
        <p:nvSpPr>
          <p:cNvPr id="38" name="Freeform 38"/>
          <p:cNvSpPr/>
          <p:nvPr/>
        </p:nvSpPr>
        <p:spPr>
          <a:xfrm rot="21007871">
            <a:off x="10237868" y="3927178"/>
            <a:ext cx="1775575" cy="1869026"/>
          </a:xfrm>
          <a:custGeom>
            <a:avLst/>
            <a:gdLst/>
            <a:ahLst/>
            <a:cxnLst/>
            <a:rect l="l" t="t" r="r" b="b"/>
            <a:pathLst>
              <a:path w="2367433" h="2492035">
                <a:moveTo>
                  <a:pt x="0" y="0"/>
                </a:moveTo>
                <a:lnTo>
                  <a:pt x="2367434" y="0"/>
                </a:lnTo>
                <a:lnTo>
                  <a:pt x="2367434" y="2492035"/>
                </a:lnTo>
                <a:lnTo>
                  <a:pt x="0" y="2492035"/>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IE"/>
          </a:p>
        </p:txBody>
      </p:sp>
      <p:sp>
        <p:nvSpPr>
          <p:cNvPr id="39" name="Freeform 39"/>
          <p:cNvSpPr/>
          <p:nvPr/>
        </p:nvSpPr>
        <p:spPr>
          <a:xfrm rot="851481">
            <a:off x="10686387" y="5672388"/>
            <a:ext cx="225448" cy="524297"/>
          </a:xfrm>
          <a:custGeom>
            <a:avLst/>
            <a:gdLst/>
            <a:ahLst/>
            <a:cxnLst/>
            <a:rect l="l" t="t" r="r" b="b"/>
            <a:pathLst>
              <a:path w="300597" h="699063">
                <a:moveTo>
                  <a:pt x="0" y="0"/>
                </a:moveTo>
                <a:lnTo>
                  <a:pt x="300597" y="0"/>
                </a:lnTo>
                <a:lnTo>
                  <a:pt x="300597" y="699063"/>
                </a:lnTo>
                <a:lnTo>
                  <a:pt x="0" y="699063"/>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IE"/>
          </a:p>
        </p:txBody>
      </p:sp>
      <p:sp>
        <p:nvSpPr>
          <p:cNvPr id="40" name="TextBox 40"/>
          <p:cNvSpPr txBox="1"/>
          <p:nvPr/>
        </p:nvSpPr>
        <p:spPr>
          <a:xfrm>
            <a:off x="7954067" y="8901771"/>
            <a:ext cx="752081" cy="248260"/>
          </a:xfrm>
          <a:prstGeom prst="rect">
            <a:avLst/>
          </a:prstGeom>
        </p:spPr>
        <p:txBody>
          <a:bodyPr lIns="0" tIns="0" rIns="0" bIns="0" rtlCol="0" anchor="t">
            <a:spAutoFit/>
          </a:bodyPr>
          <a:lstStyle/>
          <a:p>
            <a:pPr marL="0" lvl="0" indent="0" algn="l">
              <a:lnSpc>
                <a:spcPts val="1766"/>
              </a:lnSpc>
              <a:spcBef>
                <a:spcPct val="0"/>
              </a:spcBef>
            </a:pPr>
            <a:r>
              <a:rPr lang="en-US" sz="1766" b="1">
                <a:solidFill>
                  <a:srgbClr val="000000"/>
                </a:solidFill>
                <a:latin typeface="Poppins Semi-Bold"/>
                <a:ea typeface="Poppins Semi-Bold"/>
                <a:cs typeface="Poppins Semi-Bold"/>
                <a:sym typeface="Poppins Semi-Bold"/>
              </a:rPr>
              <a:t>Decay</a:t>
            </a:r>
          </a:p>
        </p:txBody>
      </p:sp>
      <p:grpSp>
        <p:nvGrpSpPr>
          <p:cNvPr id="41" name="Group 41"/>
          <p:cNvGrpSpPr/>
          <p:nvPr/>
        </p:nvGrpSpPr>
        <p:grpSpPr>
          <a:xfrm>
            <a:off x="13821026" y="2942691"/>
            <a:ext cx="4258249" cy="8019918"/>
            <a:chOff x="0" y="0"/>
            <a:chExt cx="1121514" cy="2112242"/>
          </a:xfrm>
        </p:grpSpPr>
        <p:sp>
          <p:nvSpPr>
            <p:cNvPr id="42" name="Freeform 42"/>
            <p:cNvSpPr/>
            <p:nvPr/>
          </p:nvSpPr>
          <p:spPr>
            <a:xfrm>
              <a:off x="0" y="0"/>
              <a:ext cx="1121514" cy="2112242"/>
            </a:xfrm>
            <a:custGeom>
              <a:avLst/>
              <a:gdLst/>
              <a:ahLst/>
              <a:cxnLst/>
              <a:rect l="l" t="t" r="r" b="b"/>
              <a:pathLst>
                <a:path w="1121514" h="2112242">
                  <a:moveTo>
                    <a:pt x="61815" y="0"/>
                  </a:moveTo>
                  <a:lnTo>
                    <a:pt x="1059699" y="0"/>
                  </a:lnTo>
                  <a:cubicBezTo>
                    <a:pt x="1093838" y="0"/>
                    <a:pt x="1121514" y="27676"/>
                    <a:pt x="1121514" y="61815"/>
                  </a:cubicBezTo>
                  <a:lnTo>
                    <a:pt x="1121514" y="2050426"/>
                  </a:lnTo>
                  <a:cubicBezTo>
                    <a:pt x="1121514" y="2084566"/>
                    <a:pt x="1093838" y="2112242"/>
                    <a:pt x="1059699" y="2112242"/>
                  </a:cubicBezTo>
                  <a:lnTo>
                    <a:pt x="61815" y="2112242"/>
                  </a:lnTo>
                  <a:cubicBezTo>
                    <a:pt x="45421" y="2112242"/>
                    <a:pt x="29698" y="2105729"/>
                    <a:pt x="18105" y="2094136"/>
                  </a:cubicBezTo>
                  <a:cubicBezTo>
                    <a:pt x="6513" y="2082544"/>
                    <a:pt x="0" y="2066821"/>
                    <a:pt x="0" y="2050426"/>
                  </a:cubicBezTo>
                  <a:lnTo>
                    <a:pt x="0" y="61815"/>
                  </a:lnTo>
                  <a:cubicBezTo>
                    <a:pt x="0" y="45421"/>
                    <a:pt x="6513" y="29698"/>
                    <a:pt x="18105" y="18105"/>
                  </a:cubicBezTo>
                  <a:cubicBezTo>
                    <a:pt x="29698" y="6513"/>
                    <a:pt x="45421" y="0"/>
                    <a:pt x="61815" y="0"/>
                  </a:cubicBezTo>
                  <a:close/>
                </a:path>
              </a:pathLst>
            </a:custGeom>
            <a:solidFill>
              <a:srgbClr val="E2EDC3"/>
            </a:solidFill>
          </p:spPr>
          <p:txBody>
            <a:bodyPr/>
            <a:lstStyle/>
            <a:p>
              <a:endParaRPr lang="en-IE"/>
            </a:p>
          </p:txBody>
        </p:sp>
        <p:sp>
          <p:nvSpPr>
            <p:cNvPr id="43" name="TextBox 43"/>
            <p:cNvSpPr txBox="1"/>
            <p:nvPr/>
          </p:nvSpPr>
          <p:spPr>
            <a:xfrm>
              <a:off x="0" y="47625"/>
              <a:ext cx="1121514" cy="2064617"/>
            </a:xfrm>
            <a:prstGeom prst="rect">
              <a:avLst/>
            </a:prstGeom>
          </p:spPr>
          <p:txBody>
            <a:bodyPr lIns="50800" tIns="50800" rIns="50800" bIns="50800" rtlCol="0" anchor="ctr"/>
            <a:lstStyle/>
            <a:p>
              <a:pPr algn="ctr">
                <a:lnSpc>
                  <a:spcPts val="2262"/>
                </a:lnSpc>
              </a:pPr>
              <a:endParaRPr/>
            </a:p>
          </p:txBody>
        </p:sp>
      </p:grpSp>
      <p:grpSp>
        <p:nvGrpSpPr>
          <p:cNvPr id="44" name="Group 44"/>
          <p:cNvGrpSpPr/>
          <p:nvPr/>
        </p:nvGrpSpPr>
        <p:grpSpPr>
          <a:xfrm>
            <a:off x="14104603" y="4355214"/>
            <a:ext cx="3691095" cy="2956665"/>
            <a:chOff x="0" y="0"/>
            <a:chExt cx="571847" cy="458065"/>
          </a:xfrm>
        </p:grpSpPr>
        <p:sp>
          <p:nvSpPr>
            <p:cNvPr id="45" name="Freeform 45"/>
            <p:cNvSpPr/>
            <p:nvPr/>
          </p:nvSpPr>
          <p:spPr>
            <a:xfrm>
              <a:off x="0" y="0"/>
              <a:ext cx="571847" cy="458065"/>
            </a:xfrm>
            <a:custGeom>
              <a:avLst/>
              <a:gdLst/>
              <a:ahLst/>
              <a:cxnLst/>
              <a:rect l="l" t="t" r="r" b="b"/>
              <a:pathLst>
                <a:path w="571847" h="458065">
                  <a:moveTo>
                    <a:pt x="48242" y="0"/>
                  </a:moveTo>
                  <a:lnTo>
                    <a:pt x="523606" y="0"/>
                  </a:lnTo>
                  <a:cubicBezTo>
                    <a:pt x="550249" y="0"/>
                    <a:pt x="571847" y="21598"/>
                    <a:pt x="571847" y="48242"/>
                  </a:cubicBezTo>
                  <a:lnTo>
                    <a:pt x="571847" y="409823"/>
                  </a:lnTo>
                  <a:cubicBezTo>
                    <a:pt x="571847" y="422618"/>
                    <a:pt x="566765" y="434888"/>
                    <a:pt x="557718" y="443935"/>
                  </a:cubicBezTo>
                  <a:cubicBezTo>
                    <a:pt x="548670" y="452982"/>
                    <a:pt x="536400" y="458065"/>
                    <a:pt x="523606" y="458065"/>
                  </a:cubicBezTo>
                  <a:lnTo>
                    <a:pt x="48242" y="458065"/>
                  </a:lnTo>
                  <a:cubicBezTo>
                    <a:pt x="21598" y="458065"/>
                    <a:pt x="0" y="436466"/>
                    <a:pt x="0" y="409823"/>
                  </a:cubicBezTo>
                  <a:lnTo>
                    <a:pt x="0" y="48242"/>
                  </a:lnTo>
                  <a:cubicBezTo>
                    <a:pt x="0" y="21598"/>
                    <a:pt x="21598" y="0"/>
                    <a:pt x="48242" y="0"/>
                  </a:cubicBezTo>
                  <a:close/>
                </a:path>
              </a:pathLst>
            </a:custGeom>
            <a:blipFill>
              <a:blip r:embed="rId12" cstate="email">
                <a:extLst>
                  <a:ext uri="{28A0092B-C50C-407E-A947-70E740481C1C}">
                    <a14:useLocalDpi xmlns:a14="http://schemas.microsoft.com/office/drawing/2010/main"/>
                  </a:ext>
                </a:extLst>
              </a:blip>
              <a:stretch>
                <a:fillRect/>
              </a:stretch>
            </a:blipFill>
          </p:spPr>
          <p:txBody>
            <a:bodyPr/>
            <a:lstStyle/>
            <a:p>
              <a:endParaRPr lang="en-IE"/>
            </a:p>
          </p:txBody>
        </p:sp>
      </p:grpSp>
      <p:sp>
        <p:nvSpPr>
          <p:cNvPr id="46" name="TextBox 46"/>
          <p:cNvSpPr txBox="1"/>
          <p:nvPr/>
        </p:nvSpPr>
        <p:spPr>
          <a:xfrm>
            <a:off x="1028700" y="2514066"/>
            <a:ext cx="11120727" cy="428625"/>
          </a:xfrm>
          <a:prstGeom prst="rect">
            <a:avLst/>
          </a:prstGeom>
        </p:spPr>
        <p:txBody>
          <a:bodyPr lIns="0" tIns="0" rIns="0" bIns="0" rtlCol="0" anchor="t">
            <a:spAutoFit/>
          </a:bodyPr>
          <a:lstStyle/>
          <a:p>
            <a:pPr algn="l">
              <a:lnSpc>
                <a:spcPts val="3300"/>
              </a:lnSpc>
            </a:pPr>
            <a:r>
              <a:rPr lang="en-US" sz="3000" spc="-15">
                <a:solidFill>
                  <a:srgbClr val="000000"/>
                </a:solidFill>
                <a:latin typeface="Tahoma"/>
                <a:ea typeface="Tahoma"/>
                <a:cs typeface="Tahoma"/>
                <a:sym typeface="Tahoma"/>
              </a:rPr>
              <a:t>Nearly </a:t>
            </a:r>
            <a:r>
              <a:rPr lang="en-US" sz="3000" b="1" spc="-15">
                <a:solidFill>
                  <a:srgbClr val="03A64A"/>
                </a:solidFill>
                <a:latin typeface="Tahoma Bold"/>
                <a:ea typeface="Tahoma Bold"/>
                <a:cs typeface="Tahoma Bold"/>
                <a:sym typeface="Tahoma Bold"/>
              </a:rPr>
              <a:t>half </a:t>
            </a:r>
            <a:r>
              <a:rPr lang="en-US" sz="3000" spc="-15">
                <a:solidFill>
                  <a:srgbClr val="000000"/>
                </a:solidFill>
                <a:latin typeface="Tahoma"/>
                <a:ea typeface="Tahoma"/>
                <a:cs typeface="Tahoma"/>
                <a:sym typeface="Tahoma"/>
              </a:rPr>
              <a:t>of Ireland’s surface waters are unhealthy or at-risk. </a:t>
            </a:r>
          </a:p>
        </p:txBody>
      </p:sp>
      <p:sp>
        <p:nvSpPr>
          <p:cNvPr id="47" name="TextBox 47"/>
          <p:cNvSpPr txBox="1"/>
          <p:nvPr/>
        </p:nvSpPr>
        <p:spPr>
          <a:xfrm>
            <a:off x="1028700" y="1141623"/>
            <a:ext cx="14569398" cy="1076326"/>
          </a:xfrm>
          <a:prstGeom prst="rect">
            <a:avLst/>
          </a:prstGeom>
        </p:spPr>
        <p:txBody>
          <a:bodyPr lIns="0" tIns="0" rIns="0" bIns="0" rtlCol="0" anchor="t">
            <a:spAutoFit/>
          </a:bodyPr>
          <a:lstStyle/>
          <a:p>
            <a:pPr marL="0" lvl="0" indent="0" algn="l">
              <a:lnSpc>
                <a:spcPts val="7200"/>
              </a:lnSpc>
              <a:spcBef>
                <a:spcPct val="0"/>
              </a:spcBef>
            </a:pPr>
            <a:r>
              <a:rPr lang="en-US" sz="8000" b="1" spc="-40">
                <a:solidFill>
                  <a:srgbClr val="03A64A"/>
                </a:solidFill>
                <a:latin typeface="Poppins Bold"/>
                <a:ea typeface="Poppins Bold"/>
                <a:cs typeface="Poppins Bold"/>
                <a:sym typeface="Poppins Bold"/>
              </a:rPr>
              <a:t>Impacts of Water Pollution</a:t>
            </a:r>
          </a:p>
        </p:txBody>
      </p:sp>
      <p:sp>
        <p:nvSpPr>
          <p:cNvPr id="48" name="TextBox 48"/>
          <p:cNvSpPr txBox="1"/>
          <p:nvPr/>
        </p:nvSpPr>
        <p:spPr>
          <a:xfrm>
            <a:off x="5407361" y="3436087"/>
            <a:ext cx="3603850" cy="530225"/>
          </a:xfrm>
          <a:prstGeom prst="rect">
            <a:avLst/>
          </a:prstGeom>
        </p:spPr>
        <p:txBody>
          <a:bodyPr lIns="0" tIns="0" rIns="0" bIns="0" rtlCol="0" anchor="t">
            <a:spAutoFit/>
          </a:bodyPr>
          <a:lstStyle/>
          <a:p>
            <a:pPr algn="l">
              <a:lnSpc>
                <a:spcPts val="3849"/>
              </a:lnSpc>
            </a:pPr>
            <a:r>
              <a:rPr lang="en-US" sz="3499" b="1" spc="-17">
                <a:solidFill>
                  <a:srgbClr val="000000"/>
                </a:solidFill>
                <a:latin typeface="Poppins Semi-Bold"/>
                <a:ea typeface="Poppins Semi-Bold"/>
                <a:cs typeface="Poppins Semi-Bold"/>
                <a:sym typeface="Poppins Semi-Bold"/>
              </a:rPr>
              <a:t>Eutrophication</a:t>
            </a:r>
          </a:p>
        </p:txBody>
      </p:sp>
      <p:sp>
        <p:nvSpPr>
          <p:cNvPr id="49" name="TextBox 49"/>
          <p:cNvSpPr txBox="1"/>
          <p:nvPr/>
        </p:nvSpPr>
        <p:spPr>
          <a:xfrm>
            <a:off x="14104603" y="3303689"/>
            <a:ext cx="3637579" cy="747395"/>
          </a:xfrm>
          <a:prstGeom prst="rect">
            <a:avLst/>
          </a:prstGeom>
        </p:spPr>
        <p:txBody>
          <a:bodyPr lIns="0" tIns="0" rIns="0" bIns="0" rtlCol="0" anchor="t">
            <a:spAutoFit/>
          </a:bodyPr>
          <a:lstStyle/>
          <a:p>
            <a:pPr algn="ctr">
              <a:lnSpc>
                <a:spcPts val="2860"/>
              </a:lnSpc>
            </a:pPr>
            <a:r>
              <a:rPr lang="en-US" sz="2600" b="1" i="1" spc="-13">
                <a:solidFill>
                  <a:srgbClr val="000000"/>
                </a:solidFill>
                <a:latin typeface="Poppins Medium Italics"/>
                <a:ea typeface="Poppins Medium Italics"/>
                <a:cs typeface="Poppins Medium Italics"/>
                <a:sym typeface="Poppins Medium Italics"/>
              </a:rPr>
              <a:t>Eutrophication in Ireland</a:t>
            </a:r>
          </a:p>
        </p:txBody>
      </p:sp>
      <p:sp>
        <p:nvSpPr>
          <p:cNvPr id="50" name="TextBox 50"/>
          <p:cNvSpPr txBox="1"/>
          <p:nvPr/>
        </p:nvSpPr>
        <p:spPr>
          <a:xfrm>
            <a:off x="14104603" y="7540479"/>
            <a:ext cx="3691095" cy="1547199"/>
          </a:xfrm>
          <a:prstGeom prst="rect">
            <a:avLst/>
          </a:prstGeom>
        </p:spPr>
        <p:txBody>
          <a:bodyPr lIns="0" tIns="0" rIns="0" bIns="0" rtlCol="0" anchor="t">
            <a:spAutoFit/>
          </a:bodyPr>
          <a:lstStyle/>
          <a:p>
            <a:pPr algn="ctr">
              <a:lnSpc>
                <a:spcPts val="2413"/>
              </a:lnSpc>
            </a:pPr>
            <a:r>
              <a:rPr lang="en-US" sz="2413" spc="-12">
                <a:solidFill>
                  <a:srgbClr val="000000"/>
                </a:solidFill>
                <a:latin typeface="Tahoma"/>
                <a:ea typeface="Tahoma"/>
                <a:cs typeface="Tahoma"/>
                <a:sym typeface="Tahoma"/>
              </a:rPr>
              <a:t>The main water quality issue in Ireland is excess nutrients from agriculture and waste water causing eutrophication. </a:t>
            </a:r>
          </a:p>
        </p:txBody>
      </p:sp>
      <p:sp>
        <p:nvSpPr>
          <p:cNvPr id="51" name="TextBox 51"/>
          <p:cNvSpPr txBox="1"/>
          <p:nvPr/>
        </p:nvSpPr>
        <p:spPr>
          <a:xfrm>
            <a:off x="14104603" y="9192453"/>
            <a:ext cx="3664337" cy="632799"/>
          </a:xfrm>
          <a:prstGeom prst="rect">
            <a:avLst/>
          </a:prstGeom>
        </p:spPr>
        <p:txBody>
          <a:bodyPr lIns="0" tIns="0" rIns="0" bIns="0" rtlCol="0" anchor="t">
            <a:spAutoFit/>
          </a:bodyPr>
          <a:lstStyle/>
          <a:p>
            <a:pPr algn="ctr">
              <a:lnSpc>
                <a:spcPts val="2413"/>
              </a:lnSpc>
            </a:pPr>
            <a:r>
              <a:rPr lang="en-US" sz="2413" spc="-12">
                <a:solidFill>
                  <a:srgbClr val="000000"/>
                </a:solidFill>
                <a:latin typeface="Tahoma"/>
                <a:ea typeface="Tahoma"/>
                <a:cs typeface="Tahoma"/>
                <a:sym typeface="Tahoma"/>
              </a:rPr>
              <a:t>Look out for eutrophication on your next outing!</a:t>
            </a:r>
          </a:p>
        </p:txBody>
      </p:sp>
      <p:sp>
        <p:nvSpPr>
          <p:cNvPr id="52" name="AutoShape 52"/>
          <p:cNvSpPr/>
          <p:nvPr/>
        </p:nvSpPr>
        <p:spPr>
          <a:xfrm>
            <a:off x="14349255" y="4127601"/>
            <a:ext cx="3148275" cy="0"/>
          </a:xfrm>
          <a:prstGeom prst="line">
            <a:avLst/>
          </a:prstGeom>
          <a:ln w="19050" cap="rnd">
            <a:solidFill>
              <a:srgbClr val="1B3F72"/>
            </a:solidFill>
            <a:prstDash val="solid"/>
            <a:headEnd type="none" w="sm" len="sm"/>
            <a:tailEnd type="none" w="sm" len="sm"/>
          </a:ln>
        </p:spPr>
        <p:txBody>
          <a:bodyPr/>
          <a:lstStyle/>
          <a:p>
            <a:endParaRPr lang="en-IE"/>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3A64A"/>
        </a:solidFill>
        <a:effectLst/>
      </p:bgPr>
    </p:bg>
    <p:spTree>
      <p:nvGrpSpPr>
        <p:cNvPr id="1" name=""/>
        <p:cNvGrpSpPr/>
        <p:nvPr/>
      </p:nvGrpSpPr>
      <p:grpSpPr>
        <a:xfrm>
          <a:off x="0" y="0"/>
          <a:ext cx="0" cy="0"/>
          <a:chOff x="0" y="0"/>
          <a:chExt cx="0" cy="0"/>
        </a:xfrm>
      </p:grpSpPr>
      <p:sp>
        <p:nvSpPr>
          <p:cNvPr id="2" name="Freeform 2"/>
          <p:cNvSpPr/>
          <p:nvPr/>
        </p:nvSpPr>
        <p:spPr>
          <a:xfrm>
            <a:off x="10429263" y="5273616"/>
            <a:ext cx="5510903" cy="4518940"/>
          </a:xfrm>
          <a:custGeom>
            <a:avLst/>
            <a:gdLst/>
            <a:ahLst/>
            <a:cxnLst/>
            <a:rect l="l" t="t" r="r" b="b"/>
            <a:pathLst>
              <a:path w="5510903" h="4518940">
                <a:moveTo>
                  <a:pt x="0" y="0"/>
                </a:moveTo>
                <a:lnTo>
                  <a:pt x="5510903" y="0"/>
                </a:lnTo>
                <a:lnTo>
                  <a:pt x="5510903" y="4518940"/>
                </a:lnTo>
                <a:lnTo>
                  <a:pt x="0" y="451894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3" name="Freeform 3"/>
          <p:cNvSpPr/>
          <p:nvPr/>
        </p:nvSpPr>
        <p:spPr>
          <a:xfrm>
            <a:off x="11169663" y="1671396"/>
            <a:ext cx="4613102" cy="4336316"/>
          </a:xfrm>
          <a:custGeom>
            <a:avLst/>
            <a:gdLst/>
            <a:ahLst/>
            <a:cxnLst/>
            <a:rect l="l" t="t" r="r" b="b"/>
            <a:pathLst>
              <a:path w="4613102" h="4336316">
                <a:moveTo>
                  <a:pt x="0" y="0"/>
                </a:moveTo>
                <a:lnTo>
                  <a:pt x="4613101" y="0"/>
                </a:lnTo>
                <a:lnTo>
                  <a:pt x="4613101" y="4336315"/>
                </a:lnTo>
                <a:lnTo>
                  <a:pt x="0" y="4336315"/>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IE"/>
          </a:p>
        </p:txBody>
      </p:sp>
      <p:sp>
        <p:nvSpPr>
          <p:cNvPr id="4" name="Freeform 4"/>
          <p:cNvSpPr/>
          <p:nvPr/>
        </p:nvSpPr>
        <p:spPr>
          <a:xfrm rot="1457413">
            <a:off x="13174446" y="316540"/>
            <a:ext cx="2910783" cy="2430504"/>
          </a:xfrm>
          <a:custGeom>
            <a:avLst/>
            <a:gdLst/>
            <a:ahLst/>
            <a:cxnLst/>
            <a:rect l="l" t="t" r="r" b="b"/>
            <a:pathLst>
              <a:path w="2910783" h="2430504">
                <a:moveTo>
                  <a:pt x="0" y="0"/>
                </a:moveTo>
                <a:lnTo>
                  <a:pt x="2910782" y="0"/>
                </a:lnTo>
                <a:lnTo>
                  <a:pt x="2910782" y="2430504"/>
                </a:lnTo>
                <a:lnTo>
                  <a:pt x="0" y="243050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IE"/>
          </a:p>
        </p:txBody>
      </p:sp>
      <p:grpSp>
        <p:nvGrpSpPr>
          <p:cNvPr id="5" name="Group 5"/>
          <p:cNvGrpSpPr/>
          <p:nvPr/>
        </p:nvGrpSpPr>
        <p:grpSpPr>
          <a:xfrm>
            <a:off x="1028700" y="2849593"/>
            <a:ext cx="8624126" cy="4683493"/>
            <a:chOff x="0" y="0"/>
            <a:chExt cx="11498835" cy="6244657"/>
          </a:xfrm>
        </p:grpSpPr>
        <p:sp>
          <p:nvSpPr>
            <p:cNvPr id="6" name="TextBox 6"/>
            <p:cNvSpPr txBox="1"/>
            <p:nvPr/>
          </p:nvSpPr>
          <p:spPr>
            <a:xfrm>
              <a:off x="0" y="0"/>
              <a:ext cx="11498835" cy="4159405"/>
            </a:xfrm>
            <a:prstGeom prst="rect">
              <a:avLst/>
            </a:prstGeom>
          </p:spPr>
          <p:txBody>
            <a:bodyPr lIns="0" tIns="0" rIns="0" bIns="0" rtlCol="0" anchor="t">
              <a:spAutoFit/>
            </a:bodyPr>
            <a:lstStyle/>
            <a:p>
              <a:pPr algn="ctr">
                <a:lnSpc>
                  <a:spcPts val="7946"/>
                </a:lnSpc>
              </a:pPr>
              <a:r>
                <a:rPr lang="en-US" sz="7224" b="1">
                  <a:solidFill>
                    <a:srgbClr val="FFFFFF"/>
                  </a:solidFill>
                  <a:latin typeface="Poppins Semi-Bold"/>
                  <a:ea typeface="Poppins Semi-Bold"/>
                  <a:cs typeface="Poppins Semi-Bold"/>
                  <a:sym typeface="Poppins Semi-Bold"/>
                </a:rPr>
                <a:t>Is your local river a good place to release a fish pet?</a:t>
              </a:r>
            </a:p>
          </p:txBody>
        </p:sp>
        <p:sp>
          <p:nvSpPr>
            <p:cNvPr id="7" name="TextBox 7"/>
            <p:cNvSpPr txBox="1"/>
            <p:nvPr/>
          </p:nvSpPr>
          <p:spPr>
            <a:xfrm>
              <a:off x="0" y="4776632"/>
              <a:ext cx="11498835" cy="1468025"/>
            </a:xfrm>
            <a:prstGeom prst="rect">
              <a:avLst/>
            </a:prstGeom>
          </p:spPr>
          <p:txBody>
            <a:bodyPr lIns="0" tIns="0" rIns="0" bIns="0" rtlCol="0" anchor="t">
              <a:spAutoFit/>
            </a:bodyPr>
            <a:lstStyle/>
            <a:p>
              <a:pPr marL="0" lvl="0" indent="0" algn="ctr">
                <a:lnSpc>
                  <a:spcPts val="7946"/>
                </a:lnSpc>
                <a:spcBef>
                  <a:spcPct val="0"/>
                </a:spcBef>
              </a:pPr>
              <a:r>
                <a:rPr lang="en-US" sz="7224" b="1" u="none" strike="noStrike">
                  <a:solidFill>
                    <a:srgbClr val="FFFFFF"/>
                  </a:solidFill>
                  <a:latin typeface="Poppins Semi-Bold"/>
                  <a:ea typeface="Poppins Semi-Bold"/>
                  <a:cs typeface="Poppins Semi-Bold"/>
                  <a:sym typeface="Poppins Semi-Bold"/>
                </a:rPr>
                <a:t>Why or why not?</a:t>
              </a: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1054561" y="2768304"/>
            <a:ext cx="16230600" cy="3039475"/>
            <a:chOff x="0" y="0"/>
            <a:chExt cx="4274726" cy="800520"/>
          </a:xfrm>
        </p:grpSpPr>
        <p:sp>
          <p:nvSpPr>
            <p:cNvPr id="4" name="Freeform 4"/>
            <p:cNvSpPr/>
            <p:nvPr/>
          </p:nvSpPr>
          <p:spPr>
            <a:xfrm>
              <a:off x="0" y="0"/>
              <a:ext cx="4274726" cy="800520"/>
            </a:xfrm>
            <a:custGeom>
              <a:avLst/>
              <a:gdLst/>
              <a:ahLst/>
              <a:cxnLst/>
              <a:rect l="l" t="t" r="r" b="b"/>
              <a:pathLst>
                <a:path w="4274726" h="800520">
                  <a:moveTo>
                    <a:pt x="23373" y="0"/>
                  </a:moveTo>
                  <a:lnTo>
                    <a:pt x="4251353" y="0"/>
                  </a:lnTo>
                  <a:cubicBezTo>
                    <a:pt x="4264261" y="0"/>
                    <a:pt x="4274726" y="10464"/>
                    <a:pt x="4274726" y="23373"/>
                  </a:cubicBezTo>
                  <a:lnTo>
                    <a:pt x="4274726" y="777147"/>
                  </a:lnTo>
                  <a:cubicBezTo>
                    <a:pt x="4274726" y="790056"/>
                    <a:pt x="4264261" y="800520"/>
                    <a:pt x="4251353" y="800520"/>
                  </a:cubicBezTo>
                  <a:lnTo>
                    <a:pt x="23373" y="800520"/>
                  </a:lnTo>
                  <a:cubicBezTo>
                    <a:pt x="10464" y="800520"/>
                    <a:pt x="0" y="790056"/>
                    <a:pt x="0" y="777147"/>
                  </a:cubicBezTo>
                  <a:lnTo>
                    <a:pt x="0" y="23373"/>
                  </a:lnTo>
                  <a:cubicBezTo>
                    <a:pt x="0" y="10464"/>
                    <a:pt x="10464" y="0"/>
                    <a:pt x="23373" y="0"/>
                  </a:cubicBezTo>
                  <a:close/>
                </a:path>
              </a:pathLst>
            </a:custGeom>
            <a:solidFill>
              <a:srgbClr val="ECF2F6"/>
            </a:solidFill>
          </p:spPr>
          <p:txBody>
            <a:bodyPr/>
            <a:lstStyle/>
            <a:p>
              <a:endParaRPr lang="en-IE"/>
            </a:p>
          </p:txBody>
        </p:sp>
        <p:sp>
          <p:nvSpPr>
            <p:cNvPr id="5" name="TextBox 5"/>
            <p:cNvSpPr txBox="1"/>
            <p:nvPr/>
          </p:nvSpPr>
          <p:spPr>
            <a:xfrm>
              <a:off x="0" y="47625"/>
              <a:ext cx="4274726" cy="752895"/>
            </a:xfrm>
            <a:prstGeom prst="rect">
              <a:avLst/>
            </a:prstGeom>
          </p:spPr>
          <p:txBody>
            <a:bodyPr lIns="50800" tIns="50800" rIns="50800" bIns="50800" rtlCol="0" anchor="ctr"/>
            <a:lstStyle/>
            <a:p>
              <a:pPr algn="ctr">
                <a:lnSpc>
                  <a:spcPts val="2262"/>
                </a:lnSpc>
              </a:pPr>
              <a:endParaRPr/>
            </a:p>
          </p:txBody>
        </p:sp>
      </p:grpSp>
      <p:grpSp>
        <p:nvGrpSpPr>
          <p:cNvPr id="6" name="Group 6"/>
          <p:cNvGrpSpPr/>
          <p:nvPr/>
        </p:nvGrpSpPr>
        <p:grpSpPr>
          <a:xfrm>
            <a:off x="1441503" y="3236268"/>
            <a:ext cx="4322162" cy="582086"/>
            <a:chOff x="0" y="0"/>
            <a:chExt cx="1138347" cy="153307"/>
          </a:xfrm>
        </p:grpSpPr>
        <p:sp>
          <p:nvSpPr>
            <p:cNvPr id="7" name="Freeform 7"/>
            <p:cNvSpPr/>
            <p:nvPr/>
          </p:nvSpPr>
          <p:spPr>
            <a:xfrm>
              <a:off x="0" y="0"/>
              <a:ext cx="1138347" cy="153307"/>
            </a:xfrm>
            <a:custGeom>
              <a:avLst/>
              <a:gdLst/>
              <a:ahLst/>
              <a:cxnLst/>
              <a:rect l="l" t="t" r="r" b="b"/>
              <a:pathLst>
                <a:path w="1138347" h="153307">
                  <a:moveTo>
                    <a:pt x="26868" y="0"/>
                  </a:moveTo>
                  <a:lnTo>
                    <a:pt x="1111479" y="0"/>
                  </a:lnTo>
                  <a:cubicBezTo>
                    <a:pt x="1126318" y="0"/>
                    <a:pt x="1138347" y="12029"/>
                    <a:pt x="1138347" y="26868"/>
                  </a:cubicBezTo>
                  <a:lnTo>
                    <a:pt x="1138347" y="126438"/>
                  </a:lnTo>
                  <a:cubicBezTo>
                    <a:pt x="1138347" y="141277"/>
                    <a:pt x="1126318" y="153307"/>
                    <a:pt x="1111479" y="153307"/>
                  </a:cubicBezTo>
                  <a:lnTo>
                    <a:pt x="26868" y="153307"/>
                  </a:lnTo>
                  <a:cubicBezTo>
                    <a:pt x="12029" y="153307"/>
                    <a:pt x="0" y="141277"/>
                    <a:pt x="0" y="126438"/>
                  </a:cubicBezTo>
                  <a:lnTo>
                    <a:pt x="0" y="26868"/>
                  </a:lnTo>
                  <a:cubicBezTo>
                    <a:pt x="0" y="12029"/>
                    <a:pt x="12029" y="0"/>
                    <a:pt x="26868" y="0"/>
                  </a:cubicBezTo>
                  <a:close/>
                </a:path>
              </a:pathLst>
            </a:custGeom>
            <a:solidFill>
              <a:srgbClr val="0076BF"/>
            </a:solidFill>
          </p:spPr>
          <p:txBody>
            <a:bodyPr/>
            <a:lstStyle/>
            <a:p>
              <a:endParaRPr lang="en-IE"/>
            </a:p>
          </p:txBody>
        </p:sp>
        <p:sp>
          <p:nvSpPr>
            <p:cNvPr id="8" name="TextBox 8"/>
            <p:cNvSpPr txBox="1"/>
            <p:nvPr/>
          </p:nvSpPr>
          <p:spPr>
            <a:xfrm>
              <a:off x="0" y="19050"/>
              <a:ext cx="1138347" cy="134257"/>
            </a:xfrm>
            <a:prstGeom prst="rect">
              <a:avLst/>
            </a:prstGeom>
          </p:spPr>
          <p:txBody>
            <a:bodyPr lIns="50800" tIns="50800" rIns="50800" bIns="50800" rtlCol="0" anchor="ctr"/>
            <a:lstStyle/>
            <a:p>
              <a:pPr algn="ctr">
                <a:lnSpc>
                  <a:spcPts val="2640"/>
                </a:lnSpc>
              </a:pPr>
              <a:endParaRPr/>
            </a:p>
          </p:txBody>
        </p:sp>
      </p:grpSp>
      <p:sp>
        <p:nvSpPr>
          <p:cNvPr id="9" name="TextBox 9"/>
          <p:cNvSpPr txBox="1"/>
          <p:nvPr/>
        </p:nvSpPr>
        <p:spPr>
          <a:xfrm>
            <a:off x="1914175" y="3308598"/>
            <a:ext cx="3376818" cy="475139"/>
          </a:xfrm>
          <a:prstGeom prst="rect">
            <a:avLst/>
          </a:prstGeom>
        </p:spPr>
        <p:txBody>
          <a:bodyPr lIns="0" tIns="0" rIns="0" bIns="0" rtlCol="0" anchor="t">
            <a:spAutoFit/>
          </a:bodyPr>
          <a:lstStyle/>
          <a:p>
            <a:pPr algn="ctr">
              <a:lnSpc>
                <a:spcPts val="3409"/>
              </a:lnSpc>
            </a:pPr>
            <a:r>
              <a:rPr lang="en-US" sz="3099" b="1" spc="-15" dirty="0">
                <a:solidFill>
                  <a:srgbClr val="FFFFFF"/>
                </a:solidFill>
                <a:latin typeface="Poppins Semi-Bold"/>
                <a:ea typeface="Poppins Semi-Bold"/>
                <a:cs typeface="Poppins Semi-Bold"/>
                <a:sym typeface="Poppins Semi-Bold"/>
              </a:rPr>
              <a:t>Alien species:</a:t>
            </a:r>
          </a:p>
        </p:txBody>
      </p:sp>
      <p:grpSp>
        <p:nvGrpSpPr>
          <p:cNvPr id="10" name="Group 10"/>
          <p:cNvGrpSpPr/>
          <p:nvPr/>
        </p:nvGrpSpPr>
        <p:grpSpPr>
          <a:xfrm>
            <a:off x="1441503" y="4288041"/>
            <a:ext cx="4322162" cy="582086"/>
            <a:chOff x="0" y="0"/>
            <a:chExt cx="1138347" cy="153307"/>
          </a:xfrm>
        </p:grpSpPr>
        <p:sp>
          <p:nvSpPr>
            <p:cNvPr id="11" name="Freeform 11"/>
            <p:cNvSpPr/>
            <p:nvPr/>
          </p:nvSpPr>
          <p:spPr>
            <a:xfrm>
              <a:off x="0" y="0"/>
              <a:ext cx="1138347" cy="153307"/>
            </a:xfrm>
            <a:custGeom>
              <a:avLst/>
              <a:gdLst/>
              <a:ahLst/>
              <a:cxnLst/>
              <a:rect l="l" t="t" r="r" b="b"/>
              <a:pathLst>
                <a:path w="1138347" h="153307">
                  <a:moveTo>
                    <a:pt x="26868" y="0"/>
                  </a:moveTo>
                  <a:lnTo>
                    <a:pt x="1111479" y="0"/>
                  </a:lnTo>
                  <a:cubicBezTo>
                    <a:pt x="1126318" y="0"/>
                    <a:pt x="1138347" y="12029"/>
                    <a:pt x="1138347" y="26868"/>
                  </a:cubicBezTo>
                  <a:lnTo>
                    <a:pt x="1138347" y="126438"/>
                  </a:lnTo>
                  <a:cubicBezTo>
                    <a:pt x="1138347" y="141277"/>
                    <a:pt x="1126318" y="153307"/>
                    <a:pt x="1111479" y="153307"/>
                  </a:cubicBezTo>
                  <a:lnTo>
                    <a:pt x="26868" y="153307"/>
                  </a:lnTo>
                  <a:cubicBezTo>
                    <a:pt x="12029" y="153307"/>
                    <a:pt x="0" y="141277"/>
                    <a:pt x="0" y="126438"/>
                  </a:cubicBezTo>
                  <a:lnTo>
                    <a:pt x="0" y="26868"/>
                  </a:lnTo>
                  <a:cubicBezTo>
                    <a:pt x="0" y="12029"/>
                    <a:pt x="12029" y="0"/>
                    <a:pt x="26868" y="0"/>
                  </a:cubicBezTo>
                  <a:close/>
                </a:path>
              </a:pathLst>
            </a:custGeom>
            <a:solidFill>
              <a:srgbClr val="0076BF"/>
            </a:solidFill>
          </p:spPr>
          <p:txBody>
            <a:bodyPr/>
            <a:lstStyle/>
            <a:p>
              <a:endParaRPr lang="en-IE"/>
            </a:p>
          </p:txBody>
        </p:sp>
        <p:sp>
          <p:nvSpPr>
            <p:cNvPr id="12" name="TextBox 12"/>
            <p:cNvSpPr txBox="1"/>
            <p:nvPr/>
          </p:nvSpPr>
          <p:spPr>
            <a:xfrm>
              <a:off x="0" y="19050"/>
              <a:ext cx="1138347" cy="134257"/>
            </a:xfrm>
            <a:prstGeom prst="rect">
              <a:avLst/>
            </a:prstGeom>
          </p:spPr>
          <p:txBody>
            <a:bodyPr lIns="50800" tIns="50800" rIns="50800" bIns="50800" rtlCol="0" anchor="ctr"/>
            <a:lstStyle/>
            <a:p>
              <a:pPr algn="ctr">
                <a:lnSpc>
                  <a:spcPts val="2640"/>
                </a:lnSpc>
              </a:pPr>
              <a:endParaRPr/>
            </a:p>
          </p:txBody>
        </p:sp>
      </p:grpSp>
      <p:sp>
        <p:nvSpPr>
          <p:cNvPr id="13" name="TextBox 13"/>
          <p:cNvSpPr txBox="1"/>
          <p:nvPr/>
        </p:nvSpPr>
        <p:spPr>
          <a:xfrm>
            <a:off x="1679376" y="4360371"/>
            <a:ext cx="3846415" cy="475139"/>
          </a:xfrm>
          <a:prstGeom prst="rect">
            <a:avLst/>
          </a:prstGeom>
        </p:spPr>
        <p:txBody>
          <a:bodyPr lIns="0" tIns="0" rIns="0" bIns="0" rtlCol="0" anchor="t">
            <a:spAutoFit/>
          </a:bodyPr>
          <a:lstStyle/>
          <a:p>
            <a:pPr algn="ctr">
              <a:lnSpc>
                <a:spcPts val="3409"/>
              </a:lnSpc>
            </a:pPr>
            <a:r>
              <a:rPr lang="en-US" sz="3099" b="1" spc="-15" dirty="0">
                <a:solidFill>
                  <a:srgbClr val="FFFFFF"/>
                </a:solidFill>
                <a:latin typeface="Poppins Semi-Bold"/>
                <a:ea typeface="Poppins Semi-Bold"/>
                <a:cs typeface="Poppins Semi-Bold"/>
                <a:sym typeface="Poppins Semi-Bold"/>
              </a:rPr>
              <a:t>Invasive species:</a:t>
            </a:r>
          </a:p>
        </p:txBody>
      </p:sp>
      <p:sp>
        <p:nvSpPr>
          <p:cNvPr id="14" name="TextBox 14"/>
          <p:cNvSpPr txBox="1"/>
          <p:nvPr/>
        </p:nvSpPr>
        <p:spPr>
          <a:xfrm>
            <a:off x="6099810" y="3110593"/>
            <a:ext cx="10814078" cy="854869"/>
          </a:xfrm>
          <a:prstGeom prst="rect">
            <a:avLst/>
          </a:prstGeom>
        </p:spPr>
        <p:txBody>
          <a:bodyPr lIns="0" tIns="0" rIns="0" bIns="0" rtlCol="0" anchor="t">
            <a:spAutoFit/>
          </a:bodyPr>
          <a:lstStyle/>
          <a:p>
            <a:pPr algn="l">
              <a:lnSpc>
                <a:spcPts val="3300"/>
              </a:lnSpc>
            </a:pPr>
            <a:r>
              <a:rPr lang="en-US" sz="3000" spc="-15" dirty="0">
                <a:solidFill>
                  <a:srgbClr val="000000"/>
                </a:solidFill>
                <a:latin typeface="Tahoma"/>
                <a:ea typeface="Tahoma"/>
                <a:cs typeface="Tahoma"/>
                <a:sym typeface="Tahoma"/>
              </a:rPr>
              <a:t>Species that do not naturally occur in an ecosystem, usually introduced by people. The opposite of native species.</a:t>
            </a:r>
          </a:p>
        </p:txBody>
      </p:sp>
      <p:sp>
        <p:nvSpPr>
          <p:cNvPr id="15" name="TextBox 15"/>
          <p:cNvSpPr txBox="1"/>
          <p:nvPr/>
        </p:nvSpPr>
        <p:spPr>
          <a:xfrm>
            <a:off x="6099810" y="4309472"/>
            <a:ext cx="10743136" cy="1185704"/>
          </a:xfrm>
          <a:prstGeom prst="rect">
            <a:avLst/>
          </a:prstGeom>
        </p:spPr>
        <p:txBody>
          <a:bodyPr lIns="0" tIns="0" rIns="0" bIns="0" rtlCol="0" anchor="t">
            <a:spAutoFit/>
          </a:bodyPr>
          <a:lstStyle/>
          <a:p>
            <a:pPr algn="l">
              <a:lnSpc>
                <a:spcPts val="3080"/>
              </a:lnSpc>
            </a:pPr>
            <a:r>
              <a:rPr lang="en-US" sz="2800" spc="-14">
                <a:solidFill>
                  <a:srgbClr val="000000"/>
                </a:solidFill>
                <a:latin typeface="Tahoma"/>
                <a:ea typeface="Tahoma"/>
                <a:cs typeface="Tahoma"/>
                <a:sym typeface="Tahoma"/>
              </a:rPr>
              <a:t>Alien species that thrive in their new habitat and have a </a:t>
            </a:r>
            <a:r>
              <a:rPr lang="en-US" sz="2800" b="1" u="sng" spc="-14">
                <a:solidFill>
                  <a:srgbClr val="000000"/>
                </a:solidFill>
                <a:latin typeface="Tahoma Bold"/>
                <a:ea typeface="Tahoma Bold"/>
                <a:cs typeface="Tahoma Bold"/>
                <a:sym typeface="Tahoma Bold"/>
              </a:rPr>
              <a:t>negative impact</a:t>
            </a:r>
            <a:r>
              <a:rPr lang="en-US" sz="2800" spc="-14">
                <a:solidFill>
                  <a:srgbClr val="000000"/>
                </a:solidFill>
                <a:latin typeface="Tahoma"/>
                <a:ea typeface="Tahoma"/>
                <a:cs typeface="Tahoma"/>
                <a:sym typeface="Tahoma"/>
              </a:rPr>
              <a:t> on native species and ecosystems. They can displace or even kill off native species.</a:t>
            </a:r>
          </a:p>
        </p:txBody>
      </p:sp>
      <p:sp>
        <p:nvSpPr>
          <p:cNvPr id="16" name="TextBox 16"/>
          <p:cNvSpPr txBox="1"/>
          <p:nvPr/>
        </p:nvSpPr>
        <p:spPr>
          <a:xfrm>
            <a:off x="1054561" y="1482429"/>
            <a:ext cx="16373869" cy="1076326"/>
          </a:xfrm>
          <a:prstGeom prst="rect">
            <a:avLst/>
          </a:prstGeom>
        </p:spPr>
        <p:txBody>
          <a:bodyPr lIns="0" tIns="0" rIns="0" bIns="0" rtlCol="0" anchor="t">
            <a:spAutoFit/>
          </a:bodyPr>
          <a:lstStyle/>
          <a:p>
            <a:pPr marL="0" lvl="0" indent="0" algn="l">
              <a:lnSpc>
                <a:spcPts val="7200"/>
              </a:lnSpc>
              <a:spcBef>
                <a:spcPct val="0"/>
              </a:spcBef>
            </a:pPr>
            <a:r>
              <a:rPr lang="en-US" sz="8000" b="1" spc="-40">
                <a:solidFill>
                  <a:srgbClr val="03A64A"/>
                </a:solidFill>
                <a:latin typeface="Poppins Bold"/>
                <a:ea typeface="Poppins Bold"/>
                <a:cs typeface="Poppins Bold"/>
                <a:sym typeface="Poppins Bold"/>
              </a:rPr>
              <a:t>Invasive Species</a:t>
            </a:r>
          </a:p>
        </p:txBody>
      </p:sp>
      <p:sp>
        <p:nvSpPr>
          <p:cNvPr id="17" name="TextBox 17"/>
          <p:cNvSpPr txBox="1"/>
          <p:nvPr/>
        </p:nvSpPr>
        <p:spPr>
          <a:xfrm>
            <a:off x="1054561" y="5960179"/>
            <a:ext cx="5613861" cy="499110"/>
          </a:xfrm>
          <a:prstGeom prst="rect">
            <a:avLst/>
          </a:prstGeom>
        </p:spPr>
        <p:txBody>
          <a:bodyPr lIns="0" tIns="0" rIns="0" bIns="0" rtlCol="0" anchor="t">
            <a:spAutoFit/>
          </a:bodyPr>
          <a:lstStyle/>
          <a:p>
            <a:pPr algn="l">
              <a:lnSpc>
                <a:spcPts val="3629"/>
              </a:lnSpc>
            </a:pPr>
            <a:r>
              <a:rPr lang="en-US" sz="3299" b="1" spc="-16">
                <a:solidFill>
                  <a:srgbClr val="03A64A"/>
                </a:solidFill>
                <a:latin typeface="Poppins Semi-Bold"/>
                <a:ea typeface="Poppins Semi-Bold"/>
                <a:cs typeface="Poppins Semi-Bold"/>
                <a:sym typeface="Poppins Semi-Bold"/>
              </a:rPr>
              <a:t>How do they get here?</a:t>
            </a:r>
          </a:p>
        </p:txBody>
      </p:sp>
      <p:grpSp>
        <p:nvGrpSpPr>
          <p:cNvPr id="18" name="Group 18"/>
          <p:cNvGrpSpPr/>
          <p:nvPr/>
        </p:nvGrpSpPr>
        <p:grpSpPr>
          <a:xfrm>
            <a:off x="1028700" y="6764089"/>
            <a:ext cx="16230600" cy="3090443"/>
            <a:chOff x="0" y="0"/>
            <a:chExt cx="21640800" cy="4120590"/>
          </a:xfrm>
        </p:grpSpPr>
        <p:grpSp>
          <p:nvGrpSpPr>
            <p:cNvPr id="19" name="Group 19"/>
            <p:cNvGrpSpPr/>
            <p:nvPr/>
          </p:nvGrpSpPr>
          <p:grpSpPr>
            <a:xfrm>
              <a:off x="0" y="0"/>
              <a:ext cx="3387225" cy="2748990"/>
              <a:chOff x="0" y="0"/>
              <a:chExt cx="393577" cy="319418"/>
            </a:xfrm>
          </p:grpSpPr>
          <p:sp>
            <p:nvSpPr>
              <p:cNvPr id="20" name="Freeform 20"/>
              <p:cNvSpPr/>
              <p:nvPr/>
            </p:nvSpPr>
            <p:spPr>
              <a:xfrm>
                <a:off x="0" y="0"/>
                <a:ext cx="393577" cy="319418"/>
              </a:xfrm>
              <a:custGeom>
                <a:avLst/>
                <a:gdLst/>
                <a:ahLst/>
                <a:cxnLst/>
                <a:rect l="l" t="t" r="r" b="b"/>
                <a:pathLst>
                  <a:path w="393577" h="319418">
                    <a:moveTo>
                      <a:pt x="70092" y="0"/>
                    </a:moveTo>
                    <a:lnTo>
                      <a:pt x="323485" y="0"/>
                    </a:lnTo>
                    <a:cubicBezTo>
                      <a:pt x="362196" y="0"/>
                      <a:pt x="393577" y="31381"/>
                      <a:pt x="393577" y="70092"/>
                    </a:cubicBezTo>
                    <a:lnTo>
                      <a:pt x="393577" y="249325"/>
                    </a:lnTo>
                    <a:cubicBezTo>
                      <a:pt x="393577" y="288036"/>
                      <a:pt x="362196" y="319418"/>
                      <a:pt x="323485" y="319418"/>
                    </a:cubicBezTo>
                    <a:lnTo>
                      <a:pt x="70092" y="319418"/>
                    </a:lnTo>
                    <a:cubicBezTo>
                      <a:pt x="31381" y="319418"/>
                      <a:pt x="0" y="288036"/>
                      <a:pt x="0" y="249325"/>
                    </a:cubicBezTo>
                    <a:lnTo>
                      <a:pt x="0" y="70092"/>
                    </a:lnTo>
                    <a:cubicBezTo>
                      <a:pt x="0" y="31381"/>
                      <a:pt x="31381" y="0"/>
                      <a:pt x="70092" y="0"/>
                    </a:cubicBez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IE"/>
              </a:p>
            </p:txBody>
          </p:sp>
        </p:grpSp>
        <p:grpSp>
          <p:nvGrpSpPr>
            <p:cNvPr id="21" name="Group 21"/>
            <p:cNvGrpSpPr/>
            <p:nvPr/>
          </p:nvGrpSpPr>
          <p:grpSpPr>
            <a:xfrm>
              <a:off x="3647213" y="0"/>
              <a:ext cx="3387225" cy="2748990"/>
              <a:chOff x="0" y="0"/>
              <a:chExt cx="393577" cy="319418"/>
            </a:xfrm>
          </p:grpSpPr>
          <p:sp>
            <p:nvSpPr>
              <p:cNvPr id="22" name="Freeform 22"/>
              <p:cNvSpPr/>
              <p:nvPr/>
            </p:nvSpPr>
            <p:spPr>
              <a:xfrm>
                <a:off x="0" y="0"/>
                <a:ext cx="393577" cy="319418"/>
              </a:xfrm>
              <a:custGeom>
                <a:avLst/>
                <a:gdLst/>
                <a:ahLst/>
                <a:cxnLst/>
                <a:rect l="l" t="t" r="r" b="b"/>
                <a:pathLst>
                  <a:path w="393577" h="319418">
                    <a:moveTo>
                      <a:pt x="70092" y="0"/>
                    </a:moveTo>
                    <a:lnTo>
                      <a:pt x="323485" y="0"/>
                    </a:lnTo>
                    <a:cubicBezTo>
                      <a:pt x="362196" y="0"/>
                      <a:pt x="393577" y="31381"/>
                      <a:pt x="393577" y="70092"/>
                    </a:cubicBezTo>
                    <a:lnTo>
                      <a:pt x="393577" y="249325"/>
                    </a:lnTo>
                    <a:cubicBezTo>
                      <a:pt x="393577" y="288036"/>
                      <a:pt x="362196" y="319418"/>
                      <a:pt x="323485" y="319418"/>
                    </a:cubicBezTo>
                    <a:lnTo>
                      <a:pt x="70092" y="319418"/>
                    </a:lnTo>
                    <a:cubicBezTo>
                      <a:pt x="31381" y="319418"/>
                      <a:pt x="0" y="288036"/>
                      <a:pt x="0" y="249325"/>
                    </a:cubicBezTo>
                    <a:lnTo>
                      <a:pt x="0" y="70092"/>
                    </a:lnTo>
                    <a:cubicBezTo>
                      <a:pt x="0" y="31381"/>
                      <a:pt x="31381" y="0"/>
                      <a:pt x="70092" y="0"/>
                    </a:cubicBez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IE"/>
              </a:p>
            </p:txBody>
          </p:sp>
        </p:grpSp>
        <p:grpSp>
          <p:nvGrpSpPr>
            <p:cNvPr id="23" name="Group 23"/>
            <p:cNvGrpSpPr/>
            <p:nvPr/>
          </p:nvGrpSpPr>
          <p:grpSpPr>
            <a:xfrm>
              <a:off x="7298804" y="0"/>
              <a:ext cx="3387225" cy="2748990"/>
              <a:chOff x="0" y="0"/>
              <a:chExt cx="393577" cy="319418"/>
            </a:xfrm>
          </p:grpSpPr>
          <p:sp>
            <p:nvSpPr>
              <p:cNvPr id="24" name="Freeform 24"/>
              <p:cNvSpPr/>
              <p:nvPr/>
            </p:nvSpPr>
            <p:spPr>
              <a:xfrm>
                <a:off x="0" y="0"/>
                <a:ext cx="393577" cy="319418"/>
              </a:xfrm>
              <a:custGeom>
                <a:avLst/>
                <a:gdLst/>
                <a:ahLst/>
                <a:cxnLst/>
                <a:rect l="l" t="t" r="r" b="b"/>
                <a:pathLst>
                  <a:path w="393577" h="319418">
                    <a:moveTo>
                      <a:pt x="70092" y="0"/>
                    </a:moveTo>
                    <a:lnTo>
                      <a:pt x="323485" y="0"/>
                    </a:lnTo>
                    <a:cubicBezTo>
                      <a:pt x="362196" y="0"/>
                      <a:pt x="393577" y="31381"/>
                      <a:pt x="393577" y="70092"/>
                    </a:cubicBezTo>
                    <a:lnTo>
                      <a:pt x="393577" y="249325"/>
                    </a:lnTo>
                    <a:cubicBezTo>
                      <a:pt x="393577" y="288036"/>
                      <a:pt x="362196" y="319418"/>
                      <a:pt x="323485" y="319418"/>
                    </a:cubicBezTo>
                    <a:lnTo>
                      <a:pt x="70092" y="319418"/>
                    </a:lnTo>
                    <a:cubicBezTo>
                      <a:pt x="31381" y="319418"/>
                      <a:pt x="0" y="288036"/>
                      <a:pt x="0" y="249325"/>
                    </a:cubicBezTo>
                    <a:lnTo>
                      <a:pt x="0" y="70092"/>
                    </a:lnTo>
                    <a:cubicBezTo>
                      <a:pt x="0" y="31381"/>
                      <a:pt x="31381" y="0"/>
                      <a:pt x="70092" y="0"/>
                    </a:cubicBez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n-IE"/>
              </a:p>
            </p:txBody>
          </p:sp>
        </p:grpSp>
        <p:grpSp>
          <p:nvGrpSpPr>
            <p:cNvPr id="25" name="Group 25"/>
            <p:cNvGrpSpPr/>
            <p:nvPr/>
          </p:nvGrpSpPr>
          <p:grpSpPr>
            <a:xfrm>
              <a:off x="10950394" y="0"/>
              <a:ext cx="3387225" cy="2748990"/>
              <a:chOff x="0" y="0"/>
              <a:chExt cx="393577" cy="319418"/>
            </a:xfrm>
          </p:grpSpPr>
          <p:sp>
            <p:nvSpPr>
              <p:cNvPr id="26" name="Freeform 26"/>
              <p:cNvSpPr/>
              <p:nvPr/>
            </p:nvSpPr>
            <p:spPr>
              <a:xfrm>
                <a:off x="0" y="0"/>
                <a:ext cx="393577" cy="319418"/>
              </a:xfrm>
              <a:custGeom>
                <a:avLst/>
                <a:gdLst/>
                <a:ahLst/>
                <a:cxnLst/>
                <a:rect l="l" t="t" r="r" b="b"/>
                <a:pathLst>
                  <a:path w="393577" h="319418">
                    <a:moveTo>
                      <a:pt x="70092" y="0"/>
                    </a:moveTo>
                    <a:lnTo>
                      <a:pt x="323485" y="0"/>
                    </a:lnTo>
                    <a:cubicBezTo>
                      <a:pt x="362196" y="0"/>
                      <a:pt x="393577" y="31381"/>
                      <a:pt x="393577" y="70092"/>
                    </a:cubicBezTo>
                    <a:lnTo>
                      <a:pt x="393577" y="249325"/>
                    </a:lnTo>
                    <a:cubicBezTo>
                      <a:pt x="393577" y="288036"/>
                      <a:pt x="362196" y="319418"/>
                      <a:pt x="323485" y="319418"/>
                    </a:cubicBezTo>
                    <a:lnTo>
                      <a:pt x="70092" y="319418"/>
                    </a:lnTo>
                    <a:cubicBezTo>
                      <a:pt x="31381" y="319418"/>
                      <a:pt x="0" y="288036"/>
                      <a:pt x="0" y="249325"/>
                    </a:cubicBezTo>
                    <a:lnTo>
                      <a:pt x="0" y="70092"/>
                    </a:lnTo>
                    <a:cubicBezTo>
                      <a:pt x="0" y="31381"/>
                      <a:pt x="31381" y="0"/>
                      <a:pt x="70092" y="0"/>
                    </a:cubicBez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n-IE"/>
              </a:p>
            </p:txBody>
          </p:sp>
        </p:grpSp>
        <p:grpSp>
          <p:nvGrpSpPr>
            <p:cNvPr id="27" name="Group 27"/>
            <p:cNvGrpSpPr/>
            <p:nvPr/>
          </p:nvGrpSpPr>
          <p:grpSpPr>
            <a:xfrm>
              <a:off x="14601985" y="0"/>
              <a:ext cx="3387225" cy="2748990"/>
              <a:chOff x="0" y="0"/>
              <a:chExt cx="393577" cy="319418"/>
            </a:xfrm>
          </p:grpSpPr>
          <p:sp>
            <p:nvSpPr>
              <p:cNvPr id="28" name="Freeform 28"/>
              <p:cNvSpPr/>
              <p:nvPr/>
            </p:nvSpPr>
            <p:spPr>
              <a:xfrm>
                <a:off x="0" y="0"/>
                <a:ext cx="393577" cy="319418"/>
              </a:xfrm>
              <a:custGeom>
                <a:avLst/>
                <a:gdLst/>
                <a:ahLst/>
                <a:cxnLst/>
                <a:rect l="l" t="t" r="r" b="b"/>
                <a:pathLst>
                  <a:path w="393577" h="319418">
                    <a:moveTo>
                      <a:pt x="70092" y="0"/>
                    </a:moveTo>
                    <a:lnTo>
                      <a:pt x="323485" y="0"/>
                    </a:lnTo>
                    <a:cubicBezTo>
                      <a:pt x="362196" y="0"/>
                      <a:pt x="393577" y="31381"/>
                      <a:pt x="393577" y="70092"/>
                    </a:cubicBezTo>
                    <a:lnTo>
                      <a:pt x="393577" y="249325"/>
                    </a:lnTo>
                    <a:cubicBezTo>
                      <a:pt x="393577" y="288036"/>
                      <a:pt x="362196" y="319418"/>
                      <a:pt x="323485" y="319418"/>
                    </a:cubicBezTo>
                    <a:lnTo>
                      <a:pt x="70092" y="319418"/>
                    </a:lnTo>
                    <a:cubicBezTo>
                      <a:pt x="31381" y="319418"/>
                      <a:pt x="0" y="288036"/>
                      <a:pt x="0" y="249325"/>
                    </a:cubicBezTo>
                    <a:lnTo>
                      <a:pt x="0" y="70092"/>
                    </a:lnTo>
                    <a:cubicBezTo>
                      <a:pt x="0" y="31381"/>
                      <a:pt x="31381" y="0"/>
                      <a:pt x="70092" y="0"/>
                    </a:cubicBez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endParaRPr lang="en-IE"/>
              </a:p>
            </p:txBody>
          </p:sp>
        </p:grpSp>
        <p:grpSp>
          <p:nvGrpSpPr>
            <p:cNvPr id="29" name="Group 29"/>
            <p:cNvGrpSpPr/>
            <p:nvPr/>
          </p:nvGrpSpPr>
          <p:grpSpPr>
            <a:xfrm>
              <a:off x="18253575" y="0"/>
              <a:ext cx="3387225" cy="2748990"/>
              <a:chOff x="0" y="0"/>
              <a:chExt cx="393577" cy="319418"/>
            </a:xfrm>
          </p:grpSpPr>
          <p:sp>
            <p:nvSpPr>
              <p:cNvPr id="30" name="Freeform 30"/>
              <p:cNvSpPr/>
              <p:nvPr/>
            </p:nvSpPr>
            <p:spPr>
              <a:xfrm>
                <a:off x="0" y="0"/>
                <a:ext cx="393577" cy="319418"/>
              </a:xfrm>
              <a:custGeom>
                <a:avLst/>
                <a:gdLst/>
                <a:ahLst/>
                <a:cxnLst/>
                <a:rect l="l" t="t" r="r" b="b"/>
                <a:pathLst>
                  <a:path w="393577" h="319418">
                    <a:moveTo>
                      <a:pt x="70092" y="0"/>
                    </a:moveTo>
                    <a:lnTo>
                      <a:pt x="323485" y="0"/>
                    </a:lnTo>
                    <a:cubicBezTo>
                      <a:pt x="362196" y="0"/>
                      <a:pt x="393577" y="31381"/>
                      <a:pt x="393577" y="70092"/>
                    </a:cubicBezTo>
                    <a:lnTo>
                      <a:pt x="393577" y="249325"/>
                    </a:lnTo>
                    <a:cubicBezTo>
                      <a:pt x="393577" y="288036"/>
                      <a:pt x="362196" y="319418"/>
                      <a:pt x="323485" y="319418"/>
                    </a:cubicBezTo>
                    <a:lnTo>
                      <a:pt x="70092" y="319418"/>
                    </a:lnTo>
                    <a:cubicBezTo>
                      <a:pt x="31381" y="319418"/>
                      <a:pt x="0" y="288036"/>
                      <a:pt x="0" y="249325"/>
                    </a:cubicBezTo>
                    <a:lnTo>
                      <a:pt x="0" y="70092"/>
                    </a:lnTo>
                    <a:cubicBezTo>
                      <a:pt x="0" y="31381"/>
                      <a:pt x="31381" y="0"/>
                      <a:pt x="70092" y="0"/>
                    </a:cubicBezTo>
                    <a:close/>
                  </a:path>
                </a:pathLst>
              </a:custGeom>
              <a:blipFill>
                <a:blip r:embed="rId8" cstate="email">
                  <a:extLst>
                    <a:ext uri="{28A0092B-C50C-407E-A947-70E740481C1C}">
                      <a14:useLocalDpi xmlns:a14="http://schemas.microsoft.com/office/drawing/2010/main"/>
                    </a:ext>
                  </a:extLst>
                </a:blip>
                <a:stretch>
                  <a:fillRect/>
                </a:stretch>
              </a:blipFill>
            </p:spPr>
            <p:txBody>
              <a:bodyPr/>
              <a:lstStyle/>
              <a:p>
                <a:endParaRPr lang="en-IE"/>
              </a:p>
            </p:txBody>
          </p:sp>
        </p:grpSp>
        <p:sp>
          <p:nvSpPr>
            <p:cNvPr id="31" name="TextBox 31"/>
            <p:cNvSpPr txBox="1"/>
            <p:nvPr/>
          </p:nvSpPr>
          <p:spPr>
            <a:xfrm>
              <a:off x="325213" y="3060140"/>
              <a:ext cx="2736799" cy="1060450"/>
            </a:xfrm>
            <a:prstGeom prst="rect">
              <a:avLst/>
            </a:prstGeom>
          </p:spPr>
          <p:txBody>
            <a:bodyPr lIns="0" tIns="0" rIns="0" bIns="0" rtlCol="0" anchor="t">
              <a:spAutoFit/>
            </a:bodyPr>
            <a:lstStyle/>
            <a:p>
              <a:pPr algn="ctr">
                <a:lnSpc>
                  <a:spcPts val="3000"/>
                </a:lnSpc>
              </a:pPr>
              <a:r>
                <a:rPr lang="en-US" sz="3000" spc="-15">
                  <a:solidFill>
                    <a:srgbClr val="000000"/>
                  </a:solidFill>
                  <a:latin typeface="Tahoma"/>
                  <a:ea typeface="Tahoma"/>
                  <a:cs typeface="Tahoma"/>
                  <a:sym typeface="Tahoma"/>
                </a:rPr>
                <a:t>Live bait from fishing</a:t>
              </a:r>
            </a:p>
          </p:txBody>
        </p:sp>
        <p:sp>
          <p:nvSpPr>
            <p:cNvPr id="32" name="TextBox 32"/>
            <p:cNvSpPr txBox="1"/>
            <p:nvPr/>
          </p:nvSpPr>
          <p:spPr>
            <a:xfrm>
              <a:off x="3972426" y="3060140"/>
              <a:ext cx="2736799" cy="1060450"/>
            </a:xfrm>
            <a:prstGeom prst="rect">
              <a:avLst/>
            </a:prstGeom>
          </p:spPr>
          <p:txBody>
            <a:bodyPr lIns="0" tIns="0" rIns="0" bIns="0" rtlCol="0" anchor="t">
              <a:spAutoFit/>
            </a:bodyPr>
            <a:lstStyle/>
            <a:p>
              <a:pPr algn="ctr">
                <a:lnSpc>
                  <a:spcPts val="3000"/>
                </a:lnSpc>
              </a:pPr>
              <a:r>
                <a:rPr lang="en-US" sz="3000" spc="-15">
                  <a:solidFill>
                    <a:srgbClr val="000000"/>
                  </a:solidFill>
                  <a:latin typeface="Tahoma"/>
                  <a:ea typeface="Tahoma"/>
                  <a:cs typeface="Tahoma"/>
                  <a:sym typeface="Tahoma"/>
                </a:rPr>
                <a:t>Garden plants</a:t>
              </a:r>
            </a:p>
          </p:txBody>
        </p:sp>
        <p:sp>
          <p:nvSpPr>
            <p:cNvPr id="33" name="TextBox 33"/>
            <p:cNvSpPr txBox="1"/>
            <p:nvPr/>
          </p:nvSpPr>
          <p:spPr>
            <a:xfrm>
              <a:off x="7624017" y="3060140"/>
              <a:ext cx="2736799" cy="1060450"/>
            </a:xfrm>
            <a:prstGeom prst="rect">
              <a:avLst/>
            </a:prstGeom>
          </p:spPr>
          <p:txBody>
            <a:bodyPr lIns="0" tIns="0" rIns="0" bIns="0" rtlCol="0" anchor="t">
              <a:spAutoFit/>
            </a:bodyPr>
            <a:lstStyle/>
            <a:p>
              <a:pPr algn="ctr">
                <a:lnSpc>
                  <a:spcPts val="3000"/>
                </a:lnSpc>
              </a:pPr>
              <a:r>
                <a:rPr lang="en-US" sz="3000" spc="-15">
                  <a:solidFill>
                    <a:srgbClr val="000000"/>
                  </a:solidFill>
                  <a:latin typeface="Tahoma"/>
                  <a:ea typeface="Tahoma"/>
                  <a:cs typeface="Tahoma"/>
                  <a:sym typeface="Tahoma"/>
                </a:rPr>
                <a:t>Release of exotic pets</a:t>
              </a:r>
            </a:p>
          </p:txBody>
        </p:sp>
        <p:sp>
          <p:nvSpPr>
            <p:cNvPr id="34" name="TextBox 34"/>
            <p:cNvSpPr txBox="1"/>
            <p:nvPr/>
          </p:nvSpPr>
          <p:spPr>
            <a:xfrm>
              <a:off x="11275607" y="3060140"/>
              <a:ext cx="2736799" cy="1060450"/>
            </a:xfrm>
            <a:prstGeom prst="rect">
              <a:avLst/>
            </a:prstGeom>
          </p:spPr>
          <p:txBody>
            <a:bodyPr lIns="0" tIns="0" rIns="0" bIns="0" rtlCol="0" anchor="t">
              <a:spAutoFit/>
            </a:bodyPr>
            <a:lstStyle/>
            <a:p>
              <a:pPr algn="ctr">
                <a:lnSpc>
                  <a:spcPts val="3000"/>
                </a:lnSpc>
              </a:pPr>
              <a:r>
                <a:rPr lang="en-US" sz="3000" spc="-15">
                  <a:solidFill>
                    <a:srgbClr val="000000"/>
                  </a:solidFill>
                  <a:latin typeface="Tahoma"/>
                  <a:ea typeface="Tahoma"/>
                  <a:cs typeface="Tahoma"/>
                  <a:sym typeface="Tahoma"/>
                </a:rPr>
                <a:t>Boating &amp; sailing</a:t>
              </a:r>
            </a:p>
          </p:txBody>
        </p:sp>
        <p:sp>
          <p:nvSpPr>
            <p:cNvPr id="35" name="TextBox 35"/>
            <p:cNvSpPr txBox="1"/>
            <p:nvPr/>
          </p:nvSpPr>
          <p:spPr>
            <a:xfrm>
              <a:off x="14927198" y="3060140"/>
              <a:ext cx="2736799" cy="552450"/>
            </a:xfrm>
            <a:prstGeom prst="rect">
              <a:avLst/>
            </a:prstGeom>
          </p:spPr>
          <p:txBody>
            <a:bodyPr lIns="0" tIns="0" rIns="0" bIns="0" rtlCol="0" anchor="t">
              <a:spAutoFit/>
            </a:bodyPr>
            <a:lstStyle/>
            <a:p>
              <a:pPr algn="ctr">
                <a:lnSpc>
                  <a:spcPts val="3000"/>
                </a:lnSpc>
              </a:pPr>
              <a:r>
                <a:rPr lang="en-US" sz="3000" spc="-15">
                  <a:solidFill>
                    <a:srgbClr val="000000"/>
                  </a:solidFill>
                  <a:latin typeface="Tahoma"/>
                  <a:ea typeface="Tahoma"/>
                  <a:cs typeface="Tahoma"/>
                  <a:sym typeface="Tahoma"/>
                </a:rPr>
                <a:t>Aquaculture</a:t>
              </a:r>
            </a:p>
          </p:txBody>
        </p:sp>
        <p:sp>
          <p:nvSpPr>
            <p:cNvPr id="36" name="TextBox 36"/>
            <p:cNvSpPr txBox="1"/>
            <p:nvPr/>
          </p:nvSpPr>
          <p:spPr>
            <a:xfrm>
              <a:off x="18578788" y="3009340"/>
              <a:ext cx="2736799" cy="1060450"/>
            </a:xfrm>
            <a:prstGeom prst="rect">
              <a:avLst/>
            </a:prstGeom>
          </p:spPr>
          <p:txBody>
            <a:bodyPr lIns="0" tIns="0" rIns="0" bIns="0" rtlCol="0" anchor="t">
              <a:spAutoFit/>
            </a:bodyPr>
            <a:lstStyle/>
            <a:p>
              <a:pPr algn="ctr">
                <a:lnSpc>
                  <a:spcPts val="3000"/>
                </a:lnSpc>
              </a:pPr>
              <a:r>
                <a:rPr lang="en-US" sz="3000" spc="-15">
                  <a:solidFill>
                    <a:srgbClr val="000000"/>
                  </a:solidFill>
                  <a:latin typeface="Tahoma"/>
                  <a:ea typeface="Tahoma"/>
                  <a:cs typeface="Tahoma"/>
                  <a:sym typeface="Tahoma"/>
                </a:rPr>
                <a:t>Natural spread</a:t>
              </a:r>
            </a:p>
          </p:txBody>
        </p:sp>
      </p:grpSp>
      <p:sp>
        <p:nvSpPr>
          <p:cNvPr id="37" name="TextBox 37"/>
          <p:cNvSpPr txBox="1"/>
          <p:nvPr/>
        </p:nvSpPr>
        <p:spPr>
          <a:xfrm>
            <a:off x="1054561" y="742950"/>
            <a:ext cx="13247215" cy="666750"/>
          </a:xfrm>
          <a:prstGeom prst="rect">
            <a:avLst/>
          </a:prstGeom>
        </p:spPr>
        <p:txBody>
          <a:bodyPr lIns="0" tIns="0" rIns="0" bIns="0" rtlCol="0" anchor="t">
            <a:spAutoFit/>
          </a:bodyPr>
          <a:lstStyle/>
          <a:p>
            <a:pPr marL="0" lvl="0" indent="0" algn="l">
              <a:lnSpc>
                <a:spcPts val="4500"/>
              </a:lnSpc>
              <a:spcBef>
                <a:spcPct val="0"/>
              </a:spcBef>
            </a:pPr>
            <a:r>
              <a:rPr lang="en-US" sz="5000" i="1" spc="-25">
                <a:solidFill>
                  <a:srgbClr val="98BF0E"/>
                </a:solidFill>
                <a:latin typeface="Poppins Light Italics"/>
                <a:ea typeface="Poppins Light Italics"/>
                <a:cs typeface="Poppins Light Italics"/>
                <a:sym typeface="Poppins Light Italics"/>
              </a:rPr>
              <a:t>Ecosystem Pressures: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490773" y="1087219"/>
            <a:ext cx="11459812" cy="8303058"/>
          </a:xfrm>
          <a:custGeom>
            <a:avLst/>
            <a:gdLst/>
            <a:ahLst/>
            <a:cxnLst/>
            <a:rect l="l" t="t" r="r" b="b"/>
            <a:pathLst>
              <a:path w="11459812" h="8303058">
                <a:moveTo>
                  <a:pt x="0" y="0"/>
                </a:moveTo>
                <a:lnTo>
                  <a:pt x="11459813" y="0"/>
                </a:lnTo>
                <a:lnTo>
                  <a:pt x="11459813" y="8303059"/>
                </a:lnTo>
                <a:lnTo>
                  <a:pt x="0" y="8303059"/>
                </a:lnTo>
                <a:lnTo>
                  <a:pt x="0" y="0"/>
                </a:ln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IE"/>
          </a:p>
        </p:txBody>
      </p:sp>
      <p:sp>
        <p:nvSpPr>
          <p:cNvPr id="3" name="TextBox 3"/>
          <p:cNvSpPr txBox="1"/>
          <p:nvPr/>
        </p:nvSpPr>
        <p:spPr>
          <a:xfrm>
            <a:off x="1028700" y="1171575"/>
            <a:ext cx="5096947" cy="3819526"/>
          </a:xfrm>
          <a:prstGeom prst="rect">
            <a:avLst/>
          </a:prstGeom>
        </p:spPr>
        <p:txBody>
          <a:bodyPr lIns="0" tIns="0" rIns="0" bIns="0" rtlCol="0" anchor="t">
            <a:spAutoFit/>
          </a:bodyPr>
          <a:lstStyle/>
          <a:p>
            <a:pPr marL="0" lvl="0" indent="0" algn="l">
              <a:lnSpc>
                <a:spcPts val="7200"/>
              </a:lnSpc>
              <a:spcBef>
                <a:spcPct val="0"/>
              </a:spcBef>
            </a:pPr>
            <a:r>
              <a:rPr lang="en-US" sz="8000" b="1" spc="-40">
                <a:solidFill>
                  <a:srgbClr val="03A64A"/>
                </a:solidFill>
                <a:latin typeface="Poppins Bold"/>
                <a:ea typeface="Poppins Bold"/>
                <a:cs typeface="Poppins Bold"/>
                <a:sym typeface="Poppins Bold"/>
              </a:rPr>
              <a:t>Invasive Species to Look Out For</a:t>
            </a:r>
          </a:p>
        </p:txBody>
      </p:sp>
      <p:sp>
        <p:nvSpPr>
          <p:cNvPr id="4" name="TextBox 4"/>
          <p:cNvSpPr txBox="1"/>
          <p:nvPr/>
        </p:nvSpPr>
        <p:spPr>
          <a:xfrm>
            <a:off x="1028700" y="5172075"/>
            <a:ext cx="4161090" cy="1266825"/>
          </a:xfrm>
          <a:prstGeom prst="rect">
            <a:avLst/>
          </a:prstGeom>
        </p:spPr>
        <p:txBody>
          <a:bodyPr lIns="0" tIns="0" rIns="0" bIns="0" rtlCol="0" anchor="t">
            <a:spAutoFit/>
          </a:bodyPr>
          <a:lstStyle/>
          <a:p>
            <a:pPr marL="0" lvl="0" indent="0" algn="l">
              <a:lnSpc>
                <a:spcPts val="3300"/>
              </a:lnSpc>
            </a:pPr>
            <a:r>
              <a:rPr lang="en-US" sz="3000" spc="-15">
                <a:solidFill>
                  <a:srgbClr val="000000"/>
                </a:solidFill>
                <a:latin typeface="Tahoma"/>
                <a:ea typeface="Tahoma"/>
                <a:cs typeface="Tahoma"/>
                <a:sym typeface="Tahoma"/>
              </a:rPr>
              <a:t>Here are some invasive species you might see at your local river or lake.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1780</Words>
  <Application>Microsoft Office PowerPoint</Application>
  <PresentationFormat>Custom</PresentationFormat>
  <Paragraphs>230</Paragraphs>
  <Slides>13</Slides>
  <Notes>13</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13</vt:i4>
      </vt:variant>
    </vt:vector>
  </HeadingPairs>
  <TitlesOfParts>
    <vt:vector size="25" baseType="lpstr">
      <vt:lpstr>Poppins Bold</vt:lpstr>
      <vt:lpstr>Poppins Semi-Bold</vt:lpstr>
      <vt:lpstr>Poppins Medium Italics</vt:lpstr>
      <vt:lpstr>Arial</vt:lpstr>
      <vt:lpstr>Tahoma</vt:lpstr>
      <vt:lpstr>Poppins Medium</vt:lpstr>
      <vt:lpstr>Calibri</vt:lpstr>
      <vt:lpstr>Poppins Italics</vt:lpstr>
      <vt:lpstr>Tahoma W01</vt:lpstr>
      <vt:lpstr>Poppins Light Italics</vt:lpstr>
      <vt:lpstr>Tahoma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Water Learning Series (Part 4): Wild Water</dc:title>
  <cp:lastModifiedBy>Tori Rickman</cp:lastModifiedBy>
  <cp:revision>1</cp:revision>
  <dcterms:created xsi:type="dcterms:W3CDTF">2006-08-16T00:00:00Z</dcterms:created>
  <dcterms:modified xsi:type="dcterms:W3CDTF">2026-08-26T15:06:51Z</dcterms:modified>
  <dc:identifier>DAHSiEy8txg</dc:identifier>
</cp:coreProperties>
</file>