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2" r:id="rId2"/>
    <p:sldId id="273"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B0A078-50AA-412F-81EE-0CC753EF4DF4}" v="107" dt="2025-05-28T16:06:54.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ABF82-52E2-4D9D-A14D-67213497C3DA}" type="datetimeFigureOut">
              <a:rPr lang="en-IE" smtClean="0"/>
              <a:t>29/05/2025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4B9A6B-6B54-4474-B505-884E0950C0F2}" type="slidenum">
              <a:rPr lang="en-IE" smtClean="0"/>
              <a:t>‹#›</a:t>
            </a:fld>
            <a:endParaRPr lang="en-IE"/>
          </a:p>
        </p:txBody>
      </p:sp>
    </p:spTree>
    <p:extLst>
      <p:ext uri="{BB962C8B-B14F-4D97-AF65-F5344CB8AC3E}">
        <p14:creationId xmlns:p14="http://schemas.microsoft.com/office/powerpoint/2010/main" val="66984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E4B9A6B-6B54-4474-B505-884E0950C0F2}" type="slidenum">
              <a:rPr lang="en-IE" smtClean="0"/>
              <a:t>3</a:t>
            </a:fld>
            <a:endParaRPr lang="en-IE"/>
          </a:p>
        </p:txBody>
      </p:sp>
    </p:spTree>
    <p:extLst>
      <p:ext uri="{BB962C8B-B14F-4D97-AF65-F5344CB8AC3E}">
        <p14:creationId xmlns:p14="http://schemas.microsoft.com/office/powerpoint/2010/main" val="4077891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E4B9A6B-6B54-4474-B505-884E0950C0F2}" type="slidenum">
              <a:rPr lang="en-IE" smtClean="0"/>
              <a:t>12</a:t>
            </a:fld>
            <a:endParaRPr lang="en-IE"/>
          </a:p>
        </p:txBody>
      </p:sp>
    </p:spTree>
    <p:extLst>
      <p:ext uri="{BB962C8B-B14F-4D97-AF65-F5344CB8AC3E}">
        <p14:creationId xmlns:p14="http://schemas.microsoft.com/office/powerpoint/2010/main" val="1622005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endParaRPr lang="en-IE" dirty="0"/>
          </a:p>
        </p:txBody>
      </p:sp>
      <p:sp>
        <p:nvSpPr>
          <p:cNvPr id="4" name="Slide Number Placeholder 3"/>
          <p:cNvSpPr>
            <a:spLocks noGrp="1"/>
          </p:cNvSpPr>
          <p:nvPr>
            <p:ph type="sldNum" sz="quarter" idx="5"/>
          </p:nvPr>
        </p:nvSpPr>
        <p:spPr/>
        <p:txBody>
          <a:bodyPr/>
          <a:lstStyle/>
          <a:p>
            <a:fld id="{8E4B9A6B-6B54-4474-B505-884E0950C0F2}" type="slidenum">
              <a:rPr lang="en-IE" smtClean="0"/>
              <a:t>13</a:t>
            </a:fld>
            <a:endParaRPr lang="en-IE"/>
          </a:p>
        </p:txBody>
      </p:sp>
    </p:spTree>
    <p:extLst>
      <p:ext uri="{BB962C8B-B14F-4D97-AF65-F5344CB8AC3E}">
        <p14:creationId xmlns:p14="http://schemas.microsoft.com/office/powerpoint/2010/main" val="3991441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E4B9A6B-6B54-4474-B505-884E0950C0F2}" type="slidenum">
              <a:rPr lang="en-IE" smtClean="0"/>
              <a:t>14</a:t>
            </a:fld>
            <a:endParaRPr lang="en-IE"/>
          </a:p>
        </p:txBody>
      </p:sp>
    </p:spTree>
    <p:extLst>
      <p:ext uri="{BB962C8B-B14F-4D97-AF65-F5344CB8AC3E}">
        <p14:creationId xmlns:p14="http://schemas.microsoft.com/office/powerpoint/2010/main" val="3667525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E4B9A6B-6B54-4474-B505-884E0950C0F2}" type="slidenum">
              <a:rPr lang="en-IE" smtClean="0"/>
              <a:t>15</a:t>
            </a:fld>
            <a:endParaRPr lang="en-IE"/>
          </a:p>
        </p:txBody>
      </p:sp>
    </p:spTree>
    <p:extLst>
      <p:ext uri="{BB962C8B-B14F-4D97-AF65-F5344CB8AC3E}">
        <p14:creationId xmlns:p14="http://schemas.microsoft.com/office/powerpoint/2010/main" val="1683058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E4B9A6B-6B54-4474-B505-884E0950C0F2}" type="slidenum">
              <a:rPr lang="en-IE" smtClean="0"/>
              <a:t>16</a:t>
            </a:fld>
            <a:endParaRPr lang="en-IE"/>
          </a:p>
        </p:txBody>
      </p:sp>
    </p:spTree>
    <p:extLst>
      <p:ext uri="{BB962C8B-B14F-4D97-AF65-F5344CB8AC3E}">
        <p14:creationId xmlns:p14="http://schemas.microsoft.com/office/powerpoint/2010/main" val="2625963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E4B9A6B-6B54-4474-B505-884E0950C0F2}" type="slidenum">
              <a:rPr lang="en-IE" smtClean="0"/>
              <a:t>17</a:t>
            </a:fld>
            <a:endParaRPr lang="en-IE"/>
          </a:p>
        </p:txBody>
      </p:sp>
    </p:spTree>
    <p:extLst>
      <p:ext uri="{BB962C8B-B14F-4D97-AF65-F5344CB8AC3E}">
        <p14:creationId xmlns:p14="http://schemas.microsoft.com/office/powerpoint/2010/main" val="1226052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E4B9A6B-6B54-4474-B505-884E0950C0F2}" type="slidenum">
              <a:rPr lang="en-IE" smtClean="0"/>
              <a:t>18</a:t>
            </a:fld>
            <a:endParaRPr lang="en-IE"/>
          </a:p>
        </p:txBody>
      </p:sp>
    </p:spTree>
    <p:extLst>
      <p:ext uri="{BB962C8B-B14F-4D97-AF65-F5344CB8AC3E}">
        <p14:creationId xmlns:p14="http://schemas.microsoft.com/office/powerpoint/2010/main" val="156844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E4B9A6B-6B54-4474-B505-884E0950C0F2}" type="slidenum">
              <a:rPr lang="en-IE" smtClean="0"/>
              <a:t>4</a:t>
            </a:fld>
            <a:endParaRPr lang="en-IE"/>
          </a:p>
        </p:txBody>
      </p:sp>
    </p:spTree>
    <p:extLst>
      <p:ext uri="{BB962C8B-B14F-4D97-AF65-F5344CB8AC3E}">
        <p14:creationId xmlns:p14="http://schemas.microsoft.com/office/powerpoint/2010/main" val="82452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E4B9A6B-6B54-4474-B505-884E0950C0F2}" type="slidenum">
              <a:rPr lang="en-IE" smtClean="0"/>
              <a:t>5</a:t>
            </a:fld>
            <a:endParaRPr lang="en-IE"/>
          </a:p>
        </p:txBody>
      </p:sp>
    </p:spTree>
    <p:extLst>
      <p:ext uri="{BB962C8B-B14F-4D97-AF65-F5344CB8AC3E}">
        <p14:creationId xmlns:p14="http://schemas.microsoft.com/office/powerpoint/2010/main" val="3896074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E4B9A6B-6B54-4474-B505-884E0950C0F2}" type="slidenum">
              <a:rPr lang="en-IE" smtClean="0"/>
              <a:t>6</a:t>
            </a:fld>
            <a:endParaRPr lang="en-IE"/>
          </a:p>
        </p:txBody>
      </p:sp>
    </p:spTree>
    <p:extLst>
      <p:ext uri="{BB962C8B-B14F-4D97-AF65-F5344CB8AC3E}">
        <p14:creationId xmlns:p14="http://schemas.microsoft.com/office/powerpoint/2010/main" val="182361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p:txBody>
      </p:sp>
      <p:sp>
        <p:nvSpPr>
          <p:cNvPr id="4" name="Slide Number Placeholder 3"/>
          <p:cNvSpPr>
            <a:spLocks noGrp="1"/>
          </p:cNvSpPr>
          <p:nvPr>
            <p:ph type="sldNum" sz="quarter" idx="5"/>
          </p:nvPr>
        </p:nvSpPr>
        <p:spPr/>
        <p:txBody>
          <a:bodyPr/>
          <a:lstStyle/>
          <a:p>
            <a:fld id="{8E4B9A6B-6B54-4474-B505-884E0950C0F2}" type="slidenum">
              <a:rPr lang="en-IE" smtClean="0"/>
              <a:t>7</a:t>
            </a:fld>
            <a:endParaRPr lang="en-IE"/>
          </a:p>
        </p:txBody>
      </p:sp>
    </p:spTree>
    <p:extLst>
      <p:ext uri="{BB962C8B-B14F-4D97-AF65-F5344CB8AC3E}">
        <p14:creationId xmlns:p14="http://schemas.microsoft.com/office/powerpoint/2010/main" val="1192535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E4B9A6B-6B54-4474-B505-884E0950C0F2}" type="slidenum">
              <a:rPr lang="en-IE" smtClean="0"/>
              <a:t>8</a:t>
            </a:fld>
            <a:endParaRPr lang="en-IE"/>
          </a:p>
        </p:txBody>
      </p:sp>
    </p:spTree>
    <p:extLst>
      <p:ext uri="{BB962C8B-B14F-4D97-AF65-F5344CB8AC3E}">
        <p14:creationId xmlns:p14="http://schemas.microsoft.com/office/powerpoint/2010/main" val="2531776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E4B9A6B-6B54-4474-B505-884E0950C0F2}" type="slidenum">
              <a:rPr lang="en-IE" smtClean="0"/>
              <a:t>9</a:t>
            </a:fld>
            <a:endParaRPr lang="en-IE"/>
          </a:p>
        </p:txBody>
      </p:sp>
    </p:spTree>
    <p:extLst>
      <p:ext uri="{BB962C8B-B14F-4D97-AF65-F5344CB8AC3E}">
        <p14:creationId xmlns:p14="http://schemas.microsoft.com/office/powerpoint/2010/main" val="3535053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E4B9A6B-6B54-4474-B505-884E0950C0F2}" type="slidenum">
              <a:rPr lang="en-IE" smtClean="0"/>
              <a:t>10</a:t>
            </a:fld>
            <a:endParaRPr lang="en-IE"/>
          </a:p>
        </p:txBody>
      </p:sp>
    </p:spTree>
    <p:extLst>
      <p:ext uri="{BB962C8B-B14F-4D97-AF65-F5344CB8AC3E}">
        <p14:creationId xmlns:p14="http://schemas.microsoft.com/office/powerpoint/2010/main" val="3482151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E4B9A6B-6B54-4474-B505-884E0950C0F2}" type="slidenum">
              <a:rPr lang="en-IE" smtClean="0"/>
              <a:t>11</a:t>
            </a:fld>
            <a:endParaRPr lang="en-IE"/>
          </a:p>
        </p:txBody>
      </p:sp>
    </p:spTree>
    <p:extLst>
      <p:ext uri="{BB962C8B-B14F-4D97-AF65-F5344CB8AC3E}">
        <p14:creationId xmlns:p14="http://schemas.microsoft.com/office/powerpoint/2010/main" val="299067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65315-F758-3302-B3DF-AD9572B456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BA456B4-1023-0E89-1E6C-20DAA5323A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61ED92A-3FE8-7339-2A12-0302B08D0E50}"/>
              </a:ext>
            </a:extLst>
          </p:cNvPr>
          <p:cNvSpPr>
            <a:spLocks noGrp="1"/>
          </p:cNvSpPr>
          <p:nvPr>
            <p:ph type="dt" sz="half" idx="10"/>
          </p:nvPr>
        </p:nvSpPr>
        <p:spPr/>
        <p:txBody>
          <a:bodyPr/>
          <a:lstStyle/>
          <a:p>
            <a:fld id="{6C4C21EA-6C04-42BA-BCDB-6DCD22E5D092}" type="datetimeFigureOut">
              <a:rPr lang="en-IE" smtClean="0"/>
              <a:t>29/05/2025</a:t>
            </a:fld>
            <a:endParaRPr lang="en-IE"/>
          </a:p>
        </p:txBody>
      </p:sp>
      <p:sp>
        <p:nvSpPr>
          <p:cNvPr id="5" name="Footer Placeholder 4">
            <a:extLst>
              <a:ext uri="{FF2B5EF4-FFF2-40B4-BE49-F238E27FC236}">
                <a16:creationId xmlns:a16="http://schemas.microsoft.com/office/drawing/2014/main" id="{068712C8-F3E1-F99A-4717-425D16B700E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C968D84-7F72-B554-BA76-CA0046FDDA28}"/>
              </a:ext>
            </a:extLst>
          </p:cNvPr>
          <p:cNvSpPr>
            <a:spLocks noGrp="1"/>
          </p:cNvSpPr>
          <p:nvPr>
            <p:ph type="sldNum" sz="quarter" idx="12"/>
          </p:nvPr>
        </p:nvSpPr>
        <p:spPr/>
        <p:txBody>
          <a:bodyPr/>
          <a:lstStyle/>
          <a:p>
            <a:fld id="{69C5495A-F5BC-4446-9FBD-D4AA3A6DB95D}" type="slidenum">
              <a:rPr lang="en-IE" smtClean="0"/>
              <a:t>‹#›</a:t>
            </a:fld>
            <a:endParaRPr lang="en-IE"/>
          </a:p>
        </p:txBody>
      </p:sp>
    </p:spTree>
    <p:extLst>
      <p:ext uri="{BB962C8B-B14F-4D97-AF65-F5344CB8AC3E}">
        <p14:creationId xmlns:p14="http://schemas.microsoft.com/office/powerpoint/2010/main" val="392408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6848F-1AAD-CB56-50C0-A604A519BF6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9661A20-D852-C26D-4956-264E547C04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73DCCA1-E175-6772-CEB0-E115F292A089}"/>
              </a:ext>
            </a:extLst>
          </p:cNvPr>
          <p:cNvSpPr>
            <a:spLocks noGrp="1"/>
          </p:cNvSpPr>
          <p:nvPr>
            <p:ph type="dt" sz="half" idx="10"/>
          </p:nvPr>
        </p:nvSpPr>
        <p:spPr/>
        <p:txBody>
          <a:bodyPr/>
          <a:lstStyle/>
          <a:p>
            <a:fld id="{6C4C21EA-6C04-42BA-BCDB-6DCD22E5D092}" type="datetimeFigureOut">
              <a:rPr lang="en-IE" smtClean="0"/>
              <a:t>29/05/2025</a:t>
            </a:fld>
            <a:endParaRPr lang="en-IE"/>
          </a:p>
        </p:txBody>
      </p:sp>
      <p:sp>
        <p:nvSpPr>
          <p:cNvPr id="5" name="Footer Placeholder 4">
            <a:extLst>
              <a:ext uri="{FF2B5EF4-FFF2-40B4-BE49-F238E27FC236}">
                <a16:creationId xmlns:a16="http://schemas.microsoft.com/office/drawing/2014/main" id="{C0617DD3-5A32-B10E-0DBF-DC4931E3EFB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086D7FC-418C-A8BD-57C7-1C5D045A656A}"/>
              </a:ext>
            </a:extLst>
          </p:cNvPr>
          <p:cNvSpPr>
            <a:spLocks noGrp="1"/>
          </p:cNvSpPr>
          <p:nvPr>
            <p:ph type="sldNum" sz="quarter" idx="12"/>
          </p:nvPr>
        </p:nvSpPr>
        <p:spPr/>
        <p:txBody>
          <a:bodyPr/>
          <a:lstStyle/>
          <a:p>
            <a:fld id="{69C5495A-F5BC-4446-9FBD-D4AA3A6DB95D}" type="slidenum">
              <a:rPr lang="en-IE" smtClean="0"/>
              <a:t>‹#›</a:t>
            </a:fld>
            <a:endParaRPr lang="en-IE"/>
          </a:p>
        </p:txBody>
      </p:sp>
    </p:spTree>
    <p:extLst>
      <p:ext uri="{BB962C8B-B14F-4D97-AF65-F5344CB8AC3E}">
        <p14:creationId xmlns:p14="http://schemas.microsoft.com/office/powerpoint/2010/main" val="4103934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30E21E-D597-5AEC-923E-784D9A6B03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05A9718-8505-978D-BEA9-1AED1C7E7E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1BF917B-E862-E7B4-67CA-8493E3BFE222}"/>
              </a:ext>
            </a:extLst>
          </p:cNvPr>
          <p:cNvSpPr>
            <a:spLocks noGrp="1"/>
          </p:cNvSpPr>
          <p:nvPr>
            <p:ph type="dt" sz="half" idx="10"/>
          </p:nvPr>
        </p:nvSpPr>
        <p:spPr/>
        <p:txBody>
          <a:bodyPr/>
          <a:lstStyle/>
          <a:p>
            <a:fld id="{6C4C21EA-6C04-42BA-BCDB-6DCD22E5D092}" type="datetimeFigureOut">
              <a:rPr lang="en-IE" smtClean="0"/>
              <a:t>29/05/2025</a:t>
            </a:fld>
            <a:endParaRPr lang="en-IE"/>
          </a:p>
        </p:txBody>
      </p:sp>
      <p:sp>
        <p:nvSpPr>
          <p:cNvPr id="5" name="Footer Placeholder 4">
            <a:extLst>
              <a:ext uri="{FF2B5EF4-FFF2-40B4-BE49-F238E27FC236}">
                <a16:creationId xmlns:a16="http://schemas.microsoft.com/office/drawing/2014/main" id="{7B78359E-7438-751B-3D09-4CE544294D0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1915DCC-FB26-F81F-5702-355B91B5C0CD}"/>
              </a:ext>
            </a:extLst>
          </p:cNvPr>
          <p:cNvSpPr>
            <a:spLocks noGrp="1"/>
          </p:cNvSpPr>
          <p:nvPr>
            <p:ph type="sldNum" sz="quarter" idx="12"/>
          </p:nvPr>
        </p:nvSpPr>
        <p:spPr/>
        <p:txBody>
          <a:bodyPr/>
          <a:lstStyle/>
          <a:p>
            <a:fld id="{69C5495A-F5BC-4446-9FBD-D4AA3A6DB95D}" type="slidenum">
              <a:rPr lang="en-IE" smtClean="0"/>
              <a:t>‹#›</a:t>
            </a:fld>
            <a:endParaRPr lang="en-IE"/>
          </a:p>
        </p:txBody>
      </p:sp>
    </p:spTree>
    <p:extLst>
      <p:ext uri="{BB962C8B-B14F-4D97-AF65-F5344CB8AC3E}">
        <p14:creationId xmlns:p14="http://schemas.microsoft.com/office/powerpoint/2010/main" val="297169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789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8A91-A35E-D61E-CC2A-40FC48842B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4F1316B9-8699-6E7C-F56E-B63890DF72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638664-EC25-ABC3-BAA6-3C173DACFFD9}"/>
              </a:ext>
            </a:extLst>
          </p:cNvPr>
          <p:cNvSpPr>
            <a:spLocks noGrp="1"/>
          </p:cNvSpPr>
          <p:nvPr>
            <p:ph type="dt" sz="half" idx="10"/>
          </p:nvPr>
        </p:nvSpPr>
        <p:spPr/>
        <p:txBody>
          <a:bodyPr/>
          <a:lstStyle/>
          <a:p>
            <a:fld id="{6C4C21EA-6C04-42BA-BCDB-6DCD22E5D092}" type="datetimeFigureOut">
              <a:rPr lang="en-IE" smtClean="0"/>
              <a:t>29/05/2025</a:t>
            </a:fld>
            <a:endParaRPr lang="en-IE"/>
          </a:p>
        </p:txBody>
      </p:sp>
      <p:sp>
        <p:nvSpPr>
          <p:cNvPr id="5" name="Footer Placeholder 4">
            <a:extLst>
              <a:ext uri="{FF2B5EF4-FFF2-40B4-BE49-F238E27FC236}">
                <a16:creationId xmlns:a16="http://schemas.microsoft.com/office/drawing/2014/main" id="{DA0A9783-7698-0500-5DC0-237736D8613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6292B78-0CDF-8ABD-3CDD-550FA451A6F2}"/>
              </a:ext>
            </a:extLst>
          </p:cNvPr>
          <p:cNvSpPr>
            <a:spLocks noGrp="1"/>
          </p:cNvSpPr>
          <p:nvPr>
            <p:ph type="sldNum" sz="quarter" idx="12"/>
          </p:nvPr>
        </p:nvSpPr>
        <p:spPr/>
        <p:txBody>
          <a:bodyPr/>
          <a:lstStyle/>
          <a:p>
            <a:fld id="{69C5495A-F5BC-4446-9FBD-D4AA3A6DB95D}" type="slidenum">
              <a:rPr lang="en-IE" smtClean="0"/>
              <a:t>‹#›</a:t>
            </a:fld>
            <a:endParaRPr lang="en-IE"/>
          </a:p>
        </p:txBody>
      </p:sp>
    </p:spTree>
    <p:extLst>
      <p:ext uri="{BB962C8B-B14F-4D97-AF65-F5344CB8AC3E}">
        <p14:creationId xmlns:p14="http://schemas.microsoft.com/office/powerpoint/2010/main" val="355284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D3B6-53BE-D4F0-1430-46222860CC3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51FCADE-E0D2-4B36-B1BA-CF79C339DF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4AE73D65-A5C6-3FC3-84FE-1D9A3A3AE0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36F3059-814F-566F-0B0B-84AC83672FE6}"/>
              </a:ext>
            </a:extLst>
          </p:cNvPr>
          <p:cNvSpPr>
            <a:spLocks noGrp="1"/>
          </p:cNvSpPr>
          <p:nvPr>
            <p:ph type="dt" sz="half" idx="10"/>
          </p:nvPr>
        </p:nvSpPr>
        <p:spPr/>
        <p:txBody>
          <a:bodyPr/>
          <a:lstStyle/>
          <a:p>
            <a:fld id="{6C4C21EA-6C04-42BA-BCDB-6DCD22E5D092}" type="datetimeFigureOut">
              <a:rPr lang="en-IE" smtClean="0"/>
              <a:t>29/05/2025</a:t>
            </a:fld>
            <a:endParaRPr lang="en-IE"/>
          </a:p>
        </p:txBody>
      </p:sp>
      <p:sp>
        <p:nvSpPr>
          <p:cNvPr id="6" name="Footer Placeholder 5">
            <a:extLst>
              <a:ext uri="{FF2B5EF4-FFF2-40B4-BE49-F238E27FC236}">
                <a16:creationId xmlns:a16="http://schemas.microsoft.com/office/drawing/2014/main" id="{42520AA2-4B1B-053B-1FCA-192C8BE9697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9B660F0-CAFC-D22E-6A31-61AC8DC6FB76}"/>
              </a:ext>
            </a:extLst>
          </p:cNvPr>
          <p:cNvSpPr>
            <a:spLocks noGrp="1"/>
          </p:cNvSpPr>
          <p:nvPr>
            <p:ph type="sldNum" sz="quarter" idx="12"/>
          </p:nvPr>
        </p:nvSpPr>
        <p:spPr/>
        <p:txBody>
          <a:bodyPr/>
          <a:lstStyle/>
          <a:p>
            <a:fld id="{69C5495A-F5BC-4446-9FBD-D4AA3A6DB95D}" type="slidenum">
              <a:rPr lang="en-IE" smtClean="0"/>
              <a:t>‹#›</a:t>
            </a:fld>
            <a:endParaRPr lang="en-IE"/>
          </a:p>
        </p:txBody>
      </p:sp>
    </p:spTree>
    <p:extLst>
      <p:ext uri="{BB962C8B-B14F-4D97-AF65-F5344CB8AC3E}">
        <p14:creationId xmlns:p14="http://schemas.microsoft.com/office/powerpoint/2010/main" val="58407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E555-28C8-E5CC-5A03-F5A681DDED4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045A8BD-12DA-F25D-F12F-23BC5993F1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FF254D-CFDE-BEE5-7FDB-35D57E6803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4F3F2C7E-85AA-88B1-BD9B-AD9889B589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675BF5-49D0-D958-8D2E-FCE2A55811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96769BED-31A3-0C33-2E39-333437F8815A}"/>
              </a:ext>
            </a:extLst>
          </p:cNvPr>
          <p:cNvSpPr>
            <a:spLocks noGrp="1"/>
          </p:cNvSpPr>
          <p:nvPr>
            <p:ph type="dt" sz="half" idx="10"/>
          </p:nvPr>
        </p:nvSpPr>
        <p:spPr/>
        <p:txBody>
          <a:bodyPr/>
          <a:lstStyle/>
          <a:p>
            <a:fld id="{6C4C21EA-6C04-42BA-BCDB-6DCD22E5D092}" type="datetimeFigureOut">
              <a:rPr lang="en-IE" smtClean="0"/>
              <a:t>29/05/2025</a:t>
            </a:fld>
            <a:endParaRPr lang="en-IE"/>
          </a:p>
        </p:txBody>
      </p:sp>
      <p:sp>
        <p:nvSpPr>
          <p:cNvPr id="8" name="Footer Placeholder 7">
            <a:extLst>
              <a:ext uri="{FF2B5EF4-FFF2-40B4-BE49-F238E27FC236}">
                <a16:creationId xmlns:a16="http://schemas.microsoft.com/office/drawing/2014/main" id="{7B7A8CD0-6B6B-5843-8BC9-35DBDE8F25AE}"/>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DB947C6F-A14E-A7F2-99AE-7005001BEAF4}"/>
              </a:ext>
            </a:extLst>
          </p:cNvPr>
          <p:cNvSpPr>
            <a:spLocks noGrp="1"/>
          </p:cNvSpPr>
          <p:nvPr>
            <p:ph type="sldNum" sz="quarter" idx="12"/>
          </p:nvPr>
        </p:nvSpPr>
        <p:spPr/>
        <p:txBody>
          <a:bodyPr/>
          <a:lstStyle/>
          <a:p>
            <a:fld id="{69C5495A-F5BC-4446-9FBD-D4AA3A6DB95D}" type="slidenum">
              <a:rPr lang="en-IE" smtClean="0"/>
              <a:t>‹#›</a:t>
            </a:fld>
            <a:endParaRPr lang="en-IE"/>
          </a:p>
        </p:txBody>
      </p:sp>
    </p:spTree>
    <p:extLst>
      <p:ext uri="{BB962C8B-B14F-4D97-AF65-F5344CB8AC3E}">
        <p14:creationId xmlns:p14="http://schemas.microsoft.com/office/powerpoint/2010/main" val="175797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0DE79-92BE-72FC-991E-6C510A98AFF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F4652821-15F1-DCDC-C311-59F8A0C50828}"/>
              </a:ext>
            </a:extLst>
          </p:cNvPr>
          <p:cNvSpPr>
            <a:spLocks noGrp="1"/>
          </p:cNvSpPr>
          <p:nvPr>
            <p:ph type="dt" sz="half" idx="10"/>
          </p:nvPr>
        </p:nvSpPr>
        <p:spPr/>
        <p:txBody>
          <a:bodyPr/>
          <a:lstStyle/>
          <a:p>
            <a:fld id="{6C4C21EA-6C04-42BA-BCDB-6DCD22E5D092}" type="datetimeFigureOut">
              <a:rPr lang="en-IE" smtClean="0"/>
              <a:t>29/05/2025</a:t>
            </a:fld>
            <a:endParaRPr lang="en-IE"/>
          </a:p>
        </p:txBody>
      </p:sp>
      <p:sp>
        <p:nvSpPr>
          <p:cNvPr id="4" name="Footer Placeholder 3">
            <a:extLst>
              <a:ext uri="{FF2B5EF4-FFF2-40B4-BE49-F238E27FC236}">
                <a16:creationId xmlns:a16="http://schemas.microsoft.com/office/drawing/2014/main" id="{40BD857C-9728-D964-C308-8A1CDAFF9B55}"/>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4DCA5F31-B0C0-C786-C9A9-A8B70A97F00C}"/>
              </a:ext>
            </a:extLst>
          </p:cNvPr>
          <p:cNvSpPr>
            <a:spLocks noGrp="1"/>
          </p:cNvSpPr>
          <p:nvPr>
            <p:ph type="sldNum" sz="quarter" idx="12"/>
          </p:nvPr>
        </p:nvSpPr>
        <p:spPr/>
        <p:txBody>
          <a:bodyPr/>
          <a:lstStyle/>
          <a:p>
            <a:fld id="{69C5495A-F5BC-4446-9FBD-D4AA3A6DB95D}" type="slidenum">
              <a:rPr lang="en-IE" smtClean="0"/>
              <a:t>‹#›</a:t>
            </a:fld>
            <a:endParaRPr lang="en-IE"/>
          </a:p>
        </p:txBody>
      </p:sp>
    </p:spTree>
    <p:extLst>
      <p:ext uri="{BB962C8B-B14F-4D97-AF65-F5344CB8AC3E}">
        <p14:creationId xmlns:p14="http://schemas.microsoft.com/office/powerpoint/2010/main" val="168190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EF7E3-331F-01E8-D857-D336B4476C57}"/>
              </a:ext>
            </a:extLst>
          </p:cNvPr>
          <p:cNvSpPr>
            <a:spLocks noGrp="1"/>
          </p:cNvSpPr>
          <p:nvPr>
            <p:ph type="dt" sz="half" idx="10"/>
          </p:nvPr>
        </p:nvSpPr>
        <p:spPr/>
        <p:txBody>
          <a:bodyPr/>
          <a:lstStyle/>
          <a:p>
            <a:fld id="{6C4C21EA-6C04-42BA-BCDB-6DCD22E5D092}" type="datetimeFigureOut">
              <a:rPr lang="en-IE" smtClean="0"/>
              <a:t>29/05/2025</a:t>
            </a:fld>
            <a:endParaRPr lang="en-IE"/>
          </a:p>
        </p:txBody>
      </p:sp>
      <p:sp>
        <p:nvSpPr>
          <p:cNvPr id="3" name="Footer Placeholder 2">
            <a:extLst>
              <a:ext uri="{FF2B5EF4-FFF2-40B4-BE49-F238E27FC236}">
                <a16:creationId xmlns:a16="http://schemas.microsoft.com/office/drawing/2014/main" id="{DA140065-C5B3-9E26-ADE6-517971FA9A61}"/>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C089F707-9F84-4F56-4640-BB2D83C1288E}"/>
              </a:ext>
            </a:extLst>
          </p:cNvPr>
          <p:cNvSpPr>
            <a:spLocks noGrp="1"/>
          </p:cNvSpPr>
          <p:nvPr>
            <p:ph type="sldNum" sz="quarter" idx="12"/>
          </p:nvPr>
        </p:nvSpPr>
        <p:spPr/>
        <p:txBody>
          <a:bodyPr/>
          <a:lstStyle/>
          <a:p>
            <a:fld id="{69C5495A-F5BC-4446-9FBD-D4AA3A6DB95D}" type="slidenum">
              <a:rPr lang="en-IE" smtClean="0"/>
              <a:t>‹#›</a:t>
            </a:fld>
            <a:endParaRPr lang="en-IE"/>
          </a:p>
        </p:txBody>
      </p:sp>
    </p:spTree>
    <p:extLst>
      <p:ext uri="{BB962C8B-B14F-4D97-AF65-F5344CB8AC3E}">
        <p14:creationId xmlns:p14="http://schemas.microsoft.com/office/powerpoint/2010/main" val="81752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EA916-7A5A-7510-5ED0-4ADD3B7A97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709BB9F-040A-4636-7BF9-74F99E7932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51B167C2-FE60-7637-F5AE-B1C8A519F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E8E331-A9BE-37D5-1842-A2E523D8079A}"/>
              </a:ext>
            </a:extLst>
          </p:cNvPr>
          <p:cNvSpPr>
            <a:spLocks noGrp="1"/>
          </p:cNvSpPr>
          <p:nvPr>
            <p:ph type="dt" sz="half" idx="10"/>
          </p:nvPr>
        </p:nvSpPr>
        <p:spPr/>
        <p:txBody>
          <a:bodyPr/>
          <a:lstStyle/>
          <a:p>
            <a:fld id="{6C4C21EA-6C04-42BA-BCDB-6DCD22E5D092}" type="datetimeFigureOut">
              <a:rPr lang="en-IE" smtClean="0"/>
              <a:t>29/05/2025</a:t>
            </a:fld>
            <a:endParaRPr lang="en-IE"/>
          </a:p>
        </p:txBody>
      </p:sp>
      <p:sp>
        <p:nvSpPr>
          <p:cNvPr id="6" name="Footer Placeholder 5">
            <a:extLst>
              <a:ext uri="{FF2B5EF4-FFF2-40B4-BE49-F238E27FC236}">
                <a16:creationId xmlns:a16="http://schemas.microsoft.com/office/drawing/2014/main" id="{547925B0-206E-D4DF-AA43-43EEBFF3927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E3BCEFE-A6B8-B02B-0A1B-9CF303970894}"/>
              </a:ext>
            </a:extLst>
          </p:cNvPr>
          <p:cNvSpPr>
            <a:spLocks noGrp="1"/>
          </p:cNvSpPr>
          <p:nvPr>
            <p:ph type="sldNum" sz="quarter" idx="12"/>
          </p:nvPr>
        </p:nvSpPr>
        <p:spPr/>
        <p:txBody>
          <a:bodyPr/>
          <a:lstStyle/>
          <a:p>
            <a:fld id="{69C5495A-F5BC-4446-9FBD-D4AA3A6DB95D}" type="slidenum">
              <a:rPr lang="en-IE" smtClean="0"/>
              <a:t>‹#›</a:t>
            </a:fld>
            <a:endParaRPr lang="en-IE"/>
          </a:p>
        </p:txBody>
      </p:sp>
    </p:spTree>
    <p:extLst>
      <p:ext uri="{BB962C8B-B14F-4D97-AF65-F5344CB8AC3E}">
        <p14:creationId xmlns:p14="http://schemas.microsoft.com/office/powerpoint/2010/main" val="3598801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DC518-FE30-E036-5B84-EA4491C64B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A673D1F-A990-0F6A-1335-D9FFDEBF6F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BAD71628-85FA-B600-9451-7C8DEAACDF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4DC870-53F3-1352-57C7-945F3FFA40C1}"/>
              </a:ext>
            </a:extLst>
          </p:cNvPr>
          <p:cNvSpPr>
            <a:spLocks noGrp="1"/>
          </p:cNvSpPr>
          <p:nvPr>
            <p:ph type="dt" sz="half" idx="10"/>
          </p:nvPr>
        </p:nvSpPr>
        <p:spPr/>
        <p:txBody>
          <a:bodyPr/>
          <a:lstStyle/>
          <a:p>
            <a:fld id="{6C4C21EA-6C04-42BA-BCDB-6DCD22E5D092}" type="datetimeFigureOut">
              <a:rPr lang="en-IE" smtClean="0"/>
              <a:t>29/05/2025</a:t>
            </a:fld>
            <a:endParaRPr lang="en-IE"/>
          </a:p>
        </p:txBody>
      </p:sp>
      <p:sp>
        <p:nvSpPr>
          <p:cNvPr id="6" name="Footer Placeholder 5">
            <a:extLst>
              <a:ext uri="{FF2B5EF4-FFF2-40B4-BE49-F238E27FC236}">
                <a16:creationId xmlns:a16="http://schemas.microsoft.com/office/drawing/2014/main" id="{08A1B648-11E1-418A-D057-CEA862E3BC9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D673404-0E67-D99A-1060-EBFBC60FFAF9}"/>
              </a:ext>
            </a:extLst>
          </p:cNvPr>
          <p:cNvSpPr>
            <a:spLocks noGrp="1"/>
          </p:cNvSpPr>
          <p:nvPr>
            <p:ph type="sldNum" sz="quarter" idx="12"/>
          </p:nvPr>
        </p:nvSpPr>
        <p:spPr/>
        <p:txBody>
          <a:bodyPr/>
          <a:lstStyle/>
          <a:p>
            <a:fld id="{69C5495A-F5BC-4446-9FBD-D4AA3A6DB95D}" type="slidenum">
              <a:rPr lang="en-IE" smtClean="0"/>
              <a:t>‹#›</a:t>
            </a:fld>
            <a:endParaRPr lang="en-IE"/>
          </a:p>
        </p:txBody>
      </p:sp>
    </p:spTree>
    <p:extLst>
      <p:ext uri="{BB962C8B-B14F-4D97-AF65-F5344CB8AC3E}">
        <p14:creationId xmlns:p14="http://schemas.microsoft.com/office/powerpoint/2010/main" val="3599279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2DE11E-0D0F-CD0F-AA10-52BCE3EB16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974586F-DD20-F3CF-B983-2706BB8133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C7BBE7D-BE7D-F3EC-EA8B-64E525C7F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4C21EA-6C04-42BA-BCDB-6DCD22E5D092}" type="datetimeFigureOut">
              <a:rPr lang="en-IE" smtClean="0"/>
              <a:t>29/05/2025</a:t>
            </a:fld>
            <a:endParaRPr lang="en-IE"/>
          </a:p>
        </p:txBody>
      </p:sp>
      <p:sp>
        <p:nvSpPr>
          <p:cNvPr id="5" name="Footer Placeholder 4">
            <a:extLst>
              <a:ext uri="{FF2B5EF4-FFF2-40B4-BE49-F238E27FC236}">
                <a16:creationId xmlns:a16="http://schemas.microsoft.com/office/drawing/2014/main" id="{5E633620-AF08-3DE7-942F-AEE24D28E9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B873146C-CE32-AAD4-846F-C5F0B4E41D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C5495A-F5BC-4446-9FBD-D4AA3A6DB95D}" type="slidenum">
              <a:rPr lang="en-IE" smtClean="0"/>
              <a:t>‹#›</a:t>
            </a:fld>
            <a:endParaRPr lang="en-IE"/>
          </a:p>
        </p:txBody>
      </p:sp>
    </p:spTree>
    <p:extLst>
      <p:ext uri="{BB962C8B-B14F-4D97-AF65-F5344CB8AC3E}">
        <p14:creationId xmlns:p14="http://schemas.microsoft.com/office/powerpoint/2010/main" val="1089235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BE0AA198-ED41-C848-B3A6-1BB5FBF6B0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4622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C92CB72E-8484-DB42-A1A3-DEC36FDE0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7999" cy="685799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a:extLst>
              <a:ext uri="{FF2B5EF4-FFF2-40B4-BE49-F238E27FC236}">
                <a16:creationId xmlns:a16="http://schemas.microsoft.com/office/drawing/2014/main" id="{40A71AA9-0FC5-694A-28D2-7AF63A713970}"/>
              </a:ext>
            </a:extLst>
          </p:cNvPr>
          <p:cNvSpPr txBox="1"/>
          <p:nvPr/>
        </p:nvSpPr>
        <p:spPr>
          <a:xfrm>
            <a:off x="2862943" y="373162"/>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ahoma" panose="020B0604030504040204" pitchFamily="34" charset="0"/>
                <a:ea typeface="Tahoma" panose="020B0604030504040204" pitchFamily="34" charset="0"/>
                <a:cs typeface="Tahoma" panose="020B0604030504040204" pitchFamily="34" charset="0"/>
              </a:rPr>
              <a:t>Suddenly, a frog appeared! “HELLO!” croaked the frog. “I am Merlin, your froggy godfather, and I am here to help!”. Scotty was stunned!</a:t>
            </a:r>
          </a:p>
          <a:p>
            <a:endParaRPr lang="en-I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043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D1FAF0A8-B14A-8D7D-BFCB-54DB104F0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
            <a:ext cx="6857999" cy="685799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a:extLst>
              <a:ext uri="{FF2B5EF4-FFF2-40B4-BE49-F238E27FC236}">
                <a16:creationId xmlns:a16="http://schemas.microsoft.com/office/drawing/2014/main" id="{C43D59CD-8BBF-5471-17C6-B86177F1E3FE}"/>
              </a:ext>
            </a:extLst>
          </p:cNvPr>
          <p:cNvSpPr txBox="1"/>
          <p:nvPr/>
        </p:nvSpPr>
        <p:spPr>
          <a:xfrm>
            <a:off x="2830287" y="110445"/>
            <a:ext cx="6096000" cy="1477328"/>
          </a:xfrm>
          <a:prstGeom prst="rect">
            <a:avLst/>
          </a:prstGeom>
          <a:noFill/>
        </p:spPr>
        <p:txBody>
          <a:bodyPr wrap="square">
            <a:spAutoFit/>
          </a:bodyPr>
          <a:lstStyle/>
          <a:p>
            <a:r>
              <a:rPr lang="en-GB" dirty="0">
                <a:latin typeface="Tahoma" panose="020B0604030504040204" pitchFamily="34" charset="0"/>
                <a:ea typeface="Tahoma" panose="020B0604030504040204" pitchFamily="34" charset="0"/>
                <a:cs typeface="Tahoma" panose="020B0604030504040204" pitchFamily="34" charset="0"/>
              </a:rPr>
              <a:t>Scotty said, “I wish I could explore with my friends, but I’m too slow and I’m a bit scared.”</a:t>
            </a:r>
          </a:p>
          <a:p>
            <a:r>
              <a:rPr lang="en-GB" dirty="0">
                <a:latin typeface="Tahoma" panose="020B0604030504040204" pitchFamily="34" charset="0"/>
                <a:ea typeface="Tahoma" panose="020B0604030504040204" pitchFamily="34" charset="0"/>
                <a:cs typeface="Tahoma" panose="020B0604030504040204" pitchFamily="34" charset="0"/>
              </a:rPr>
              <a:t>“Don’t worry,” said Merlin “I can find a way for you to keep up.”</a:t>
            </a:r>
            <a:r>
              <a:rPr lang="en-GB" sz="1800" dirty="0">
                <a:effectLst/>
                <a:latin typeface="Tahoma" panose="020B0604030504040204" pitchFamily="34" charset="0"/>
                <a:ea typeface="Tahoma" panose="020B0604030504040204" pitchFamily="34" charset="0"/>
                <a:cs typeface="Tahoma" panose="020B0604030504040204" pitchFamily="34" charset="0"/>
              </a:rPr>
              <a:t/>
            </a:r>
            <a:r>
              <a:rPr lang="en-GB" dirty="0">
                <a:latin typeface="Tahoma" panose="020B0604030504040204" pitchFamily="34" charset="0"/>
                <a:ea typeface="Tahoma" panose="020B0604030504040204" pitchFamily="34" charset="0"/>
                <a:cs typeface="Tahoma" panose="020B0604030504040204" pitchFamily="34" charset="0"/>
              </a:rPr>
              <a:t>H</a:t>
            </a:r>
            <a:r>
              <a:rPr lang="en-GB" sz="1800" dirty="0">
                <a:effectLst/>
                <a:latin typeface="Tahoma" panose="020B0604030504040204" pitchFamily="34" charset="0"/>
                <a:ea typeface="Tahoma" panose="020B0604030504040204" pitchFamily="34" charset="0"/>
                <a:cs typeface="Tahoma" panose="020B0604030504040204" pitchFamily="34" charset="0"/>
              </a:rPr>
              <a:t>e waved his wand, bright flashes shot out and a balloon appeared.</a:t>
            </a:r>
            <a:endParaRPr lang="en-I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21001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85643800-E407-EAE1-FC82-69D5F494F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a:extLst>
              <a:ext uri="{FF2B5EF4-FFF2-40B4-BE49-F238E27FC236}">
                <a16:creationId xmlns:a16="http://schemas.microsoft.com/office/drawing/2014/main" id="{7C6F4D14-4CD9-693F-9ED0-4B43E146B29F}"/>
              </a:ext>
            </a:extLst>
          </p:cNvPr>
          <p:cNvSpPr txBox="1"/>
          <p:nvPr/>
        </p:nvSpPr>
        <p:spPr>
          <a:xfrm>
            <a:off x="2786743" y="103956"/>
            <a:ext cx="4659086" cy="1477328"/>
          </a:xfrm>
          <a:prstGeom prst="rect">
            <a:avLst/>
          </a:prstGeom>
          <a:noFill/>
        </p:spPr>
        <p:txBody>
          <a:bodyPr wrap="square">
            <a:spAutoFit/>
          </a:bodyPr>
          <a:lstStyle/>
          <a:p>
            <a:r>
              <a:rPr lang="en-GB" sz="1800" dirty="0">
                <a:effectLst/>
                <a:latin typeface="Tahoma" panose="020B0604030504040204" pitchFamily="34" charset="0"/>
                <a:ea typeface="Tahoma" panose="020B0604030504040204" pitchFamily="34" charset="0"/>
                <a:cs typeface="Tahoma" panose="020B0604030504040204" pitchFamily="34" charset="0"/>
              </a:rPr>
              <a:t>Merlin tied the balloon around Scotty’s shell, and he started to rise towards his friends.</a:t>
            </a:r>
          </a:p>
          <a:p>
            <a:r>
              <a:rPr lang="en-GB" sz="1800" dirty="0">
                <a:effectLst/>
                <a:latin typeface="Tahoma" panose="020B0604030504040204" pitchFamily="34" charset="0"/>
                <a:ea typeface="Tahoma" panose="020B0604030504040204" pitchFamily="34" charset="0"/>
                <a:cs typeface="Tahoma" panose="020B0604030504040204" pitchFamily="34" charset="0"/>
              </a:rPr>
              <a:t/>
            </a:r>
          </a:p>
          <a:p>
            <a:r>
              <a:rPr lang="en-GB" sz="1800" dirty="0">
                <a:effectLst/>
                <a:latin typeface="Tahoma" panose="020B0604030504040204" pitchFamily="34" charset="0"/>
                <a:ea typeface="Tahoma" panose="020B0604030504040204" pitchFamily="34" charset="0"/>
                <a:cs typeface="Tahoma" panose="020B0604030504040204" pitchFamily="34" charset="0"/>
              </a:rPr>
              <a:t>He rose towards the trees but then… ‘BANG’, a sharp twig popped the balloon!</a:t>
            </a:r>
            <a:endParaRPr lang="en-I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0232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919B5F10-C935-00E9-5475-906DEE0B5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a:extLst>
              <a:ext uri="{FF2B5EF4-FFF2-40B4-BE49-F238E27FC236}">
                <a16:creationId xmlns:a16="http://schemas.microsoft.com/office/drawing/2014/main" id="{D021EC07-1F78-40A9-EB95-A2BAE05740A1}"/>
              </a:ext>
            </a:extLst>
          </p:cNvPr>
          <p:cNvSpPr txBox="1"/>
          <p:nvPr/>
        </p:nvSpPr>
        <p:spPr>
          <a:xfrm>
            <a:off x="2939143" y="324176"/>
            <a:ext cx="6096000" cy="713722"/>
          </a:xfrm>
          <a:prstGeom prst="rect">
            <a:avLst/>
          </a:prstGeom>
          <a:noFill/>
        </p:spPr>
        <p:txBody>
          <a:bodyPr wrap="square">
            <a:spAutoFit/>
          </a:bodyPr>
          <a:lstStyle/>
          <a:p>
            <a:pPr>
              <a:lnSpc>
                <a:spcPct val="115000"/>
              </a:lnSpc>
              <a:spcAft>
                <a:spcPts val="800"/>
              </a:spcAft>
              <a:buNone/>
            </a:pPr>
            <a:r>
              <a:rPr lang="en-GB" dirty="0">
                <a:effectLst/>
                <a:latin typeface="Tahoma" panose="020B0604030504040204" pitchFamily="34" charset="0"/>
                <a:ea typeface="Tahoma" panose="020B0604030504040204" pitchFamily="34" charset="0"/>
                <a:cs typeface="Tahoma" panose="020B0604030504040204" pitchFamily="34" charset="0"/>
              </a:rPr>
              <a:t>Merlin tried again and waved his wand. This time, a bright purple, shiny car appeared and everyone jumped in.</a:t>
            </a:r>
            <a:endParaRPr lang="en-I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0752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F82DFC-6832-E1AB-6C81-439394D2F29D}"/>
              </a:ext>
            </a:extLst>
          </p:cNvPr>
          <p:cNvSpPr/>
          <p:nvPr/>
        </p:nvSpPr>
        <p:spPr>
          <a:xfrm>
            <a:off x="2667001" y="6019800"/>
            <a:ext cx="6858000" cy="1030764"/>
          </a:xfrm>
          <a:prstGeom prst="rect">
            <a:avLst/>
          </a:prstGeom>
          <a:solidFill>
            <a:srgbClr val="666666"/>
          </a:solidFill>
          <a:ln>
            <a:solidFill>
              <a:srgbClr val="66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2290" name="Picture 2">
            <a:extLst>
              <a:ext uri="{FF2B5EF4-FFF2-40B4-BE49-F238E27FC236}">
                <a16:creationId xmlns:a16="http://schemas.microsoft.com/office/drawing/2014/main" id="{3A5DE9A4-F395-541F-888D-068C82A06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681037"/>
            <a:ext cx="6858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a:extLst>
              <a:ext uri="{FF2B5EF4-FFF2-40B4-BE49-F238E27FC236}">
                <a16:creationId xmlns:a16="http://schemas.microsoft.com/office/drawing/2014/main" id="{CDB83F59-1074-3792-1626-1FA4E585AB32}"/>
              </a:ext>
            </a:extLst>
          </p:cNvPr>
          <p:cNvSpPr txBox="1"/>
          <p:nvPr/>
        </p:nvSpPr>
        <p:spPr>
          <a:xfrm>
            <a:off x="2754086" y="5573236"/>
            <a:ext cx="6770914"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As they drove off, a thick cloud of black smoke poured out of the exhaust. Merlin explained, “The car is a great way for you all to go on adventures, but it runs on fuel and the gases pollute our environment.” </a:t>
            </a:r>
            <a:endParaRPr lang="en-IE" sz="1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lang="en-I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22232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652181F8-E8F9-E68A-EDC8-7FD0D8B51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a:extLst>
              <a:ext uri="{FF2B5EF4-FFF2-40B4-BE49-F238E27FC236}">
                <a16:creationId xmlns:a16="http://schemas.microsoft.com/office/drawing/2014/main" id="{2D78BC92-801C-BD4C-20FC-9D3D4884D984}"/>
              </a:ext>
            </a:extLst>
          </p:cNvPr>
          <p:cNvSpPr txBox="1"/>
          <p:nvPr/>
        </p:nvSpPr>
        <p:spPr>
          <a:xfrm>
            <a:off x="2873828" y="230188"/>
            <a:ext cx="6357257" cy="1200329"/>
          </a:xfrm>
          <a:prstGeom prst="rect">
            <a:avLst/>
          </a:prstGeom>
          <a:noFill/>
        </p:spPr>
        <p:txBody>
          <a:bodyPr wrap="square">
            <a:spAutoFit/>
          </a:bodyPr>
          <a:lstStyle/>
          <a:p>
            <a:r>
              <a:rPr lang="en-GB" dirty="0">
                <a:latin typeface="Tahoma" panose="020B0604030504040204" pitchFamily="34" charset="0"/>
                <a:ea typeface="Tahoma" panose="020B0604030504040204" pitchFamily="34" charset="0"/>
                <a:cs typeface="Tahoma" panose="020B0604030504040204" pitchFamily="34" charset="0"/>
              </a:rPr>
              <a:t>Scotty’s friends </a:t>
            </a:r>
            <a:r>
              <a:rPr lang="en-GB" sz="1800" dirty="0">
                <a:effectLst/>
                <a:latin typeface="Tahoma" panose="020B0604030504040204" pitchFamily="34" charset="0"/>
                <a:ea typeface="Tahoma" panose="020B0604030504040204" pitchFamily="34" charset="0"/>
                <a:cs typeface="Tahoma" panose="020B0604030504040204" pitchFamily="34" charset="0"/>
              </a:rPr>
              <a:t>were determined think of another way to travel, so they put their heads together. They didn’t want to pollute their garden and wanted something that was fast, fun and kinder to the environment.</a:t>
            </a:r>
            <a:endParaRPr lang="en-I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4904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2313F4FF-7D89-8B5A-56F2-9034AA386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a:extLst>
              <a:ext uri="{FF2B5EF4-FFF2-40B4-BE49-F238E27FC236}">
                <a16:creationId xmlns:a16="http://schemas.microsoft.com/office/drawing/2014/main" id="{01FFD7A3-5C15-AE12-95EA-A8429A6C016A}"/>
              </a:ext>
            </a:extLst>
          </p:cNvPr>
          <p:cNvSpPr txBox="1"/>
          <p:nvPr/>
        </p:nvSpPr>
        <p:spPr>
          <a:xfrm>
            <a:off x="2841171" y="357871"/>
            <a:ext cx="6096000" cy="646331"/>
          </a:xfrm>
          <a:prstGeom prst="rect">
            <a:avLst/>
          </a:prstGeom>
          <a:noFill/>
        </p:spPr>
        <p:txBody>
          <a:bodyPr wrap="square">
            <a:spAutoFit/>
          </a:bodyPr>
          <a:lstStyle/>
          <a:p>
            <a:r>
              <a:rPr lang="en-GB" sz="1800" dirty="0">
                <a:effectLst/>
                <a:latin typeface="Tahoma" panose="020B0604030504040204" pitchFamily="34" charset="0"/>
                <a:ea typeface="Tahoma" panose="020B0604030504040204" pitchFamily="34" charset="0"/>
                <a:cs typeface="Tahoma" panose="020B0604030504040204" pitchFamily="34" charset="0"/>
              </a:rPr>
              <a:t>“I’ve got </a:t>
            </a:r>
            <a:r>
              <a:rPr lang="en-GB" dirty="0">
                <a:latin typeface="Tahoma" panose="020B0604030504040204" pitchFamily="34" charset="0"/>
                <a:ea typeface="Tahoma" panose="020B0604030504040204" pitchFamily="34" charset="0"/>
                <a:cs typeface="Tahoma" panose="020B0604030504040204" pitchFamily="34" charset="0"/>
              </a:rPr>
              <a:t>it!” said Merlin. He</a:t>
            </a:r>
            <a:r>
              <a:rPr lang="en-GB" sz="1800" dirty="0">
                <a:effectLst/>
                <a:latin typeface="Tahoma" panose="020B0604030504040204" pitchFamily="34" charset="0"/>
                <a:ea typeface="Tahoma" panose="020B0604030504040204" pitchFamily="34" charset="0"/>
                <a:cs typeface="Tahoma" panose="020B0604030504040204" pitchFamily="34" charset="0"/>
              </a:rPr>
              <a:t> waved his wand again, and a beautiful, blue scooter appeared.</a:t>
            </a:r>
            <a:endParaRPr lang="en-I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9254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12EFD55F-FC15-29DA-12DD-30EEFBAEF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a:extLst>
              <a:ext uri="{FF2B5EF4-FFF2-40B4-BE49-F238E27FC236}">
                <a16:creationId xmlns:a16="http://schemas.microsoft.com/office/drawing/2014/main" id="{2D0B5B95-34E2-3F1F-ABEE-EF2BCB8AAD2C}"/>
              </a:ext>
            </a:extLst>
          </p:cNvPr>
          <p:cNvSpPr txBox="1"/>
          <p:nvPr/>
        </p:nvSpPr>
        <p:spPr>
          <a:xfrm>
            <a:off x="3048000" y="230188"/>
            <a:ext cx="6096000" cy="923330"/>
          </a:xfrm>
          <a:prstGeom prst="rect">
            <a:avLst/>
          </a:prstGeom>
          <a:noFill/>
        </p:spPr>
        <p:txBody>
          <a:bodyPr wrap="square">
            <a:spAutoFit/>
          </a:bodyPr>
          <a:lstStyle/>
          <a:p>
            <a:r>
              <a:rPr lang="en-GB" sz="1800" dirty="0">
                <a:effectLst/>
                <a:latin typeface="Tahoma" panose="020B0604030504040204" pitchFamily="34" charset="0"/>
                <a:ea typeface="Tahoma" panose="020B0604030504040204" pitchFamily="34" charset="0"/>
                <a:cs typeface="Tahoma" panose="020B0604030504040204" pitchFamily="34" charset="0"/>
              </a:rPr>
              <a:t>Scotty was so excited and hopped onto his new vehicle. They all zoomed off together towards the edge of the garden. </a:t>
            </a:r>
            <a:endParaRPr lang="en-I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840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834EAE37-5370-5A58-FF2E-34AEC4136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a:extLst>
              <a:ext uri="{FF2B5EF4-FFF2-40B4-BE49-F238E27FC236}">
                <a16:creationId xmlns:a16="http://schemas.microsoft.com/office/drawing/2014/main" id="{2452B24D-B8C5-B311-FAA1-71740B525C0B}"/>
              </a:ext>
            </a:extLst>
          </p:cNvPr>
          <p:cNvSpPr txBox="1"/>
          <p:nvPr/>
        </p:nvSpPr>
        <p:spPr>
          <a:xfrm>
            <a:off x="2917370" y="230188"/>
            <a:ext cx="6291943" cy="923330"/>
          </a:xfrm>
          <a:prstGeom prst="rect">
            <a:avLst/>
          </a:prstGeom>
          <a:noFill/>
        </p:spPr>
        <p:txBody>
          <a:bodyPr wrap="square">
            <a:spAutoFit/>
          </a:bodyPr>
          <a:lstStyle/>
          <a:p>
            <a:r>
              <a:rPr lang="en-GB" sz="1800" dirty="0">
                <a:effectLst/>
                <a:latin typeface="Tahoma" panose="020B0604030504040204" pitchFamily="34" charset="0"/>
                <a:ea typeface="Tahoma" panose="020B0604030504040204" pitchFamily="34" charset="0"/>
                <a:cs typeface="Tahoma" panose="020B0604030504040204" pitchFamily="34" charset="0"/>
              </a:rPr>
              <a:t>As Scotty scooted, he felt fast and brave. With his scooter, he felt he had his own superpowers! </a:t>
            </a:r>
          </a:p>
          <a:p>
            <a:r>
              <a:rPr lang="en-GB" sz="1800" dirty="0">
                <a:effectLst/>
                <a:latin typeface="Tahoma" panose="020B0604030504040204" pitchFamily="34" charset="0"/>
                <a:ea typeface="Tahoma" panose="020B0604030504040204" pitchFamily="34" charset="0"/>
                <a:cs typeface="Tahoma" panose="020B0604030504040204" pitchFamily="34" charset="0"/>
              </a:rPr>
              <a:t>Now, he was Scotty, the Scooting Snail, and he felt cool!</a:t>
            </a:r>
            <a:endParaRPr lang="en-I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1537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snail riding a scooter&#10;&#10;AI-generated content may be incorrect.">
            <a:extLst>
              <a:ext uri="{FF2B5EF4-FFF2-40B4-BE49-F238E27FC236}">
                <a16:creationId xmlns:a16="http://schemas.microsoft.com/office/drawing/2014/main" id="{8E7780B8-8797-DA04-8C92-8591752FC1B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p:spPr>
      </p:pic>
    </p:spTree>
    <p:extLst>
      <p:ext uri="{BB962C8B-B14F-4D97-AF65-F5344CB8AC3E}">
        <p14:creationId xmlns:p14="http://schemas.microsoft.com/office/powerpoint/2010/main" val="104829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artoon characters on leaves&#10;&#10;AI-generated content may be incorrect.">
            <a:extLst>
              <a:ext uri="{FF2B5EF4-FFF2-40B4-BE49-F238E27FC236}">
                <a16:creationId xmlns:a16="http://schemas.microsoft.com/office/drawing/2014/main" id="{CC1F95D9-1A95-C6B1-0548-0AB0DBB0A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628364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nail riding a scooter&#10;&#10;AI-generated content may be incorrect.">
            <a:extLst>
              <a:ext uri="{FF2B5EF4-FFF2-40B4-BE49-F238E27FC236}">
                <a16:creationId xmlns:a16="http://schemas.microsoft.com/office/drawing/2014/main" id="{F7074074-9A4B-D81F-6875-BAF49ACF1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50278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6F2754E-C4EC-DAC2-BB6A-34180C894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5702" y="0"/>
            <a:ext cx="6858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71218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A7D4E02-BB03-CF15-2990-4BCE36C99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79800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30C8818-9356-2A4D-A315-787679C2E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436941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64AD0DD-1D76-63E3-D59B-C8EFB95A4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a:extLst>
              <a:ext uri="{FF2B5EF4-FFF2-40B4-BE49-F238E27FC236}">
                <a16:creationId xmlns:a16="http://schemas.microsoft.com/office/drawing/2014/main" id="{AD374FDE-514B-EB86-2C65-4E2660BF93E9}"/>
              </a:ext>
            </a:extLst>
          </p:cNvPr>
          <p:cNvSpPr txBox="1"/>
          <p:nvPr/>
        </p:nvSpPr>
        <p:spPr>
          <a:xfrm>
            <a:off x="2816157" y="498257"/>
            <a:ext cx="6099242" cy="646331"/>
          </a:xfrm>
          <a:prstGeom prst="rect">
            <a:avLst/>
          </a:prstGeom>
          <a:noFill/>
        </p:spPr>
        <p:txBody>
          <a:bodyPr wrap="square">
            <a:spAutoFit/>
          </a:bodyPr>
          <a:lstStyle/>
          <a:p>
            <a:r>
              <a:rPr lang="en-GB" sz="1800" dirty="0">
                <a:effectLst/>
                <a:latin typeface="Tahoma" panose="020B0604030504040204" pitchFamily="34" charset="0"/>
                <a:ea typeface="Tahoma" panose="020B0604030504040204" pitchFamily="34" charset="0"/>
                <a:cs typeface="Tahoma" panose="020B0604030504040204" pitchFamily="34" charset="0"/>
              </a:rPr>
              <a:t>It was a fresh summer’s day in the garden, and Scotty was admiring the morning dew with his friends.</a:t>
            </a:r>
            <a:endParaRPr lang="en-I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322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C155FD14-ABF5-52AF-EF3C-1BC9BFF49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a:extLst>
              <a:ext uri="{FF2B5EF4-FFF2-40B4-BE49-F238E27FC236}">
                <a16:creationId xmlns:a16="http://schemas.microsoft.com/office/drawing/2014/main" id="{3CA4F332-E5A8-7971-7BB7-0D245C828E1A}"/>
              </a:ext>
            </a:extLst>
          </p:cNvPr>
          <p:cNvSpPr txBox="1"/>
          <p:nvPr/>
        </p:nvSpPr>
        <p:spPr>
          <a:xfrm>
            <a:off x="2873829" y="304668"/>
            <a:ext cx="6096000" cy="1386020"/>
          </a:xfrm>
          <a:prstGeom prst="rect">
            <a:avLst/>
          </a:prstGeom>
          <a:noFill/>
        </p:spPr>
        <p:txBody>
          <a:bodyPr wrap="square">
            <a:spAutoFit/>
          </a:bodyPr>
          <a:lstStyle/>
          <a:p>
            <a:pPr>
              <a:lnSpc>
                <a:spcPct val="115000"/>
              </a:lnSpc>
              <a:spcAft>
                <a:spcPts val="800"/>
              </a:spcAft>
              <a:buNone/>
            </a:pPr>
            <a:r>
              <a:rPr lang="en-GB" sz="1800" dirty="0">
                <a:effectLst/>
                <a:latin typeface="Tahoma" panose="020B0604030504040204" pitchFamily="34" charset="0"/>
                <a:ea typeface="Tahoma" panose="020B0604030504040204" pitchFamily="34" charset="0"/>
                <a:cs typeface="Tahoma" panose="020B0604030504040204" pitchFamily="34" charset="0"/>
              </a:rPr>
              <a:t>They thought how they had never explored beyond the hedges! “What is out there?” they all wondered.</a:t>
            </a:r>
            <a:endParaRPr lang="en-IE" sz="1800" dirty="0">
              <a:effectLst/>
              <a:latin typeface="Tahoma" panose="020B0604030504040204" pitchFamily="34" charset="0"/>
              <a:ea typeface="Tahoma" panose="020B0604030504040204" pitchFamily="34" charset="0"/>
              <a:cs typeface="Tahoma" panose="020B0604030504040204" pitchFamily="34" charset="0"/>
            </a:endParaRPr>
          </a:p>
          <a:p>
            <a:endParaRPr lang="en-IE" dirty="0">
              <a:highlight>
                <a:srgbClr val="FFFF00"/>
              </a:highlight>
              <a:latin typeface="Tahoma" panose="020B0604030504040204" pitchFamily="34" charset="0"/>
              <a:ea typeface="Tahoma" panose="020B0604030504040204" pitchFamily="34" charset="0"/>
              <a:cs typeface="Tahoma" panose="020B0604030504040204" pitchFamily="34" charset="0"/>
            </a:endParaRPr>
          </a:p>
          <a:p>
            <a:endParaRPr lang="en-IE"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5864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FCE2998A-FCB4-8121-33A9-8347AF2BA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780" y="-439"/>
            <a:ext cx="6858439" cy="68584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a:extLst>
              <a:ext uri="{FF2B5EF4-FFF2-40B4-BE49-F238E27FC236}">
                <a16:creationId xmlns:a16="http://schemas.microsoft.com/office/drawing/2014/main" id="{C0033E86-F4BE-362C-EF1E-1F9CABAF83AE}"/>
              </a:ext>
            </a:extLst>
          </p:cNvPr>
          <p:cNvSpPr txBox="1"/>
          <p:nvPr/>
        </p:nvSpPr>
        <p:spPr>
          <a:xfrm>
            <a:off x="2754086" y="496371"/>
            <a:ext cx="6096000" cy="369332"/>
          </a:xfrm>
          <a:prstGeom prst="rect">
            <a:avLst/>
          </a:prstGeom>
          <a:noFill/>
        </p:spPr>
        <p:txBody>
          <a:bodyPr wrap="square">
            <a:spAutoFit/>
          </a:bodyPr>
          <a:lstStyle/>
          <a:p>
            <a:r>
              <a:rPr lang="en-GB" sz="1800" dirty="0">
                <a:effectLst/>
                <a:latin typeface="Tahoma" panose="020B0604030504040204" pitchFamily="34" charset="0"/>
                <a:ea typeface="Tahoma" panose="020B0604030504040204" pitchFamily="34" charset="0"/>
                <a:cs typeface="Tahoma" panose="020B0604030504040204" pitchFamily="34" charset="0"/>
              </a:rPr>
              <a:t>They had to find out, so they set off towards the hedges.</a:t>
            </a:r>
            <a:endParaRPr lang="en-I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412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6FCD084D-DF54-B112-E7E0-61ADF4CED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7999" cy="685799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a:extLst>
              <a:ext uri="{FF2B5EF4-FFF2-40B4-BE49-F238E27FC236}">
                <a16:creationId xmlns:a16="http://schemas.microsoft.com/office/drawing/2014/main" id="{AE3A4D18-CEDE-DAAF-40AF-62026E4FC4E9}"/>
              </a:ext>
            </a:extLst>
          </p:cNvPr>
          <p:cNvSpPr txBox="1"/>
          <p:nvPr/>
        </p:nvSpPr>
        <p:spPr>
          <a:xfrm>
            <a:off x="2895600" y="230188"/>
            <a:ext cx="6096000" cy="1200329"/>
          </a:xfrm>
          <a:prstGeom prst="rect">
            <a:avLst/>
          </a:prstGeom>
          <a:noFill/>
        </p:spPr>
        <p:txBody>
          <a:bodyPr wrap="square">
            <a:spAutoFit/>
          </a:bodyPr>
          <a:lstStyle/>
          <a:p>
            <a:r>
              <a:rPr lang="en-GB" dirty="0">
                <a:effectLst/>
                <a:latin typeface="Tahoma" panose="020B0604030504040204" pitchFamily="34" charset="0"/>
                <a:ea typeface="Tahoma" panose="020B0604030504040204" pitchFamily="34" charset="0"/>
                <a:cs typeface="Tahoma" panose="020B0604030504040204" pitchFamily="34" charset="0"/>
              </a:rPr>
              <a:t>Soon enough, Gabby and Lizzie were far off into the distance. Scotty looked at his friends and thought they must have superpowers, they were moving so fast. Scotty felt sad that he could not keep up.</a:t>
            </a:r>
            <a:endParaRPr lang="en-I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9839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533</TotalTime>
  <Words>428</Words>
  <Application>Microsoft Office PowerPoint</Application>
  <PresentationFormat>Widescreen</PresentationFormat>
  <Paragraphs>33</Paragraphs>
  <Slides>20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Julianne Pickard</dc:creator>
  <cp:lastModifiedBy>Julianne Pickard</cp:lastModifiedBy>
  <cp:revision>2</cp:revision>
  <dcterms:created xsi:type="dcterms:W3CDTF">2025-05-23T09:07:09Z</dcterms:created>
  <dcterms:modified xsi:type="dcterms:W3CDTF">2025-05-29T08:44:03Z</dcterms:modified>
</cp:coreProperties>
</file>