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72" r:id="rId5"/>
    <p:sldId id="273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BE0437-6677-7189-434B-2C757654F365}" v="2065" dt="2025-05-30T11:16:35.851"/>
    <p1510:client id="{260486C3-729F-6F5D-8D8C-72A6EBE11B71}" v="1568" dt="2025-05-30T12:23:17.702"/>
    <p1510:client id="{4DB0A078-50AA-412F-81EE-0CC753EF4DF4}" v="107" dt="2025-05-28T16:06:54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ABF82-52E2-4D9D-A14D-67213497C3DA}" type="datetimeFigureOut">
              <a:rPr lang="en-IE" smtClean="0"/>
              <a:t>30/05/2025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B9A6B-6B54-4474-B505-884E0950C0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984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Scotty an Seilide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9A6B-6B54-4474-B505-884E0950C0F2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7891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9A6B-6B54-4474-B505-884E0950C0F2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2005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9A6B-6B54-4474-B505-884E0950C0F2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1441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9A6B-6B54-4474-B505-884E0950C0F2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7525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9A6B-6B54-4474-B505-884E0950C0F2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3058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9A6B-6B54-4474-B505-884E0950C0F2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5963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9A6B-6B54-4474-B505-884E0950C0F2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6052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9A6B-6B54-4474-B505-884E0950C0F2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844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Bláthnaid an </a:t>
            </a:r>
            <a:r>
              <a:rPr lang="en-IE" dirty="0" err="1"/>
              <a:t>Bhóin</a:t>
            </a:r>
            <a:r>
              <a:rPr lang="en-IE" dirty="0"/>
              <a:t> Dé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9A6B-6B54-4474-B505-884E0950C0F2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45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IE" dirty="0"/>
              <a:t>Dearbhla an </a:t>
            </a:r>
            <a:r>
              <a:rPr lang="en-IE" dirty="0" err="1"/>
              <a:t>Dreoilín</a:t>
            </a:r>
            <a:r>
              <a:rPr lang="en-IE" dirty="0"/>
              <a:t/>
            </a:r>
            <a:r>
              <a:rPr lang="en-IE" dirty="0" err="1"/>
              <a:t>Teaspaigh</a:t>
            </a:r>
            <a:r>
              <a:rPr lang="en-IE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9A6B-6B54-4474-B505-884E0950C0F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6074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9A6B-6B54-4474-B505-884E0950C0F2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361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9A6B-6B54-4474-B505-884E0950C0F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253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9A6B-6B54-4474-B505-884E0950C0F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1776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9A6B-6B54-4474-B505-884E0950C0F2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5053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9A6B-6B54-4474-B505-884E0950C0F2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2151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B9A6B-6B54-4474-B505-884E0950C0F2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067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65315-F758-3302-B3DF-AD9572B45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456B4-1023-0E89-1E6C-20DAA5323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ED92A-3FE8-7339-2A12-0302B08D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21EA-6C04-42BA-BCDB-6DCD22E5D092}" type="datetimeFigureOut">
              <a:rPr lang="en-IE" smtClean="0"/>
              <a:t>30/05/2025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712C8-F3E1-F99A-4717-425D16B7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68D84-7F72-B554-BA76-CA0046F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495A-F5BC-4446-9FBD-D4AA3A6DB9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408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6848F-1AAD-CB56-50C0-A604A519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61A20-D852-C26D-4956-264E547C0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DCCA1-E175-6772-CEB0-E115F292A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21EA-6C04-42BA-BCDB-6DCD22E5D092}" type="datetimeFigureOut">
              <a:rPr lang="en-IE" smtClean="0"/>
              <a:t>30/05/2025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17DD3-5A32-B10E-0DBF-DC4931E3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6D7FC-418C-A8BD-57C7-1C5D045A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495A-F5BC-4446-9FBD-D4AA3A6DB9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393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30E21E-D597-5AEC-923E-784D9A6B0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A9718-8505-978D-BEA9-1AED1C7E7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F917B-E862-E7B4-67CA-8493E3BF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21EA-6C04-42BA-BCDB-6DCD22E5D092}" type="datetimeFigureOut">
              <a:rPr lang="en-IE" smtClean="0"/>
              <a:t>30/05/2025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8359E-7438-751B-3D09-4CE544294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15DCC-FB26-F81F-5702-355B91B5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495A-F5BC-4446-9FBD-D4AA3A6DB9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169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78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8A91-A35E-D61E-CC2A-40FC4884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316B9-8699-6E7C-F56E-B63890DF7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38664-EC25-ABC3-BAA6-3C173DAC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21EA-6C04-42BA-BCDB-6DCD22E5D092}" type="datetimeFigureOut">
              <a:rPr lang="en-IE" smtClean="0"/>
              <a:t>30/05/2025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A9783-7698-0500-5DC0-237736D8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92B78-0CDF-8ABD-3CDD-550FA451A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495A-F5BC-4446-9FBD-D4AA3A6DB9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284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AD3B6-53BE-D4F0-1430-46222860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FCADE-E0D2-4B36-B1BA-CF79C339D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73D65-A5C6-3FC3-84FE-1D9A3A3AE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F3059-814F-566F-0B0B-84AC8367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21EA-6C04-42BA-BCDB-6DCD22E5D092}" type="datetimeFigureOut">
              <a:rPr lang="en-IE" smtClean="0"/>
              <a:t>30/05/2025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20AA2-4B1B-053B-1FCA-192C8BE9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660F0-CAFC-D22E-6A31-61AC8DC6F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495A-F5BC-4446-9FBD-D4AA3A6DB9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407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4E555-28C8-E5CC-5A03-F5A681DDE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5A8BD-12DA-F25D-F12F-23BC5993F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F254D-CFDE-BEE5-7FDB-35D57E680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F2C7E-85AA-88B1-BD9B-AD9889B58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675BF5-49D0-D958-8D2E-FCE2A5581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769BED-31A3-0C33-2E39-333437F88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21EA-6C04-42BA-BCDB-6DCD22E5D092}" type="datetimeFigureOut">
              <a:rPr lang="en-IE" smtClean="0"/>
              <a:t>30/05/2025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A8CD0-6B6B-5843-8BC9-35DBDE8F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947C6F-A14E-A7F2-99AE-7005001B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495A-F5BC-4446-9FBD-D4AA3A6DB9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797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0DE79-92BE-72FC-991E-6C510A98A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652821-15F1-DCDC-C311-59F8A0C50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21EA-6C04-42BA-BCDB-6DCD22E5D092}" type="datetimeFigureOut">
              <a:rPr lang="en-IE" smtClean="0"/>
              <a:t>30/05/2025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D857C-9728-D964-C308-8A1CDAFF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A5F31-B0C0-C786-C9A9-A8B70A97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495A-F5BC-4446-9FBD-D4AA3A6DB9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190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CEF7E3-331F-01E8-D857-D336B447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21EA-6C04-42BA-BCDB-6DCD22E5D092}" type="datetimeFigureOut">
              <a:rPr lang="en-IE" smtClean="0"/>
              <a:t>30/05/2025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140065-C5B3-9E26-ADE6-517971FA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9F707-9F84-4F56-4640-BB2D83C1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495A-F5BC-4446-9FBD-D4AA3A6DB9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752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A916-7A5A-7510-5ED0-4ADD3B7A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9BB9F-040A-4636-7BF9-74F99E79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167C2-FE60-7637-F5AE-B1C8A519F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8E331-A9BE-37D5-1842-A2E523D8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21EA-6C04-42BA-BCDB-6DCD22E5D092}" type="datetimeFigureOut">
              <a:rPr lang="en-IE" smtClean="0"/>
              <a:t>30/05/2025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925B0-206E-D4DF-AA43-43EEBFF3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BCEFE-A6B8-B02B-0A1B-9CF30397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495A-F5BC-4446-9FBD-D4AA3A6DB9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880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DC518-FE30-E036-5B84-EA4491C64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673D1F-A990-0F6A-1335-D9FFDEBF6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71628-85FA-B600-9451-7C8DEAACD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DC870-53F3-1352-57C7-945F3FFA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21EA-6C04-42BA-BCDB-6DCD22E5D092}" type="datetimeFigureOut">
              <a:rPr lang="en-IE" smtClean="0"/>
              <a:t>30/05/2025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1B648-11E1-418A-D057-CEA862E3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73404-0E67-D99A-1060-EBFBC60F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495A-F5BC-4446-9FBD-D4AA3A6DB9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927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DE11E-0D0F-CD0F-AA10-52BCE3EB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4586F-DD20-F3CF-B983-2706BB813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BBE7D-BE7D-F3EC-EA8B-64E525C7F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4C21EA-6C04-42BA-BCDB-6DCD22E5D092}" type="datetimeFigureOut">
              <a:rPr lang="en-IE" smtClean="0"/>
              <a:t>30/05/2025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33620-AF08-3DE7-942F-AEE24D28E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3146C-CE32-AAD4-846F-C5F0B4E41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C5495A-F5BC-4446-9FBD-D4AA3A6DB9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923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snail on a scooter&#10;&#10;AI-generated content may be incorrect.">
            <a:extLst>
              <a:ext uri="{FF2B5EF4-FFF2-40B4-BE49-F238E27FC236}">
                <a16:creationId xmlns:a16="http://schemas.microsoft.com/office/drawing/2014/main" id="{2BB83884-ED34-3B53-E8A2-B24D4C296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92CB72E-8484-DB42-A1A3-DEC36FDE0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7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A71AA9-0FC5-694A-28D2-7AF63A713970}"/>
              </a:ext>
            </a:extLst>
          </p:cNvPr>
          <p:cNvSpPr txBox="1"/>
          <p:nvPr/>
        </p:nvSpPr>
        <p:spPr>
          <a:xfrm>
            <a:off x="2862943" y="373162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Go </a:t>
            </a:r>
            <a:r>
              <a:rPr lang="en-GB" dirty="0" err="1">
                <a:latin typeface="Tahoma"/>
                <a:ea typeface="Tahoma"/>
                <a:cs typeface="Tahoma"/>
              </a:rPr>
              <a:t>tobann</a:t>
            </a:r>
            <a:r>
              <a:rPr lang="en-GB" dirty="0"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latin typeface="Tahoma"/>
                <a:ea typeface="Tahoma"/>
                <a:cs typeface="Tahoma"/>
              </a:rPr>
              <a:t>láithrigh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Buaf</a:t>
            </a:r>
            <a:r>
              <a:rPr lang="en-GB" dirty="0">
                <a:latin typeface="Tahoma"/>
                <a:ea typeface="Tahoma"/>
                <a:cs typeface="Tahoma"/>
              </a:rPr>
              <a:t>! "DIA DHUIT" a </a:t>
            </a:r>
            <a:r>
              <a:rPr lang="en-GB" dirty="0" err="1">
                <a:latin typeface="Tahoma"/>
                <a:ea typeface="Tahoma"/>
                <a:cs typeface="Tahoma"/>
              </a:rPr>
              <a:t>ghrágáil</a:t>
            </a:r>
            <a:r>
              <a:rPr lang="en-GB" dirty="0">
                <a:latin typeface="Tahoma"/>
                <a:ea typeface="Tahoma"/>
                <a:cs typeface="Tahoma"/>
              </a:rPr>
              <a:t> an </a:t>
            </a:r>
            <a:r>
              <a:rPr lang="en-GB" dirty="0" err="1">
                <a:latin typeface="Tahoma"/>
                <a:ea typeface="Tahoma"/>
                <a:cs typeface="Tahoma"/>
              </a:rPr>
              <a:t>buaf</a:t>
            </a:r>
            <a:r>
              <a:rPr lang="en-GB" dirty="0">
                <a:latin typeface="Tahoma"/>
                <a:ea typeface="Tahoma"/>
                <a:cs typeface="Tahoma"/>
              </a:rPr>
              <a:t>. "Is mise Merlin, </a:t>
            </a:r>
            <a:r>
              <a:rPr lang="en-GB" dirty="0" err="1">
                <a:latin typeface="Tahoma"/>
                <a:ea typeface="Tahoma"/>
                <a:cs typeface="Tahoma"/>
              </a:rPr>
              <a:t>d'Athair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Baistí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Buafach</a:t>
            </a:r>
            <a:r>
              <a:rPr lang="en-GB" dirty="0"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latin typeface="Tahoma"/>
                <a:ea typeface="Tahoma"/>
                <a:cs typeface="Tahoma"/>
              </a:rPr>
              <a:t>agus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tá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mé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anseo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chun</a:t>
            </a:r>
            <a:r>
              <a:rPr lang="en-GB" dirty="0">
                <a:latin typeface="Tahoma"/>
                <a:ea typeface="Tahoma"/>
                <a:cs typeface="Tahoma"/>
              </a:rPr>
              <a:t> a </a:t>
            </a:r>
            <a:r>
              <a:rPr lang="en-GB" dirty="0" err="1">
                <a:latin typeface="Tahoma"/>
                <a:ea typeface="Tahoma"/>
                <a:cs typeface="Tahoma"/>
              </a:rPr>
              <a:t>cuidiú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leatsa</a:t>
            </a:r>
            <a:r>
              <a:rPr lang="en-GB" dirty="0">
                <a:latin typeface="Tahoma"/>
                <a:ea typeface="Tahoma"/>
                <a:cs typeface="Tahoma"/>
              </a:rPr>
              <a:t>" </a:t>
            </a:r>
            <a:r>
              <a:rPr lang="en-GB" dirty="0" err="1">
                <a:latin typeface="Tahoma"/>
                <a:ea typeface="Tahoma"/>
                <a:cs typeface="Tahoma"/>
              </a:rPr>
              <a:t>Chuir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sé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iontas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ar</a:t>
            </a:r>
            <a:r>
              <a:rPr lang="en-GB" dirty="0">
                <a:latin typeface="Tahoma"/>
                <a:ea typeface="Tahoma"/>
                <a:cs typeface="Tahoma"/>
              </a:rPr>
              <a:t> Scotty.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I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38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1FAF0A8-B14A-8D7D-BFCB-54DB104F0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"/>
            <a:ext cx="6857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3D59CD-8BBF-5471-17C6-B86177F1E3FE}"/>
              </a:ext>
            </a:extLst>
          </p:cNvPr>
          <p:cNvSpPr txBox="1"/>
          <p:nvPr/>
        </p:nvSpPr>
        <p:spPr>
          <a:xfrm>
            <a:off x="2830287" y="110445"/>
            <a:ext cx="6096000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"Ba </a:t>
            </a:r>
            <a:r>
              <a:rPr lang="en-GB" dirty="0" err="1">
                <a:latin typeface="Tahoma"/>
                <a:ea typeface="Tahoma"/>
                <a:cs typeface="Tahoma"/>
              </a:rPr>
              <a:t>mhaith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liomsa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dul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thart</a:t>
            </a:r>
            <a:r>
              <a:rPr lang="en-GB" dirty="0">
                <a:latin typeface="Tahoma"/>
                <a:ea typeface="Tahoma"/>
                <a:cs typeface="Tahoma"/>
              </a:rPr>
              <a:t> le </a:t>
            </a:r>
            <a:r>
              <a:rPr lang="en-GB" dirty="0" err="1">
                <a:latin typeface="Tahoma"/>
                <a:ea typeface="Tahoma"/>
                <a:cs typeface="Tahoma"/>
              </a:rPr>
              <a:t>mo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chairde</a:t>
            </a:r>
            <a:r>
              <a:rPr lang="en-GB" dirty="0">
                <a:latin typeface="Tahoma"/>
                <a:ea typeface="Tahoma"/>
                <a:cs typeface="Tahoma"/>
              </a:rPr>
              <a:t> ach </a:t>
            </a:r>
            <a:r>
              <a:rPr lang="en-GB" dirty="0" err="1">
                <a:latin typeface="Tahoma"/>
                <a:ea typeface="Tahoma"/>
                <a:cs typeface="Tahoma"/>
              </a:rPr>
              <a:t>tá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mé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ró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mhall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agus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tá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eagla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orm</a:t>
            </a:r>
            <a:r>
              <a:rPr lang="en-GB" dirty="0">
                <a:latin typeface="Tahoma"/>
                <a:ea typeface="Tahoma"/>
                <a:cs typeface="Tahoma"/>
              </a:rPr>
              <a:t>" a </a:t>
            </a:r>
            <a:r>
              <a:rPr lang="en-GB" dirty="0" err="1">
                <a:latin typeface="Tahoma"/>
                <a:ea typeface="Tahoma"/>
                <a:cs typeface="Tahoma"/>
              </a:rPr>
              <a:t>dúirt</a:t>
            </a:r>
            <a:r>
              <a:rPr lang="en-GB" dirty="0">
                <a:latin typeface="Tahoma"/>
                <a:ea typeface="Tahoma"/>
                <a:cs typeface="Tahoma"/>
              </a:rPr>
              <a:t> Scott."</a:t>
            </a:r>
            <a:endParaRPr lang="en-US" dirty="0"/>
          </a:p>
          <a:p>
            <a:r>
              <a:rPr lang="en-GB" dirty="0">
                <a:latin typeface="Tahoma"/>
                <a:ea typeface="Tahoma"/>
                <a:cs typeface="Tahoma"/>
              </a:rPr>
              <a:t>"</a:t>
            </a:r>
            <a:r>
              <a:rPr lang="en-GB" dirty="0" err="1">
                <a:latin typeface="Tahoma"/>
                <a:ea typeface="Tahoma"/>
                <a:cs typeface="Tahoma"/>
              </a:rPr>
              <a:t>Ná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bíodh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buairt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ar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bith</a:t>
            </a:r>
            <a:r>
              <a:rPr lang="en-GB" dirty="0">
                <a:latin typeface="Tahoma"/>
                <a:ea typeface="Tahoma"/>
                <a:cs typeface="Tahoma"/>
              </a:rPr>
              <a:t> ort" a </a:t>
            </a:r>
            <a:r>
              <a:rPr lang="en-GB" dirty="0" err="1">
                <a:latin typeface="Tahoma"/>
                <a:ea typeface="Tahoma"/>
                <a:cs typeface="Tahoma"/>
              </a:rPr>
              <a:t>dúirt</a:t>
            </a:r>
            <a:r>
              <a:rPr lang="en-GB" dirty="0">
                <a:latin typeface="Tahoma"/>
                <a:ea typeface="Tahoma"/>
                <a:cs typeface="Tahoma"/>
              </a:rPr>
              <a:t> Merlin "Is </a:t>
            </a:r>
            <a:r>
              <a:rPr lang="en-GB" dirty="0" err="1">
                <a:latin typeface="Tahoma"/>
                <a:ea typeface="Tahoma"/>
                <a:cs typeface="Tahoma"/>
              </a:rPr>
              <a:t>féidir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liomsa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beallach</a:t>
            </a:r>
            <a:r>
              <a:rPr lang="en-GB" dirty="0">
                <a:latin typeface="Tahoma"/>
                <a:ea typeface="Tahoma"/>
                <a:cs typeface="Tahoma"/>
              </a:rPr>
              <a:t> a </a:t>
            </a:r>
            <a:r>
              <a:rPr lang="en-GB" dirty="0" err="1">
                <a:latin typeface="Tahoma"/>
                <a:ea typeface="Tahoma"/>
                <a:cs typeface="Tahoma"/>
              </a:rPr>
              <a:t>aimsiú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duit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chun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coinneáil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suas</a:t>
            </a:r>
            <a:r>
              <a:rPr lang="en-GB" dirty="0">
                <a:latin typeface="Tahoma"/>
                <a:ea typeface="Tahoma"/>
                <a:cs typeface="Tahoma"/>
              </a:rPr>
              <a:t> le do </a:t>
            </a:r>
            <a:r>
              <a:rPr lang="en-GB" dirty="0" err="1">
                <a:latin typeface="Tahoma"/>
                <a:ea typeface="Tahoma"/>
                <a:cs typeface="Tahoma"/>
              </a:rPr>
              <a:t>chairde</a:t>
            </a:r>
            <a:r>
              <a:rPr lang="en-GB" dirty="0">
                <a:latin typeface="Tahoma"/>
                <a:ea typeface="Tahoma"/>
                <a:cs typeface="Tahoma"/>
              </a:rPr>
              <a:t>." </a:t>
            </a:r>
            <a:r>
              <a:rPr lang="en-GB" dirty="0" err="1">
                <a:latin typeface="Tahoma"/>
                <a:ea typeface="Tahoma"/>
                <a:cs typeface="Tahoma"/>
              </a:rPr>
              <a:t>Chroith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sé</a:t>
            </a:r>
            <a:r>
              <a:rPr lang="en-GB" dirty="0">
                <a:latin typeface="Tahoma"/>
                <a:ea typeface="Tahoma"/>
                <a:cs typeface="Tahoma"/>
              </a:rPr>
              <a:t> a </a:t>
            </a:r>
            <a:r>
              <a:rPr lang="en-GB" dirty="0" err="1">
                <a:latin typeface="Tahoma"/>
                <a:ea typeface="Tahoma"/>
                <a:cs typeface="Tahoma"/>
              </a:rPr>
              <a:t>shlaitín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draíochta</a:t>
            </a:r>
            <a:r>
              <a:rPr lang="en-GB" dirty="0"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latin typeface="Tahoma"/>
                <a:ea typeface="Tahoma"/>
                <a:cs typeface="Tahoma"/>
              </a:rPr>
              <a:t>dealraíodh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splancanna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geala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agus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balún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deirge</a:t>
            </a:r>
            <a:r>
              <a:rPr lang="en-GB" dirty="0">
                <a:latin typeface="Tahoma"/>
                <a:ea typeface="Tahoma"/>
                <a:cs typeface="Tahoma"/>
              </a:rPr>
              <a:t>.</a:t>
            </a:r>
            <a:endParaRPr lang="en-GB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2100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5643800-E407-EAE1-FC82-69D5F494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6F4D14-4CD9-693F-9ED0-4B43E146B29F}"/>
              </a:ext>
            </a:extLst>
          </p:cNvPr>
          <p:cNvSpPr txBox="1"/>
          <p:nvPr/>
        </p:nvSpPr>
        <p:spPr>
          <a:xfrm>
            <a:off x="2786743" y="103956"/>
            <a:ext cx="4659086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 err="1">
                <a:latin typeface="Tahoma"/>
                <a:ea typeface="Tahoma"/>
                <a:cs typeface="Tahoma"/>
              </a:rPr>
              <a:t>Ceangal</a:t>
            </a:r>
            <a:r>
              <a:rPr lang="en-GB" dirty="0">
                <a:latin typeface="Tahoma"/>
                <a:ea typeface="Tahoma"/>
                <a:cs typeface="Tahoma"/>
              </a:rPr>
              <a:t> Merlin an </a:t>
            </a:r>
            <a:r>
              <a:rPr lang="en-GB" dirty="0" err="1">
                <a:latin typeface="Tahoma"/>
                <a:ea typeface="Tahoma"/>
                <a:cs typeface="Tahoma"/>
              </a:rPr>
              <a:t>balún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timpeall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ar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sheilide</a:t>
            </a:r>
            <a:r>
              <a:rPr lang="en-GB" dirty="0">
                <a:latin typeface="Tahoma"/>
                <a:ea typeface="Tahoma"/>
                <a:cs typeface="Tahoma"/>
              </a:rPr>
              <a:t> Scotty, </a:t>
            </a:r>
            <a:r>
              <a:rPr lang="en-GB" dirty="0" err="1">
                <a:latin typeface="Tahoma"/>
                <a:ea typeface="Tahoma"/>
                <a:cs typeface="Tahoma"/>
              </a:rPr>
              <a:t>agus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thosaigh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sé</a:t>
            </a:r>
            <a:r>
              <a:rPr lang="en-GB" dirty="0">
                <a:latin typeface="Tahoma"/>
                <a:ea typeface="Tahoma"/>
                <a:cs typeface="Tahoma"/>
              </a:rPr>
              <a:t> ag </a:t>
            </a:r>
            <a:r>
              <a:rPr lang="en-GB" dirty="0" err="1">
                <a:latin typeface="Tahoma"/>
                <a:ea typeface="Tahoma"/>
                <a:cs typeface="Tahoma"/>
              </a:rPr>
              <a:t>dul</a:t>
            </a:r>
            <a:r>
              <a:rPr lang="en-GB" dirty="0">
                <a:latin typeface="Tahoma"/>
                <a:ea typeface="Tahoma"/>
                <a:cs typeface="Tahoma"/>
              </a:rPr>
              <a:t> in </a:t>
            </a:r>
            <a:r>
              <a:rPr lang="en-GB" dirty="0" err="1">
                <a:latin typeface="Tahoma"/>
                <a:ea typeface="Tahoma"/>
                <a:cs typeface="Tahoma"/>
              </a:rPr>
              <a:t>airde</a:t>
            </a:r>
            <a:r>
              <a:rPr lang="en-GB" dirty="0">
                <a:latin typeface="Tahoma"/>
                <a:ea typeface="Tahoma"/>
                <a:cs typeface="Tahoma"/>
              </a:rPr>
              <a:t> I </a:t>
            </a:r>
            <a:r>
              <a:rPr lang="en-GB" dirty="0" err="1">
                <a:latin typeface="Tahoma"/>
                <a:ea typeface="Tahoma"/>
                <a:cs typeface="Tahoma"/>
              </a:rPr>
              <a:t>dtreo</a:t>
            </a:r>
            <a:r>
              <a:rPr lang="en-GB" dirty="0">
                <a:latin typeface="Tahoma"/>
                <a:ea typeface="Tahoma"/>
                <a:cs typeface="Tahoma"/>
              </a:rPr>
              <a:t> a </a:t>
            </a:r>
            <a:r>
              <a:rPr lang="en-GB" dirty="0" err="1">
                <a:latin typeface="Tahoma"/>
                <a:ea typeface="Tahoma"/>
                <a:cs typeface="Tahoma"/>
              </a:rPr>
              <a:t>chairde</a:t>
            </a:r>
            <a:r>
              <a:rPr lang="en-GB" dirty="0">
                <a:latin typeface="Tahoma"/>
                <a:ea typeface="Tahoma"/>
                <a:cs typeface="Tahoma"/>
              </a:rPr>
              <a:t>. </a:t>
            </a:r>
            <a:endParaRPr lang="en-US" dirty="0"/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 err="1">
                <a:latin typeface="Tahoma"/>
                <a:ea typeface="Tahoma"/>
                <a:cs typeface="Tahoma"/>
              </a:rPr>
              <a:t>D'ardaigh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sé</a:t>
            </a:r>
            <a:r>
              <a:rPr lang="en-GB" dirty="0">
                <a:latin typeface="Tahoma"/>
                <a:ea typeface="Tahoma"/>
                <a:cs typeface="Tahoma"/>
              </a:rPr>
              <a:t> I </a:t>
            </a:r>
            <a:r>
              <a:rPr lang="en-GB" dirty="0" err="1">
                <a:latin typeface="Tahoma"/>
                <a:ea typeface="Tahoma"/>
                <a:cs typeface="Tahoma"/>
              </a:rPr>
              <a:t>dtreo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crainnte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agus</a:t>
            </a:r>
            <a:r>
              <a:rPr lang="en-GB" dirty="0">
                <a:latin typeface="Tahoma"/>
                <a:ea typeface="Tahoma"/>
                <a:cs typeface="Tahoma"/>
              </a:rPr>
              <a:t> go </a:t>
            </a:r>
            <a:r>
              <a:rPr lang="en-GB" dirty="0" err="1">
                <a:latin typeface="Tahoma"/>
                <a:ea typeface="Tahoma"/>
                <a:cs typeface="Tahoma"/>
              </a:rPr>
              <a:t>tobann</a:t>
            </a:r>
            <a:r>
              <a:rPr lang="en-GB" dirty="0">
                <a:latin typeface="Tahoma"/>
                <a:ea typeface="Tahoma"/>
                <a:cs typeface="Tahoma"/>
              </a:rPr>
              <a:t> 'PLIMP', </a:t>
            </a:r>
            <a:r>
              <a:rPr lang="en-GB" dirty="0" err="1">
                <a:latin typeface="Tahoma"/>
                <a:ea typeface="Tahoma"/>
                <a:cs typeface="Tahoma"/>
              </a:rPr>
              <a:t>brainse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géar</a:t>
            </a:r>
            <a:r>
              <a:rPr lang="en-GB" dirty="0">
                <a:latin typeface="Tahoma"/>
                <a:ea typeface="Tahoma"/>
                <a:cs typeface="Tahoma"/>
              </a:rPr>
              <a:t> a </a:t>
            </a:r>
            <a:r>
              <a:rPr lang="en-GB" dirty="0" err="1">
                <a:latin typeface="Tahoma"/>
                <a:ea typeface="Tahoma"/>
                <a:cs typeface="Tahoma"/>
              </a:rPr>
              <a:t>phléasc</a:t>
            </a:r>
            <a:r>
              <a:rPr lang="en-GB" dirty="0">
                <a:latin typeface="Tahoma"/>
                <a:ea typeface="Tahoma"/>
                <a:cs typeface="Tahoma"/>
              </a:rPr>
              <a:t> an </a:t>
            </a:r>
            <a:r>
              <a:rPr lang="en-GB" dirty="0" err="1">
                <a:latin typeface="Tahoma"/>
                <a:ea typeface="Tahoma"/>
                <a:cs typeface="Tahoma"/>
              </a:rPr>
              <a:t>bhalúin</a:t>
            </a:r>
            <a:endParaRPr lang="en-GB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3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19B5F10-C935-00E9-5475-906DEE0B5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21EC07-1F78-40A9-EB95-A2BAE05740A1}"/>
              </a:ext>
            </a:extLst>
          </p:cNvPr>
          <p:cNvSpPr txBox="1"/>
          <p:nvPr/>
        </p:nvSpPr>
        <p:spPr>
          <a:xfrm>
            <a:off x="2939143" y="324176"/>
            <a:ext cx="6096000" cy="10157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4999"/>
              </a:lnSpc>
              <a:spcAft>
                <a:spcPts val="800"/>
              </a:spcAft>
            </a:pPr>
            <a:r>
              <a:rPr lang="en-GB" dirty="0" err="1">
                <a:latin typeface="Tahoma"/>
                <a:ea typeface="Tahoma"/>
                <a:cs typeface="Tahoma"/>
              </a:rPr>
              <a:t>Thriall</a:t>
            </a:r>
            <a:r>
              <a:rPr lang="en-GB" dirty="0">
                <a:latin typeface="Tahoma"/>
                <a:ea typeface="Tahoma"/>
                <a:cs typeface="Tahoma"/>
              </a:rPr>
              <a:t> Merlin </a:t>
            </a:r>
            <a:r>
              <a:rPr lang="en-GB" dirty="0" err="1">
                <a:latin typeface="Tahoma"/>
                <a:ea typeface="Tahoma"/>
                <a:cs typeface="Tahoma"/>
              </a:rPr>
              <a:t>arís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agus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chroith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sé</a:t>
            </a:r>
            <a:r>
              <a:rPr lang="en-GB" dirty="0">
                <a:latin typeface="Tahoma"/>
                <a:ea typeface="Tahoma"/>
                <a:cs typeface="Tahoma"/>
              </a:rPr>
              <a:t> a </a:t>
            </a:r>
            <a:r>
              <a:rPr lang="en-GB" dirty="0" err="1">
                <a:latin typeface="Tahoma"/>
                <a:ea typeface="Tahoma"/>
                <a:cs typeface="Tahoma"/>
              </a:rPr>
              <a:t>shlat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draíochta</a:t>
            </a:r>
            <a:r>
              <a:rPr lang="en-GB" dirty="0">
                <a:latin typeface="Tahoma"/>
                <a:ea typeface="Tahoma"/>
                <a:cs typeface="Tahoma"/>
              </a:rPr>
              <a:t>. An </a:t>
            </a:r>
            <a:r>
              <a:rPr lang="en-GB" dirty="0" err="1">
                <a:latin typeface="Tahoma"/>
                <a:ea typeface="Tahoma"/>
                <a:cs typeface="Tahoma"/>
              </a:rPr>
              <a:t>uair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seo</a:t>
            </a:r>
            <a:r>
              <a:rPr lang="en-GB" dirty="0"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latin typeface="Tahoma"/>
                <a:ea typeface="Tahoma"/>
                <a:cs typeface="Tahoma"/>
              </a:rPr>
              <a:t>dealraíodh</a:t>
            </a:r>
            <a:r>
              <a:rPr lang="en-GB" dirty="0">
                <a:latin typeface="Tahoma"/>
                <a:ea typeface="Tahoma"/>
                <a:cs typeface="Tahoma"/>
              </a:rPr>
              <a:t> car </a:t>
            </a:r>
            <a:r>
              <a:rPr lang="en-GB" dirty="0" err="1">
                <a:latin typeface="Tahoma"/>
                <a:ea typeface="Tahoma"/>
                <a:cs typeface="Tahoma"/>
              </a:rPr>
              <a:t>lonrach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corcara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agus</a:t>
            </a:r>
            <a:r>
              <a:rPr lang="en-GB" dirty="0">
                <a:latin typeface="Tahoma"/>
                <a:ea typeface="Tahoma"/>
                <a:cs typeface="Tahoma"/>
              </a:rPr>
              <a:t> do </a:t>
            </a:r>
            <a:r>
              <a:rPr lang="en-GB" dirty="0" err="1">
                <a:latin typeface="Tahoma"/>
                <a:ea typeface="Tahoma"/>
                <a:cs typeface="Tahoma"/>
              </a:rPr>
              <a:t>léim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gach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éinne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isteach</a:t>
            </a:r>
            <a:r>
              <a:rPr lang="en-GB" dirty="0">
                <a:latin typeface="Tahoma"/>
                <a:ea typeface="Tahoma"/>
                <a:cs typeface="Tahoma"/>
              </a:rPr>
              <a:t> ann. 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52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F82DFC-6832-E1AB-6C81-439394D2F29D}"/>
              </a:ext>
            </a:extLst>
          </p:cNvPr>
          <p:cNvSpPr/>
          <p:nvPr/>
        </p:nvSpPr>
        <p:spPr>
          <a:xfrm>
            <a:off x="2667001" y="6019800"/>
            <a:ext cx="6858000" cy="1030764"/>
          </a:xfrm>
          <a:prstGeom prst="rect">
            <a:avLst/>
          </a:prstGeom>
          <a:solidFill>
            <a:srgbClr val="666666"/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3A5DE9A4-F395-541F-888D-068C82A06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681037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B83F59-1074-3792-1626-1FA4E585AB32}"/>
              </a:ext>
            </a:extLst>
          </p:cNvPr>
          <p:cNvSpPr txBox="1"/>
          <p:nvPr/>
        </p:nvSpPr>
        <p:spPr>
          <a:xfrm>
            <a:off x="2754086" y="5573236"/>
            <a:ext cx="6770914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Agus </a:t>
            </a:r>
            <a:r>
              <a:rPr lang="en-GB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iad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ag </a:t>
            </a:r>
            <a:r>
              <a:rPr lang="en-GB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tiomáint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thánaigh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smut </a:t>
            </a:r>
            <a:r>
              <a:rPr lang="en-GB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dubh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deotach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amach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as an </a:t>
            </a:r>
            <a:r>
              <a:rPr lang="en-GB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sceithphíopa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Mhínigh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Merlin, "Is </a:t>
            </a:r>
            <a:r>
              <a:rPr lang="en-GB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rud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iontach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é an car </a:t>
            </a:r>
            <a:r>
              <a:rPr lang="en-GB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chun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dul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thart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, ach </a:t>
            </a:r>
            <a:r>
              <a:rPr lang="en-GB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ritheann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sé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ar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bhreosla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agus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cruthaíonn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an </a:t>
            </a:r>
            <a:r>
              <a:rPr lang="en-GB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gáis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sin </a:t>
            </a:r>
            <a:r>
              <a:rPr lang="en-GB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truailliú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in ár </a:t>
            </a:r>
            <a:r>
              <a:rPr lang="en-GB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dtimpeallacht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"</a:t>
            </a:r>
          </a:p>
          <a:p>
            <a:endParaRPr lang="en-I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32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652181F8-E8F9-E68A-EDC8-7FD0D8B51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78BC92-801C-BD4C-20FC-9D3D4884D984}"/>
              </a:ext>
            </a:extLst>
          </p:cNvPr>
          <p:cNvSpPr txBox="1"/>
          <p:nvPr/>
        </p:nvSpPr>
        <p:spPr>
          <a:xfrm>
            <a:off x="2873828" y="230188"/>
            <a:ext cx="635725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 err="1">
                <a:latin typeface="Tahoma"/>
                <a:ea typeface="Tahoma"/>
                <a:cs typeface="Tahoma"/>
              </a:rPr>
              <a:t>Bhí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cairde</a:t>
            </a:r>
            <a:r>
              <a:rPr lang="en-GB" dirty="0">
                <a:latin typeface="Tahoma"/>
                <a:ea typeface="Tahoma"/>
                <a:cs typeface="Tahoma"/>
              </a:rPr>
              <a:t> Scotty </a:t>
            </a:r>
            <a:r>
              <a:rPr lang="en-GB" dirty="0" err="1">
                <a:latin typeface="Tahoma"/>
                <a:ea typeface="Tahoma"/>
                <a:cs typeface="Tahoma"/>
              </a:rPr>
              <a:t>daighean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ar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bheallach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eile</a:t>
            </a:r>
            <a:r>
              <a:rPr lang="en-GB" dirty="0">
                <a:latin typeface="Tahoma"/>
                <a:ea typeface="Tahoma"/>
                <a:cs typeface="Tahoma"/>
              </a:rPr>
              <a:t> a </a:t>
            </a:r>
            <a:r>
              <a:rPr lang="en-GB" dirty="0" err="1">
                <a:latin typeface="Tahoma"/>
                <a:ea typeface="Tahoma"/>
                <a:cs typeface="Tahoma"/>
              </a:rPr>
              <a:t>cheapadh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suas</a:t>
            </a:r>
            <a:r>
              <a:rPr lang="en-GB" dirty="0"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latin typeface="Tahoma"/>
                <a:ea typeface="Tahoma"/>
                <a:cs typeface="Tahoma"/>
              </a:rPr>
              <a:t>chuireadar</a:t>
            </a:r>
            <a:r>
              <a:rPr lang="en-GB" dirty="0">
                <a:latin typeface="Tahoma"/>
                <a:ea typeface="Tahoma"/>
                <a:cs typeface="Tahoma"/>
              </a:rPr>
              <a:t> a </a:t>
            </a:r>
            <a:r>
              <a:rPr lang="en-GB" dirty="0" err="1">
                <a:latin typeface="Tahoma"/>
                <a:ea typeface="Tahoma"/>
                <a:cs typeface="Tahoma"/>
              </a:rPr>
              <a:t>gcloigeannaí</a:t>
            </a:r>
            <a:r>
              <a:rPr lang="en-GB" dirty="0">
                <a:latin typeface="Tahoma"/>
                <a:ea typeface="Tahoma"/>
                <a:cs typeface="Tahoma"/>
              </a:rPr>
              <a:t> le </a:t>
            </a:r>
            <a:r>
              <a:rPr lang="en-GB" dirty="0" err="1">
                <a:latin typeface="Tahoma"/>
                <a:ea typeface="Tahoma"/>
                <a:cs typeface="Tahoma"/>
              </a:rPr>
              <a:t>chéile</a:t>
            </a:r>
            <a:r>
              <a:rPr lang="en-GB" dirty="0">
                <a:latin typeface="Tahoma"/>
                <a:ea typeface="Tahoma"/>
                <a:cs typeface="Tahoma"/>
              </a:rPr>
              <a:t>. Ní </a:t>
            </a:r>
            <a:r>
              <a:rPr lang="en-GB" dirty="0" err="1">
                <a:latin typeface="Tahoma"/>
                <a:ea typeface="Tahoma"/>
                <a:cs typeface="Tahoma"/>
              </a:rPr>
              <a:t>raibh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fann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orthu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aon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thruailliú</a:t>
            </a:r>
            <a:r>
              <a:rPr lang="en-GB" dirty="0">
                <a:latin typeface="Tahoma"/>
                <a:ea typeface="Tahoma"/>
                <a:cs typeface="Tahoma"/>
              </a:rPr>
              <a:t> a </a:t>
            </a:r>
            <a:r>
              <a:rPr lang="en-GB" dirty="0" err="1">
                <a:latin typeface="Tahoma"/>
                <a:ea typeface="Tahoma"/>
                <a:cs typeface="Tahoma"/>
              </a:rPr>
              <a:t>scaoileadh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sa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ghairdín</a:t>
            </a:r>
            <a:r>
              <a:rPr lang="en-GB" dirty="0">
                <a:latin typeface="Tahoma"/>
                <a:ea typeface="Tahoma"/>
                <a:cs typeface="Tahoma"/>
              </a:rPr>
              <a:t> ach </a:t>
            </a:r>
            <a:r>
              <a:rPr lang="en-GB" dirty="0" err="1">
                <a:latin typeface="Tahoma"/>
                <a:ea typeface="Tahoma"/>
                <a:cs typeface="Tahoma"/>
              </a:rPr>
              <a:t>bhí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fann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orthu</a:t>
            </a:r>
            <a:r>
              <a:rPr lang="en-GB" dirty="0">
                <a:latin typeface="Tahoma"/>
                <a:ea typeface="Tahoma"/>
                <a:cs typeface="Tahoma"/>
              </a:rPr>
              <a:t> go </a:t>
            </a:r>
            <a:r>
              <a:rPr lang="en-GB" dirty="0" err="1">
                <a:latin typeface="Tahoma"/>
                <a:ea typeface="Tahoma"/>
                <a:cs typeface="Tahoma"/>
              </a:rPr>
              <a:t>mbeadh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sé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tapaidh</a:t>
            </a:r>
            <a:r>
              <a:rPr lang="en-GB" dirty="0"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latin typeface="Tahoma"/>
                <a:ea typeface="Tahoma"/>
                <a:cs typeface="Tahoma"/>
              </a:rPr>
              <a:t>spraoíúl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agus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cinéalta</a:t>
            </a:r>
            <a:r>
              <a:rPr lang="en-GB" dirty="0">
                <a:latin typeface="Tahoma"/>
                <a:ea typeface="Tahoma"/>
                <a:cs typeface="Tahoma"/>
              </a:rPr>
              <a:t> don </a:t>
            </a:r>
            <a:r>
              <a:rPr lang="en-GB" dirty="0" err="1">
                <a:latin typeface="Tahoma"/>
                <a:ea typeface="Tahoma"/>
                <a:cs typeface="Tahoma"/>
              </a:rPr>
              <a:t>timpeallacht</a:t>
            </a:r>
            <a:r>
              <a:rPr lang="en-GB" dirty="0">
                <a:latin typeface="Tahoma"/>
                <a:ea typeface="Tahoma"/>
                <a:cs typeface="Tahoma"/>
              </a:rPr>
              <a:t>. 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0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2313F4FF-7D89-8B5A-56F2-9034AA386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FFD7A3-5C15-AE12-95EA-A8429A6C016A}"/>
              </a:ext>
            </a:extLst>
          </p:cNvPr>
          <p:cNvSpPr txBox="1"/>
          <p:nvPr/>
        </p:nvSpPr>
        <p:spPr>
          <a:xfrm>
            <a:off x="2841171" y="357871"/>
            <a:ext cx="6096000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"</a:t>
            </a:r>
            <a:r>
              <a:rPr lang="en-GB" dirty="0" err="1">
                <a:latin typeface="Tahoma"/>
                <a:ea typeface="Tahoma"/>
                <a:cs typeface="Tahoma"/>
              </a:rPr>
              <a:t>Tá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sé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dealbhaithe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agamse</a:t>
            </a:r>
            <a:r>
              <a:rPr lang="en-GB" dirty="0">
                <a:latin typeface="Tahoma"/>
                <a:ea typeface="Tahoma"/>
                <a:cs typeface="Tahoma"/>
              </a:rPr>
              <a:t>!"a </a:t>
            </a:r>
            <a:r>
              <a:rPr lang="en-GB" dirty="0" err="1">
                <a:latin typeface="Tahoma"/>
                <a:ea typeface="Tahoma"/>
                <a:cs typeface="Tahoma"/>
              </a:rPr>
              <a:t>dhúirt</a:t>
            </a:r>
            <a:r>
              <a:rPr lang="en-GB" dirty="0">
                <a:latin typeface="Tahoma"/>
                <a:ea typeface="Tahoma"/>
                <a:cs typeface="Tahoma"/>
              </a:rPr>
              <a:t> Merlin. </a:t>
            </a:r>
            <a:r>
              <a:rPr lang="en-GB" dirty="0" err="1">
                <a:latin typeface="Tahoma"/>
                <a:ea typeface="Tahoma"/>
                <a:cs typeface="Tahoma"/>
              </a:rPr>
              <a:t>Chroith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sé</a:t>
            </a:r>
            <a:r>
              <a:rPr lang="en-GB" dirty="0">
                <a:latin typeface="Tahoma"/>
                <a:ea typeface="Tahoma"/>
                <a:cs typeface="Tahoma"/>
              </a:rPr>
              <a:t> a slat </a:t>
            </a:r>
            <a:r>
              <a:rPr lang="en-GB" dirty="0" err="1">
                <a:latin typeface="Tahoma"/>
                <a:ea typeface="Tahoma"/>
                <a:cs typeface="Tahoma"/>
              </a:rPr>
              <a:t>dríochta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aríst</a:t>
            </a:r>
            <a:r>
              <a:rPr lang="en-GB" dirty="0"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latin typeface="Tahoma"/>
                <a:ea typeface="Tahoma"/>
                <a:cs typeface="Tahoma"/>
              </a:rPr>
              <a:t>agus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dealraíodh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scútar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breá</a:t>
            </a:r>
            <a:r>
              <a:rPr lang="en-GB" dirty="0">
                <a:latin typeface="Tahoma"/>
                <a:ea typeface="Tahoma"/>
                <a:cs typeface="Tahoma"/>
              </a:rPr>
              <a:t> gorm </a:t>
            </a:r>
            <a:r>
              <a:rPr lang="en-GB" dirty="0" err="1">
                <a:latin typeface="Tahoma"/>
                <a:ea typeface="Tahoma"/>
                <a:cs typeface="Tahoma"/>
              </a:rPr>
              <a:t>os</a:t>
            </a:r>
            <a:r>
              <a:rPr lang="en-GB" dirty="0">
                <a:latin typeface="Tahoma"/>
                <a:ea typeface="Tahoma"/>
                <a:cs typeface="Tahoma"/>
              </a:rPr>
              <a:t> a </a:t>
            </a:r>
            <a:r>
              <a:rPr lang="en-GB" dirty="0" err="1">
                <a:latin typeface="Tahoma"/>
                <a:ea typeface="Tahoma"/>
                <a:cs typeface="Tahoma"/>
              </a:rPr>
              <a:t>gcomhair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amach</a:t>
            </a:r>
            <a:r>
              <a:rPr lang="en-GB" dirty="0">
                <a:latin typeface="Tahoma"/>
                <a:ea typeface="Tahoma"/>
                <a:cs typeface="Tahoma"/>
              </a:rPr>
              <a:t>. 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54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12EFD55F-FC15-29DA-12DD-30EEFBAEF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0B5B95-34E2-3F1F-ABEE-EF2BCB8AAD2C}"/>
              </a:ext>
            </a:extLst>
          </p:cNvPr>
          <p:cNvSpPr txBox="1"/>
          <p:nvPr/>
        </p:nvSpPr>
        <p:spPr>
          <a:xfrm>
            <a:off x="3048000" y="230188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 err="1">
                <a:latin typeface="Tahoma"/>
                <a:ea typeface="Tahoma"/>
                <a:cs typeface="Tahoma"/>
              </a:rPr>
              <a:t>Bhí</a:t>
            </a:r>
            <a:r>
              <a:rPr lang="en-GB" dirty="0">
                <a:latin typeface="Tahoma"/>
                <a:ea typeface="Tahoma"/>
                <a:cs typeface="Tahoma"/>
              </a:rPr>
              <a:t> Scotty </a:t>
            </a:r>
            <a:r>
              <a:rPr lang="en-GB" dirty="0" err="1">
                <a:latin typeface="Tahoma"/>
                <a:ea typeface="Tahoma"/>
                <a:cs typeface="Tahoma"/>
              </a:rPr>
              <a:t>ar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bís</a:t>
            </a:r>
            <a:r>
              <a:rPr lang="en-GB" dirty="0">
                <a:latin typeface="Tahoma"/>
                <a:ea typeface="Tahoma"/>
                <a:cs typeface="Tahoma"/>
              </a:rPr>
              <a:t>. </a:t>
            </a:r>
            <a:r>
              <a:rPr lang="en-GB" dirty="0" err="1">
                <a:latin typeface="Tahoma"/>
                <a:ea typeface="Tahoma"/>
                <a:cs typeface="Tahoma"/>
              </a:rPr>
              <a:t>Léim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sé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ar</a:t>
            </a:r>
            <a:r>
              <a:rPr lang="en-GB" dirty="0">
                <a:latin typeface="Tahoma"/>
                <a:ea typeface="Tahoma"/>
                <a:cs typeface="Tahoma"/>
              </a:rPr>
              <a:t> a </a:t>
            </a:r>
            <a:r>
              <a:rPr lang="en-GB" dirty="0" err="1">
                <a:latin typeface="Tahoma"/>
                <a:ea typeface="Tahoma"/>
                <a:cs typeface="Tahoma"/>
              </a:rPr>
              <a:t>feithicil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nua</a:t>
            </a:r>
            <a:r>
              <a:rPr lang="en-GB" dirty="0">
                <a:latin typeface="Tahoma"/>
                <a:ea typeface="Tahoma"/>
                <a:cs typeface="Tahoma"/>
              </a:rPr>
              <a:t>. </a:t>
            </a:r>
            <a:r>
              <a:rPr lang="en-GB" dirty="0" err="1">
                <a:latin typeface="Tahoma"/>
                <a:ea typeface="Tahoma"/>
                <a:cs typeface="Tahoma"/>
              </a:rPr>
              <a:t>Sciuradar</a:t>
            </a:r>
            <a:r>
              <a:rPr lang="en-GB" dirty="0">
                <a:latin typeface="Tahoma"/>
                <a:ea typeface="Tahoma"/>
                <a:cs typeface="Tahoma"/>
              </a:rPr>
              <a:t> go </a:t>
            </a:r>
            <a:r>
              <a:rPr lang="en-GB" dirty="0" err="1">
                <a:latin typeface="Tahoma"/>
                <a:ea typeface="Tahoma"/>
                <a:cs typeface="Tahoma"/>
              </a:rPr>
              <a:t>léir</a:t>
            </a:r>
            <a:r>
              <a:rPr lang="en-GB" dirty="0">
                <a:latin typeface="Tahoma"/>
                <a:ea typeface="Tahoma"/>
                <a:cs typeface="Tahoma"/>
              </a:rPr>
              <a:t> I </a:t>
            </a:r>
            <a:r>
              <a:rPr lang="en-GB" dirty="0" err="1">
                <a:latin typeface="Tahoma"/>
                <a:ea typeface="Tahoma"/>
                <a:cs typeface="Tahoma"/>
              </a:rPr>
              <a:t>dteannta</a:t>
            </a:r>
            <a:r>
              <a:rPr lang="en-GB" dirty="0">
                <a:latin typeface="Tahoma"/>
                <a:ea typeface="Tahoma"/>
                <a:cs typeface="Tahoma"/>
              </a:rPr>
              <a:t> a </a:t>
            </a:r>
            <a:r>
              <a:rPr lang="en-GB" dirty="0" err="1">
                <a:latin typeface="Tahoma"/>
                <a:ea typeface="Tahoma"/>
                <a:cs typeface="Tahoma"/>
              </a:rPr>
              <a:t>chéile</a:t>
            </a:r>
            <a:r>
              <a:rPr lang="en-GB" dirty="0">
                <a:latin typeface="Tahoma"/>
                <a:ea typeface="Tahoma"/>
                <a:cs typeface="Tahoma"/>
              </a:rPr>
              <a:t> I </a:t>
            </a:r>
            <a:r>
              <a:rPr lang="en-GB" dirty="0" err="1">
                <a:latin typeface="Tahoma"/>
                <a:ea typeface="Tahoma"/>
                <a:cs typeface="Tahoma"/>
              </a:rPr>
              <a:t>dtreo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na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bhfálta</a:t>
            </a:r>
            <a:r>
              <a:rPr lang="en-GB" dirty="0">
                <a:latin typeface="Tahoma"/>
                <a:ea typeface="Tahoma"/>
                <a:cs typeface="Tahoma"/>
              </a:rPr>
              <a:t>. 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0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834EAE37-5370-5A58-FF2E-34AEC4136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2B24D-B8C5-B311-FAA1-71740B525C0B}"/>
              </a:ext>
            </a:extLst>
          </p:cNvPr>
          <p:cNvSpPr txBox="1"/>
          <p:nvPr/>
        </p:nvSpPr>
        <p:spPr>
          <a:xfrm>
            <a:off x="2917370" y="230188"/>
            <a:ext cx="6291943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Agus Scotty </a:t>
            </a:r>
            <a:r>
              <a:rPr lang="en-GB" dirty="0" err="1">
                <a:latin typeface="Tahoma"/>
                <a:ea typeface="Tahoma"/>
                <a:cs typeface="Tahoma"/>
              </a:rPr>
              <a:t>i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mbun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scútála</a:t>
            </a:r>
            <a:r>
              <a:rPr lang="en-GB" dirty="0"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latin typeface="Tahoma"/>
                <a:ea typeface="Tahoma"/>
                <a:cs typeface="Tahoma"/>
              </a:rPr>
              <a:t>Bhí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cróga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agus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tapúlacht</a:t>
            </a:r>
            <a:r>
              <a:rPr lang="en-GB" dirty="0">
                <a:latin typeface="Tahoma"/>
                <a:ea typeface="Tahoma"/>
                <a:cs typeface="Tahoma"/>
              </a:rPr>
              <a:t> air. Lena </a:t>
            </a:r>
            <a:r>
              <a:rPr lang="en-GB" dirty="0" err="1">
                <a:latin typeface="Tahoma"/>
                <a:ea typeface="Tahoma"/>
                <a:cs typeface="Tahoma"/>
              </a:rPr>
              <a:t>scútar</a:t>
            </a:r>
            <a:r>
              <a:rPr lang="en-GB" dirty="0"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latin typeface="Tahoma"/>
                <a:ea typeface="Tahoma"/>
                <a:cs typeface="Tahoma"/>
              </a:rPr>
              <a:t>bhraith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sise</a:t>
            </a:r>
            <a:r>
              <a:rPr lang="en-GB" dirty="0">
                <a:latin typeface="Tahoma"/>
                <a:ea typeface="Tahoma"/>
                <a:cs typeface="Tahoma"/>
              </a:rPr>
              <a:t> go </a:t>
            </a:r>
            <a:r>
              <a:rPr lang="en-GB" dirty="0" err="1">
                <a:latin typeface="Tahoma"/>
                <a:ea typeface="Tahoma"/>
                <a:cs typeface="Tahoma"/>
              </a:rPr>
              <a:t>raibh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sárcumhachtaí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aige</a:t>
            </a:r>
            <a:r>
              <a:rPr lang="en-GB" dirty="0">
                <a:latin typeface="Tahoma"/>
                <a:ea typeface="Tahoma"/>
                <a:cs typeface="Tahoma"/>
              </a:rPr>
              <a:t> leis! </a:t>
            </a:r>
            <a:endParaRPr lang="en-US" dirty="0"/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 err="1">
                <a:latin typeface="Tahoma"/>
                <a:ea typeface="Tahoma"/>
                <a:cs typeface="Tahoma"/>
              </a:rPr>
              <a:t>Anois</a:t>
            </a:r>
            <a:r>
              <a:rPr lang="en-GB" dirty="0"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latin typeface="Tahoma"/>
                <a:ea typeface="Tahoma"/>
                <a:cs typeface="Tahoma"/>
              </a:rPr>
              <a:t>B'in</a:t>
            </a:r>
            <a:r>
              <a:rPr lang="en-GB" dirty="0">
                <a:latin typeface="Tahoma"/>
                <a:ea typeface="Tahoma"/>
                <a:cs typeface="Tahoma"/>
              </a:rPr>
              <a:t> é Scotty, an </a:t>
            </a:r>
            <a:r>
              <a:rPr lang="en-GB" dirty="0" err="1">
                <a:latin typeface="Tahoma"/>
                <a:ea typeface="Tahoma"/>
                <a:cs typeface="Tahoma"/>
              </a:rPr>
              <a:t>Seilide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Scútála</a:t>
            </a:r>
            <a:r>
              <a:rPr lang="en-GB" dirty="0">
                <a:latin typeface="Tahoma"/>
                <a:ea typeface="Tahoma"/>
                <a:cs typeface="Tahoma"/>
              </a:rPr>
              <a:t>. An </a:t>
            </a:r>
            <a:r>
              <a:rPr lang="en-GB" dirty="0" err="1">
                <a:latin typeface="Tahoma"/>
                <a:ea typeface="Tahoma"/>
                <a:cs typeface="Tahoma"/>
              </a:rPr>
              <a:t>bhfuil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aon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neach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chomh</a:t>
            </a:r>
            <a:r>
              <a:rPr lang="en-GB" dirty="0">
                <a:latin typeface="Tahoma"/>
                <a:ea typeface="Tahoma"/>
                <a:cs typeface="Tahoma"/>
              </a:rPr>
              <a:t> cool leis </a:t>
            </a:r>
            <a:r>
              <a:rPr lang="en-GB" dirty="0" err="1">
                <a:latin typeface="Tahoma"/>
                <a:ea typeface="Tahoma"/>
                <a:cs typeface="Tahoma"/>
              </a:rPr>
              <a:t>anois</a:t>
            </a:r>
            <a:r>
              <a:rPr lang="en-GB" dirty="0">
                <a:latin typeface="Tahoma"/>
                <a:ea typeface="Tahoma"/>
                <a:cs typeface="Tahoma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71537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snail riding a scooter&#10;&#10;AI-generated content may be incorrect.">
            <a:extLst>
              <a:ext uri="{FF2B5EF4-FFF2-40B4-BE49-F238E27FC236}">
                <a16:creationId xmlns:a16="http://schemas.microsoft.com/office/drawing/2014/main" id="{8E7780B8-8797-DA04-8C92-8591752FC1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</p:spPr>
      </p:pic>
      <p:pic>
        <p:nvPicPr>
          <p:cNvPr id="2" name="Picture 1" descr="A cartoon snail riding a scooter&#10;&#10;AI-generated content may be incorrect.">
            <a:extLst>
              <a:ext uri="{FF2B5EF4-FFF2-40B4-BE49-F238E27FC236}">
                <a16:creationId xmlns:a16="http://schemas.microsoft.com/office/drawing/2014/main" id="{B54C600E-8601-8630-8440-53C58DB23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9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characters on leaves&#10;&#10;AI-generated content may be incorrect.">
            <a:extLst>
              <a:ext uri="{FF2B5EF4-FFF2-40B4-BE49-F238E27FC236}">
                <a16:creationId xmlns:a16="http://schemas.microsoft.com/office/drawing/2014/main" id="{CC1F95D9-1A95-C6B1-0548-0AB0DBB0A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" name="Picture 1" descr="A cartoon of insects on leaves&#10;&#10;AI-generated content may be incorrect.">
            <a:extLst>
              <a:ext uri="{FF2B5EF4-FFF2-40B4-BE49-F238E27FC236}">
                <a16:creationId xmlns:a16="http://schemas.microsoft.com/office/drawing/2014/main" id="{6475ECDC-201C-6F45-D3E3-BC689F8D8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64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nail riding a scooter&#10;&#10;AI-generated content may be incorrect.">
            <a:extLst>
              <a:ext uri="{FF2B5EF4-FFF2-40B4-BE49-F238E27FC236}">
                <a16:creationId xmlns:a16="http://schemas.microsoft.com/office/drawing/2014/main" id="{F7074074-9A4B-D81F-6875-BAF49ACF1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" name="Picture 1" descr="A snail on a scooter&#10;&#10;AI-generated content may be incorrect.">
            <a:extLst>
              <a:ext uri="{FF2B5EF4-FFF2-40B4-BE49-F238E27FC236}">
                <a16:creationId xmlns:a16="http://schemas.microsoft.com/office/drawing/2014/main" id="{7AA23004-F04A-3D4C-4726-AB3CB5910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8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6F2754E-C4EC-DAC2-BB6A-34180C894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702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Picture 1" descr="A pink snail with different objects on a pink background&#10;&#10;AI-generated content may be incorrect.">
            <a:extLst>
              <a:ext uri="{FF2B5EF4-FFF2-40B4-BE49-F238E27FC236}">
                <a16:creationId xmlns:a16="http://schemas.microsoft.com/office/drawing/2014/main" id="{3C72EC85-6699-DD6B-0E72-9EEA0A4DB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8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A7D4E02-BB03-CF15-2990-4BCE36C99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Picture 1" descr="A ladybug with a cartoon face and a cup of tea&#10;&#10;AI-generated content may be incorrect.">
            <a:extLst>
              <a:ext uri="{FF2B5EF4-FFF2-40B4-BE49-F238E27FC236}">
                <a16:creationId xmlns:a16="http://schemas.microsoft.com/office/drawing/2014/main" id="{43914192-B21E-AEC7-058A-4548AA993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0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30C8818-9356-2A4D-A315-787679C2E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Picture 1" descr="A cartoon bug with a microphone and a trophy&#10;&#10;AI-generated content may be incorrect.">
            <a:extLst>
              <a:ext uri="{FF2B5EF4-FFF2-40B4-BE49-F238E27FC236}">
                <a16:creationId xmlns:a16="http://schemas.microsoft.com/office/drawing/2014/main" id="{89F91370-35EF-D646-DCEC-919BC01FE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4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64AD0DD-1D76-63E3-D59B-C8EFB95A4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374FDE-514B-EB86-2C65-4E2660BF93E9}"/>
              </a:ext>
            </a:extLst>
          </p:cNvPr>
          <p:cNvSpPr txBox="1"/>
          <p:nvPr/>
        </p:nvSpPr>
        <p:spPr>
          <a:xfrm>
            <a:off x="2816157" y="498257"/>
            <a:ext cx="609924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Lá </a:t>
            </a:r>
            <a:r>
              <a:rPr lang="en-GB" dirty="0" err="1">
                <a:latin typeface="Tahoma"/>
                <a:ea typeface="Tahoma"/>
                <a:cs typeface="Tahoma"/>
              </a:rPr>
              <a:t>breá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samhraidh</a:t>
            </a:r>
            <a:r>
              <a:rPr lang="en-GB" dirty="0">
                <a:latin typeface="Tahoma"/>
                <a:ea typeface="Tahoma"/>
                <a:cs typeface="Tahoma"/>
              </a:rPr>
              <a:t> a </a:t>
            </a:r>
            <a:r>
              <a:rPr lang="en-GB" dirty="0" err="1">
                <a:latin typeface="Tahoma"/>
                <a:ea typeface="Tahoma"/>
                <a:cs typeface="Tahoma"/>
              </a:rPr>
              <a:t>bhí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ann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sa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ghairdín</a:t>
            </a:r>
            <a:r>
              <a:rPr lang="en-GB" dirty="0"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latin typeface="Tahoma"/>
                <a:ea typeface="Tahoma"/>
                <a:cs typeface="Tahoma"/>
              </a:rPr>
              <a:t>bhí</a:t>
            </a:r>
            <a:r>
              <a:rPr lang="en-GB" dirty="0">
                <a:latin typeface="Tahoma"/>
                <a:ea typeface="Tahoma"/>
                <a:cs typeface="Tahoma"/>
              </a:rPr>
              <a:t> Scotty </a:t>
            </a:r>
            <a:r>
              <a:rPr lang="en-GB" dirty="0" err="1">
                <a:latin typeface="Tahoma"/>
                <a:ea typeface="Tahoma"/>
                <a:cs typeface="Tahoma"/>
              </a:rPr>
              <a:t>agus</a:t>
            </a:r>
            <a:r>
              <a:rPr lang="en-GB" dirty="0">
                <a:latin typeface="Tahoma"/>
                <a:ea typeface="Tahoma"/>
                <a:cs typeface="Tahoma"/>
              </a:rPr>
              <a:t> a </a:t>
            </a:r>
            <a:r>
              <a:rPr lang="en-GB" dirty="0" err="1">
                <a:latin typeface="Tahoma"/>
                <a:ea typeface="Tahoma"/>
                <a:cs typeface="Tahoma"/>
              </a:rPr>
              <a:t>chairde</a:t>
            </a:r>
            <a:r>
              <a:rPr lang="en-GB" dirty="0">
                <a:latin typeface="Tahoma"/>
                <a:ea typeface="Tahoma"/>
                <a:cs typeface="Tahoma"/>
              </a:rPr>
              <a:t> ag </a:t>
            </a:r>
            <a:r>
              <a:rPr lang="en-GB" dirty="0" err="1">
                <a:latin typeface="Tahoma"/>
                <a:ea typeface="Tahoma"/>
                <a:cs typeface="Tahoma"/>
              </a:rPr>
              <a:t>breathnú</a:t>
            </a:r>
            <a:r>
              <a:rPr lang="en-GB" dirty="0">
                <a:latin typeface="Tahoma"/>
                <a:ea typeface="Tahoma"/>
                <a:cs typeface="Tahoma"/>
              </a:rPr>
              <a:t> le </a:t>
            </a:r>
            <a:r>
              <a:rPr lang="en-GB" dirty="0" err="1">
                <a:latin typeface="Tahoma"/>
                <a:ea typeface="Tahoma"/>
                <a:cs typeface="Tahoma"/>
              </a:rPr>
              <a:t>haoibhneas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ar</a:t>
            </a:r>
            <a:r>
              <a:rPr lang="en-GB" dirty="0">
                <a:latin typeface="Tahoma"/>
                <a:ea typeface="Tahoma"/>
                <a:cs typeface="Tahoma"/>
              </a:rPr>
              <a:t> an </a:t>
            </a:r>
            <a:r>
              <a:rPr lang="en-GB" dirty="0" err="1">
                <a:latin typeface="Tahoma"/>
                <a:ea typeface="Tahoma"/>
                <a:cs typeface="Tahoma"/>
              </a:rPr>
              <a:t>bhfear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faoi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dheora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drúchta</a:t>
            </a:r>
            <a:r>
              <a:rPr lang="en-GB" dirty="0">
                <a:latin typeface="Tahoma"/>
                <a:ea typeface="Tahoma"/>
                <a:cs typeface="Tahoma"/>
              </a:rPr>
              <a:t>.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220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155FD14-ABF5-52AF-EF3C-1BC9BFF49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A4F332-E5A8-7971-7BB7-0D245C828E1A}"/>
              </a:ext>
            </a:extLst>
          </p:cNvPr>
          <p:cNvSpPr txBox="1"/>
          <p:nvPr/>
        </p:nvSpPr>
        <p:spPr>
          <a:xfrm>
            <a:off x="2873829" y="304668"/>
            <a:ext cx="6096000" cy="25468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4999"/>
              </a:lnSpc>
              <a:spcAft>
                <a:spcPts val="800"/>
              </a:spcAft>
            </a:pPr>
            <a:r>
              <a:rPr lang="en-GB" dirty="0" err="1">
                <a:latin typeface="Tahoma"/>
                <a:ea typeface="Tahoma"/>
                <a:cs typeface="Tahoma"/>
              </a:rPr>
              <a:t>Smaoinigh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siad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ar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chén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fá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nár</a:t>
            </a:r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chuadar</a:t>
            </a:r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 ag </a:t>
            </a:r>
            <a:r>
              <a:rPr lang="en-GB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fámaireacht</a:t>
            </a:r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lasmuigh</a:t>
            </a:r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den </a:t>
            </a:r>
            <a:r>
              <a:rPr lang="en-GB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fál</a:t>
            </a:r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riamh</a:t>
            </a:r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! " </a:t>
            </a:r>
            <a:r>
              <a:rPr lang="en-GB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N'fheadar</a:t>
            </a:r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cad </a:t>
            </a:r>
            <a:r>
              <a:rPr lang="en-GB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atá</a:t>
            </a:r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amach</a:t>
            </a:r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ansin</a:t>
            </a:r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?" </a:t>
            </a:r>
            <a:endParaRPr lang="en-GB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4999"/>
              </a:lnSpc>
              <a:spcAft>
                <a:spcPts val="800"/>
              </a:spcAft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4999"/>
              </a:lnSpc>
              <a:spcAft>
                <a:spcPts val="800"/>
              </a:spcAft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IE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IE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6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CE2998A-FCB4-8121-33A9-8347AF2BA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80" y="-439"/>
            <a:ext cx="6858439" cy="685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033E86-F4BE-362C-EF1E-1F9CABAF83AE}"/>
              </a:ext>
            </a:extLst>
          </p:cNvPr>
          <p:cNvSpPr txBox="1"/>
          <p:nvPr/>
        </p:nvSpPr>
        <p:spPr>
          <a:xfrm>
            <a:off x="2754086" y="496371"/>
            <a:ext cx="6096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 err="1">
                <a:latin typeface="Tahoma"/>
                <a:ea typeface="Tahoma"/>
                <a:cs typeface="Tahoma"/>
              </a:rPr>
              <a:t>Bhí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orthu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fáil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amach</a:t>
            </a:r>
            <a:r>
              <a:rPr lang="en-GB" dirty="0">
                <a:latin typeface="Tahoma"/>
                <a:ea typeface="Tahoma"/>
                <a:cs typeface="Tahoma"/>
              </a:rPr>
              <a:t>! Mar sin, away </a:t>
            </a:r>
            <a:r>
              <a:rPr lang="en-GB" dirty="0" err="1">
                <a:latin typeface="Tahoma"/>
                <a:ea typeface="Tahoma"/>
                <a:cs typeface="Tahoma"/>
              </a:rPr>
              <a:t>leo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i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dtreo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na</a:t>
            </a:r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bhfálta</a:t>
            </a:r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412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FCD084D-DF54-B112-E7E0-61ADF4CED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7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3A4D18-CEDE-DAAF-40AF-62026E4FC4E9}"/>
              </a:ext>
            </a:extLst>
          </p:cNvPr>
          <p:cNvSpPr txBox="1"/>
          <p:nvPr/>
        </p:nvSpPr>
        <p:spPr>
          <a:xfrm>
            <a:off x="2895600" y="230188"/>
            <a:ext cx="6096000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Ach, </a:t>
            </a:r>
            <a:r>
              <a:rPr lang="en-GB" dirty="0" err="1">
                <a:latin typeface="Tahoma"/>
                <a:ea typeface="Tahoma"/>
                <a:cs typeface="Tahoma"/>
              </a:rPr>
              <a:t>d'imigh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Bláthaid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agus</a:t>
            </a:r>
            <a:r>
              <a:rPr lang="en-GB" dirty="0">
                <a:latin typeface="Tahoma"/>
                <a:ea typeface="Tahoma"/>
                <a:cs typeface="Tahoma"/>
              </a:rPr>
              <a:t> Dearbhla go </a:t>
            </a:r>
            <a:r>
              <a:rPr lang="en-GB" dirty="0" err="1">
                <a:latin typeface="Tahoma"/>
                <a:ea typeface="Tahoma"/>
                <a:cs typeface="Tahoma"/>
              </a:rPr>
              <a:t>han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tapaidh</a:t>
            </a:r>
            <a:r>
              <a:rPr lang="en-GB" dirty="0">
                <a:latin typeface="Tahoma"/>
                <a:ea typeface="Tahoma"/>
                <a:cs typeface="Tahoma"/>
              </a:rPr>
              <a:t> ó Scotty. </a:t>
            </a:r>
            <a:r>
              <a:rPr lang="en-GB" dirty="0" err="1">
                <a:latin typeface="Tahoma"/>
                <a:ea typeface="Tahoma"/>
                <a:cs typeface="Tahoma"/>
              </a:rPr>
              <a:t>Bhí</a:t>
            </a:r>
            <a:r>
              <a:rPr lang="en-GB" dirty="0">
                <a:latin typeface="Tahoma"/>
                <a:ea typeface="Tahoma"/>
                <a:cs typeface="Tahoma"/>
              </a:rPr>
              <a:t> Scotty ag </a:t>
            </a:r>
            <a:r>
              <a:rPr lang="en-GB" dirty="0" err="1">
                <a:latin typeface="Tahoma"/>
                <a:ea typeface="Tahoma"/>
                <a:cs typeface="Tahoma"/>
              </a:rPr>
              <a:t>breathú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ar</a:t>
            </a:r>
            <a:r>
              <a:rPr lang="en-GB" dirty="0">
                <a:latin typeface="Tahoma"/>
                <a:ea typeface="Tahoma"/>
                <a:cs typeface="Tahoma"/>
              </a:rPr>
              <a:t> a </a:t>
            </a:r>
            <a:r>
              <a:rPr lang="en-GB" dirty="0" err="1">
                <a:latin typeface="Tahoma"/>
                <a:ea typeface="Tahoma"/>
                <a:cs typeface="Tahoma"/>
              </a:rPr>
              <a:t>chairde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agus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smaoinigh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sé</a:t>
            </a:r>
            <a:r>
              <a:rPr lang="en-GB" dirty="0">
                <a:latin typeface="Tahoma"/>
                <a:ea typeface="Tahoma"/>
                <a:cs typeface="Tahoma"/>
              </a:rPr>
              <a:t> leis </a:t>
            </a:r>
            <a:r>
              <a:rPr lang="en-GB" dirty="0" err="1">
                <a:latin typeface="Tahoma"/>
                <a:ea typeface="Tahoma"/>
                <a:cs typeface="Tahoma"/>
              </a:rPr>
              <a:t>fhéin</a:t>
            </a:r>
            <a:r>
              <a:rPr lang="en-GB" dirty="0"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latin typeface="Tahoma"/>
                <a:ea typeface="Tahoma"/>
                <a:cs typeface="Tahoma"/>
              </a:rPr>
              <a:t>caithfidh</a:t>
            </a:r>
            <a:r>
              <a:rPr lang="en-GB" dirty="0">
                <a:latin typeface="Tahoma"/>
                <a:ea typeface="Tahoma"/>
                <a:cs typeface="Tahoma"/>
              </a:rPr>
              <a:t> go </a:t>
            </a:r>
            <a:r>
              <a:rPr lang="en-GB" dirty="0" err="1">
                <a:latin typeface="Tahoma"/>
                <a:ea typeface="Tahoma"/>
                <a:cs typeface="Tahoma"/>
              </a:rPr>
              <a:t>mbíonn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sárcumhachtaí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acu</a:t>
            </a:r>
            <a:r>
              <a:rPr lang="en-GB" dirty="0">
                <a:latin typeface="Tahoma"/>
                <a:ea typeface="Tahoma"/>
                <a:cs typeface="Tahoma"/>
              </a:rPr>
              <a:t>, </a:t>
            </a:r>
            <a:r>
              <a:rPr lang="en-GB" dirty="0" err="1">
                <a:latin typeface="Tahoma"/>
                <a:ea typeface="Tahoma"/>
                <a:cs typeface="Tahoma"/>
              </a:rPr>
              <a:t>bhíodar</a:t>
            </a:r>
            <a:r>
              <a:rPr lang="en-GB" dirty="0">
                <a:latin typeface="Tahoma"/>
                <a:ea typeface="Tahoma"/>
                <a:cs typeface="Tahoma"/>
              </a:rPr>
              <a:t> ag </a:t>
            </a:r>
            <a:r>
              <a:rPr lang="en-GB" dirty="0" err="1">
                <a:latin typeface="Tahoma"/>
                <a:ea typeface="Tahoma"/>
                <a:cs typeface="Tahoma"/>
              </a:rPr>
              <a:t>bogadh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chomh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tapaidh</a:t>
            </a:r>
            <a:r>
              <a:rPr lang="en-GB" dirty="0">
                <a:latin typeface="Tahoma"/>
                <a:ea typeface="Tahoma"/>
                <a:cs typeface="Tahoma"/>
              </a:rPr>
              <a:t> sin. </a:t>
            </a:r>
            <a:r>
              <a:rPr lang="en-GB" dirty="0" err="1">
                <a:latin typeface="Tahoma"/>
                <a:ea typeface="Tahoma"/>
                <a:cs typeface="Tahoma"/>
              </a:rPr>
              <a:t>Bhí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gruama</a:t>
            </a:r>
            <a:r>
              <a:rPr lang="en-GB" dirty="0">
                <a:latin typeface="Tahoma"/>
                <a:ea typeface="Tahoma"/>
                <a:cs typeface="Tahoma"/>
              </a:rPr>
              <a:t> air Scotty de </a:t>
            </a:r>
            <a:r>
              <a:rPr lang="en-GB" dirty="0" err="1">
                <a:latin typeface="Tahoma"/>
                <a:ea typeface="Tahoma"/>
                <a:cs typeface="Tahoma"/>
              </a:rPr>
              <a:t>bharr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nach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raibh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sé</a:t>
            </a:r>
            <a:r>
              <a:rPr lang="en-GB" dirty="0">
                <a:latin typeface="Tahoma"/>
                <a:ea typeface="Tahoma"/>
                <a:cs typeface="Tahoma"/>
              </a:rPr>
              <a:t> in </a:t>
            </a:r>
            <a:r>
              <a:rPr lang="en-GB" dirty="0" err="1">
                <a:latin typeface="Tahoma"/>
                <a:ea typeface="Tahoma"/>
                <a:cs typeface="Tahoma"/>
              </a:rPr>
              <a:t>ann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coinneáil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suas</a:t>
            </a:r>
            <a:r>
              <a:rPr lang="en-GB" dirty="0">
                <a:latin typeface="Tahoma"/>
                <a:ea typeface="Tahoma"/>
                <a:cs typeface="Tahoma"/>
              </a:rPr>
              <a:t/>
            </a:r>
            <a:r>
              <a:rPr lang="en-GB" dirty="0" err="1">
                <a:latin typeface="Tahoma"/>
                <a:ea typeface="Tahoma"/>
                <a:cs typeface="Tahoma"/>
              </a:rPr>
              <a:t>leo</a:t>
            </a:r>
            <a:r>
              <a:rPr lang="en-GB" dirty="0">
                <a:latin typeface="Tahoma"/>
                <a:ea typeface="Tahoma"/>
                <a:cs typeface="Tahoma"/>
              </a:rPr>
              <a:t>. </a:t>
            </a:r>
            <a:endParaRPr lang="en-US" dirty="0"/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39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74f19b32-5b0b-4867-bda8-e69877cfbd4f" xsi:nil="true"/>
    <lcf76f155ced4ddcb4097134ff3c332f xmlns="74f19b32-5b0b-4867-bda8-e69877cfbd4f">
      <Terms xmlns="http://schemas.microsoft.com/office/infopath/2007/PartnerControls"/>
    </lcf76f155ced4ddcb4097134ff3c332f>
    <TaxCatchAll xmlns="d23fce3b-4703-467e-a0a8-1c3951f41d2e" xsi:nil="true"/>
    <_Flow_SignoffStatus xmlns="74f19b32-5b0b-4867-bda8-e69877cfbd4f" xsi:nil="true"/>
    <name xmlns="74f19b32-5b0b-4867-bda8-e69877cfbd4f">
      <UserInfo>
        <DisplayName/>
        <AccountId xsi:nil="true"/>
        <AccountType/>
      </UserInfo>
    </name>
    <Recorder xmlns="74f19b32-5b0b-4867-bda8-e69877cfbd4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54ABDD28A5A47818FBC4085A8DDEA" ma:contentTypeVersion="29" ma:contentTypeDescription="Create a new document." ma:contentTypeScope="" ma:versionID="9a8447670452a2f112ee665891df020f">
  <xsd:schema xmlns:xsd="http://www.w3.org/2001/XMLSchema" xmlns:xs="http://www.w3.org/2001/XMLSchema" xmlns:p="http://schemas.microsoft.com/office/2006/metadata/properties" xmlns:ns2="74f19b32-5b0b-4867-bda8-e69877cfbd4f" xmlns:ns3="d23fce3b-4703-467e-a0a8-1c3951f41d2e" targetNamespace="http://schemas.microsoft.com/office/2006/metadata/properties" ma:root="true" ma:fieldsID="69116dd01da4921443851dd4e71bc70a" ns2:_="" ns3:_="">
    <xsd:import namespace="74f19b32-5b0b-4867-bda8-e69877cfbd4f"/>
    <xsd:import namespace="d23fce3b-4703-467e-a0a8-1c3951f41d2e"/>
    <xsd:element name="properties">
      <xsd:complexType>
        <xsd:sequence>
          <xsd:element name="documentManagement">
            <xsd:complexType>
              <xsd:all>
                <xsd:element ref="ns2:Recorder" minOccurs="0"/>
                <xsd:element ref="ns2:Thumbnail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name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19b32-5b0b-4867-bda8-e69877cfbd4f" elementFormDefault="qualified">
    <xsd:import namespace="http://schemas.microsoft.com/office/2006/documentManagement/types"/>
    <xsd:import namespace="http://schemas.microsoft.com/office/infopath/2007/PartnerControls"/>
    <xsd:element name="Recorder" ma:index="2" nillable="true" ma:displayName="Recorder" ma:format="Dropdown" ma:internalName="Recorder" ma:readOnly="false">
      <xsd:simpleType>
        <xsd:restriction base="dms:Text">
          <xsd:maxLength value="255"/>
        </xsd:restriction>
      </xsd:simpleType>
    </xsd:element>
    <xsd:element name="Thumbnail" ma:index="3" nillable="true" ma:displayName="Thumbnail" ma:format="Dropdown" ma:internalName="Thumbnail" ma:readOnly="false">
      <xsd:simpleType>
        <xsd:restriction base="dms:Text">
          <xsd:maxLength value="255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9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f583520-766a-4920-abd9-348155ef2e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ame" ma:index="26" nillable="true" ma:displayName="name" ma:format="Dropdown" ma:list="UserInfo" ma:SharePointGroup="0" ma:internalName="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Flow_SignoffStatus" ma:index="27" nillable="true" ma:displayName="Sign-off status" ma:internalName="Sign_x002d_off_x0020_status">
      <xsd:simpleType>
        <xsd:restriction base="dms:Text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fce3b-4703-467e-a0a8-1c3951f41d2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5" nillable="true" ma:displayName="Taxonomy Catch All Column" ma:hidden="true" ma:list="{885c5071-04ed-4e7d-8c08-c535549a8cbc}" ma:internalName="TaxCatchAll" ma:showField="CatchAllData" ma:web="d23fce3b-4703-467e-a0a8-1c3951f41d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D28169-CE00-4895-9205-189D376083E3}">
  <ds:schemaRefs>
    <ds:schemaRef ds:uri="http://schemas.microsoft.com/office/2006/metadata/properties"/>
    <ds:schemaRef ds:uri="http://schemas.microsoft.com/office/infopath/2007/PartnerControls"/>
    <ds:schemaRef ds:uri="74f19b32-5b0b-4867-bda8-e69877cfbd4f"/>
    <ds:schemaRef ds:uri="d23fce3b-4703-467e-a0a8-1c3951f41d2e"/>
  </ds:schemaRefs>
</ds:datastoreItem>
</file>

<file path=customXml/itemProps2.xml><?xml version="1.0" encoding="utf-8"?>
<ds:datastoreItem xmlns:ds="http://schemas.openxmlformats.org/officeDocument/2006/customXml" ds:itemID="{C75AD48A-6EBF-457D-9E80-6D2E0DB182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f19b32-5b0b-4867-bda8-e69877cfbd4f"/>
    <ds:schemaRef ds:uri="d23fce3b-4703-467e-a0a8-1c3951f41d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C29979-AEE3-4706-BC0A-8029A9E24A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428</Words>
  <Application>Microsoft Office PowerPoint</Application>
  <PresentationFormat>Widescreen</PresentationFormat>
  <Paragraphs>33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Julianne Pickard</dc:creator>
  <cp:lastModifiedBy>Julianne Pickard</cp:lastModifiedBy>
  <cp:revision>384</cp:revision>
  <dcterms:created xsi:type="dcterms:W3CDTF">2025-05-23T09:07:09Z</dcterms:created>
  <dcterms:modified xsi:type="dcterms:W3CDTF">2025-05-30T13:19:07Z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0x01010096A54ABDD28A5A47818FBC4085A8DDEA</vt:lpwstr>
  </property>
  <property fmtid="{D5CDD505-2E9C-101B-9397-08002B2CF9AE}" pid="3" name="MediaServiceImageTags">
    <vt:lpwstr/>
  </property>
</Properties>
</file>