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3" r:id="rId5"/>
  </p:sldMasterIdLst>
  <p:notesMasterIdLst>
    <p:notesMasterId r:id="rId17"/>
  </p:notesMasterIdLst>
  <p:handoutMasterIdLst>
    <p:handoutMasterId r:id="rId18"/>
  </p:handoutMasterIdLst>
  <p:sldIdLst>
    <p:sldId id="295" r:id="rId6"/>
    <p:sldId id="284" r:id="rId7"/>
    <p:sldId id="283" r:id="rId8"/>
    <p:sldId id="291" r:id="rId9"/>
    <p:sldId id="263" r:id="rId10"/>
    <p:sldId id="287" r:id="rId11"/>
    <p:sldId id="292" r:id="rId12"/>
    <p:sldId id="285" r:id="rId13"/>
    <p:sldId id="294" r:id="rId14"/>
    <p:sldId id="277" r:id="rId15"/>
    <p:sldId id="28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2SW Slideshow" id="{93512C59-BABE-4D2D-8407-80D8F420DBDE}">
          <p14:sldIdLst>
            <p14:sldId id="295"/>
            <p14:sldId id="284"/>
            <p14:sldId id="283"/>
            <p14:sldId id="291"/>
            <p14:sldId id="263"/>
            <p14:sldId id="287"/>
            <p14:sldId id="292"/>
            <p14:sldId id="285"/>
            <p14:sldId id="294"/>
            <p14:sldId id="277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6E6E6"/>
    <a:srgbClr val="FFFAC9"/>
    <a:srgbClr val="BDCE8F"/>
    <a:srgbClr val="E1F2FA"/>
    <a:srgbClr val="AECCBD"/>
    <a:srgbClr val="F2EDD6"/>
    <a:srgbClr val="F0EACE"/>
    <a:srgbClr val="D3D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4C4F7B-974A-40B1-931F-001813E11924}" v="1" dt="2023-08-30T17:18:59.781"/>
    <p1510:client id="{3E65901E-2985-4AAE-BE12-7A28100C5394}" v="132" dt="2023-08-30T17:26:51.580"/>
    <p1510:client id="{45EF9E51-B6BC-4360-B376-BFCE0C1C3477}" v="3" dt="2023-08-30T17:31:15.076"/>
    <p1510:client id="{A14347F2-D051-4CE2-BEBF-DC75C7C0344A}" v="2" dt="2023-08-30T17:20:35.660"/>
    <p1510:client id="{E95B4B60-84DD-4830-A981-AA6A764680AF}" v="2" dt="2023-08-30T17:32:04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53" autoAdjust="0"/>
  </p:normalViewPr>
  <p:slideViewPr>
    <p:cSldViewPr snapToGrid="0">
      <p:cViewPr varScale="1">
        <p:scale>
          <a:sx n="68" d="100"/>
          <a:sy n="68" d="100"/>
        </p:scale>
        <p:origin x="188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84A65A3-0045-B612-7B37-80AFE83EFA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29420E-7337-AB9D-8FEF-EDD5FCCB24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F791C-B6F5-4DC0-8FD8-66BFE55DF429}" type="datetimeFigureOut">
              <a:rPr lang="en-IE" smtClean="0"/>
              <a:t>31/08/2023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9EDAE7-AFD3-CFEC-0B97-22ECF84172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A4866C-286F-F7BF-B064-D8E52744D1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8DAA2-1B02-4955-A65E-D7C352FBC90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6136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8F019-0652-4B18-B065-7C99678D89F2}" type="datetimeFigureOut">
              <a:rPr lang="en-IE" smtClean="0"/>
              <a:t>31/08/2023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FADF5-4287-4A7D-BE6B-FB3D6B0D4B7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677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student if they think walking is good for them and if they can list 3 reasons why it might be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FADF5-4287-4A7D-BE6B-FB3D6B0D4B77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0757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</a:rPr>
              <a:t>Walking to school allows you to talk to your friends, feel more connected to your community, and gives you stronger understanding of your local area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FADF5-4287-4A7D-BE6B-FB3D6B0D4B77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998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FADF5-4287-4A7D-BE6B-FB3D6B0D4B77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5155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EU Title 2 English 2013 Basic">
    <p:bg>
      <p:bgPr>
        <a:solidFill>
          <a:srgbClr val="00A8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astal programmes powerpoint design V2.eps">
            <a:extLst>
              <a:ext uri="{FF2B5EF4-FFF2-40B4-BE49-F238E27FC236}">
                <a16:creationId xmlns:a16="http://schemas.microsoft.com/office/drawing/2014/main" id="{25D134DD-BFD1-49FF-8661-0764105EF2C4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b="67778"/>
          <a:stretch>
            <a:fillRect/>
          </a:stretch>
        </p:blipFill>
        <p:spPr>
          <a:xfrm>
            <a:off x="0" y="0"/>
            <a:ext cx="9144000" cy="2209800"/>
          </a:xfrm>
          <a:prstGeom prst="rect">
            <a:avLst/>
          </a:prstGeom>
          <a:noFill/>
        </p:spPr>
      </p:pic>
      <p:pic>
        <p:nvPicPr>
          <p:cNvPr id="9" name="Picture 8" descr="Green-Schools_rg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1293" y="116632"/>
            <a:ext cx="1107171" cy="1584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7E8B947-839B-48D5-AF7E-D6142DAF36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512" y="404664"/>
            <a:ext cx="5616624" cy="6078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latin typeface="+mj-lt"/>
              </a:defRPr>
            </a:lvl1pPr>
          </a:lstStyle>
          <a:p>
            <a:r>
              <a:rPr lang="en-US"/>
              <a:t>Programme Title Here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F120AD-1618-4534-AF42-9AEA8A19A2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388" y="1012383"/>
            <a:ext cx="5112692" cy="914400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latin typeface="+mj-lt"/>
              </a:defRPr>
            </a:lvl1pPr>
          </a:lstStyle>
          <a:p>
            <a:pPr lvl="0"/>
            <a:r>
              <a:rPr lang="en-GB"/>
              <a:t>Authors Name here</a:t>
            </a:r>
          </a:p>
        </p:txBody>
      </p:sp>
    </p:spTree>
    <p:extLst>
      <p:ext uri="{BB962C8B-B14F-4D97-AF65-F5344CB8AC3E}">
        <p14:creationId xmlns:p14="http://schemas.microsoft.com/office/powerpoint/2010/main" val="2797910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EU 2013 STD 1 No Logo">
    <p:bg>
      <p:bgPr>
        <a:solidFill>
          <a:srgbClr val="00A8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astal programmes powerpoint design V2.eps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6667"/>
          <a:stretch>
            <a:fillRect/>
          </a:stretch>
        </p:blipFill>
        <p:spPr>
          <a:xfrm>
            <a:off x="0" y="0"/>
            <a:ext cx="9144000" cy="4484000"/>
          </a:xfrm>
          <a:prstGeom prst="rect">
            <a:avLst/>
          </a:prstGeom>
          <a:noFill/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8A564D4-7638-4330-B79E-57296DE77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424" y="127210"/>
            <a:ext cx="504056" cy="67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42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EU 2013 Std Slide 3 No Logo ">
    <p:bg>
      <p:bgPr>
        <a:solidFill>
          <a:srgbClr val="00A8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-3.emf"/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0" y="744953"/>
            <a:ext cx="9170870" cy="6237312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1F80AF1-585B-4F9F-94AC-4054D5D5C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440" y="170610"/>
            <a:ext cx="432048" cy="60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58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D68B-8E81-48B8-A364-13ABFBDDFEA1}" type="datetimeFigureOut">
              <a:rPr lang="en-IE" smtClean="0"/>
              <a:t>31/08/2023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4054-B683-4B18-9D67-761CDD306F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33188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ST B Title 1 Logo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3C4328E5-72FF-4B0D-A364-D78A24B979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552" y="2492896"/>
            <a:ext cx="5369818" cy="7677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Programme Title</a:t>
            </a:r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360A986-DEEC-4649-BD5F-C26DF85CA5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156" y="3284184"/>
            <a:ext cx="5370214" cy="914400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Author Name Here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C4966F2-039C-4C60-AEEB-235CB3973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808" y="332656"/>
            <a:ext cx="1107286" cy="156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75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20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79" r:id="rId3"/>
    <p:sldLayoutId id="214748368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60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12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row&#10;&#10;Description automatically generated">
            <a:extLst>
              <a:ext uri="{FF2B5EF4-FFF2-40B4-BE49-F238E27FC236}">
                <a16:creationId xmlns:a16="http://schemas.microsoft.com/office/drawing/2014/main" id="{B006505E-BFCD-5B2F-921C-B322F9CF98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6" r="6749" b="42961"/>
          <a:stretch/>
        </p:blipFill>
        <p:spPr>
          <a:xfrm>
            <a:off x="-907304" y="1700632"/>
            <a:ext cx="10051304" cy="536540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2319D52-0D2B-7645-0F33-C1A038AD5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22" y="-1192324"/>
            <a:ext cx="7772400" cy="2387600"/>
          </a:xfrm>
        </p:spPr>
        <p:txBody>
          <a:bodyPr lIns="91440" tIns="45720" rIns="91440" bIns="45720" anchor="b"/>
          <a:lstStyle/>
          <a:p>
            <a:r>
              <a:rPr lang="en-US" sz="3600" b="1" dirty="0">
                <a:latin typeface="Tahoma"/>
                <a:ea typeface="Tahoma"/>
                <a:cs typeface="Tahoma"/>
              </a:rPr>
              <a:t>National Walk to School Week</a:t>
            </a:r>
            <a:endParaRPr lang="en-IE" sz="3600" b="1">
              <a:latin typeface="Tahoma"/>
              <a:ea typeface="Tahoma"/>
              <a:cs typeface="Tahoma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ED11BE2-19D6-372D-C24D-D01B7792D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896947" y="1098489"/>
            <a:ext cx="6858000" cy="1655762"/>
          </a:xfrm>
        </p:spPr>
        <p:txBody>
          <a:bodyPr lIns="91440" tIns="45720" rIns="91440" bIns="45720" anchor="t"/>
          <a:lstStyle/>
          <a:p>
            <a:r>
              <a:rPr lang="en-US" sz="1800" dirty="0">
                <a:solidFill>
                  <a:srgbClr val="000000"/>
                </a:solidFill>
              </a:rPr>
              <a:t>Green-Schools Travel</a:t>
            </a:r>
            <a:endParaRPr lang="en-IE" sz="1800">
              <a:solidFill>
                <a:srgbClr val="000000"/>
              </a:solidFill>
              <a:ea typeface="Tahoma"/>
              <a:cs typeface="Tahoma"/>
            </a:endParaRPr>
          </a:p>
        </p:txBody>
      </p:sp>
      <p:pic>
        <p:nvPicPr>
          <p:cNvPr id="5" name="Picture 4" descr="Green-Schools_rgb.jpg">
            <a:extLst>
              <a:ext uri="{FF2B5EF4-FFF2-40B4-BE49-F238E27FC236}">
                <a16:creationId xmlns:a16="http://schemas.microsoft.com/office/drawing/2014/main" id="{F3AD98EB-6813-8B48-3E6E-B0209BB63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6020" y="180622"/>
            <a:ext cx="1062444" cy="152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78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FFF45EF8-4781-AC20-5F3A-773D68D12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4873" y="1645114"/>
            <a:ext cx="4970198" cy="48577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C588E7-ED4E-83C6-4728-0A957569A5CC}"/>
              </a:ext>
            </a:extLst>
          </p:cNvPr>
          <p:cNvSpPr txBox="1"/>
          <p:nvPr/>
        </p:nvSpPr>
        <p:spPr>
          <a:xfrm>
            <a:off x="168965" y="218662"/>
            <a:ext cx="809045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E" sz="3600" b="1" dirty="0">
                <a:solidFill>
                  <a:schemeClr val="bg2"/>
                </a:solidFill>
                <a:latin typeface="Tahoma"/>
                <a:ea typeface="Tahoma"/>
                <a:cs typeface="Tahoma"/>
              </a:rPr>
              <a:t>Walking is good for the planet! </a:t>
            </a:r>
            <a:endParaRPr lang="en-IE" sz="3600" b="1">
              <a:solidFill>
                <a:schemeClr val="bg2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38" name="TextBox 13">
            <a:extLst>
              <a:ext uri="{FF2B5EF4-FFF2-40B4-BE49-F238E27FC236}">
                <a16:creationId xmlns:a16="http://schemas.microsoft.com/office/drawing/2014/main" id="{A459A720-AE3C-367C-B6B7-769108937198}"/>
              </a:ext>
            </a:extLst>
          </p:cNvPr>
          <p:cNvSpPr txBox="1"/>
          <p:nvPr/>
        </p:nvSpPr>
        <p:spPr>
          <a:xfrm>
            <a:off x="168965" y="2301744"/>
            <a:ext cx="3974873" cy="2644442"/>
          </a:xfrm>
          <a:custGeom>
            <a:avLst/>
            <a:gdLst>
              <a:gd name="connsiteX0" fmla="*/ 0 w 3974873"/>
              <a:gd name="connsiteY0" fmla="*/ 0 h 2644442"/>
              <a:gd name="connsiteX1" fmla="*/ 528090 w 3974873"/>
              <a:gd name="connsiteY1" fmla="*/ 0 h 2644442"/>
              <a:gd name="connsiteX2" fmla="*/ 1016432 w 3974873"/>
              <a:gd name="connsiteY2" fmla="*/ 0 h 2644442"/>
              <a:gd name="connsiteX3" fmla="*/ 1544522 w 3974873"/>
              <a:gd name="connsiteY3" fmla="*/ 0 h 2644442"/>
              <a:gd name="connsiteX4" fmla="*/ 2072612 w 3974873"/>
              <a:gd name="connsiteY4" fmla="*/ 0 h 2644442"/>
              <a:gd name="connsiteX5" fmla="*/ 2680200 w 3974873"/>
              <a:gd name="connsiteY5" fmla="*/ 0 h 2644442"/>
              <a:gd name="connsiteX6" fmla="*/ 3168542 w 3974873"/>
              <a:gd name="connsiteY6" fmla="*/ 0 h 2644442"/>
              <a:gd name="connsiteX7" fmla="*/ 3974873 w 3974873"/>
              <a:gd name="connsiteY7" fmla="*/ 0 h 2644442"/>
              <a:gd name="connsiteX8" fmla="*/ 3974873 w 3974873"/>
              <a:gd name="connsiteY8" fmla="*/ 502444 h 2644442"/>
              <a:gd name="connsiteX9" fmla="*/ 3974873 w 3974873"/>
              <a:gd name="connsiteY9" fmla="*/ 951999 h 2644442"/>
              <a:gd name="connsiteX10" fmla="*/ 3974873 w 3974873"/>
              <a:gd name="connsiteY10" fmla="*/ 1427999 h 2644442"/>
              <a:gd name="connsiteX11" fmla="*/ 3974873 w 3974873"/>
              <a:gd name="connsiteY11" fmla="*/ 1877554 h 2644442"/>
              <a:gd name="connsiteX12" fmla="*/ 3974873 w 3974873"/>
              <a:gd name="connsiteY12" fmla="*/ 2644442 h 2644442"/>
              <a:gd name="connsiteX13" fmla="*/ 3446783 w 3974873"/>
              <a:gd name="connsiteY13" fmla="*/ 2644442 h 2644442"/>
              <a:gd name="connsiteX14" fmla="*/ 2799446 w 3974873"/>
              <a:gd name="connsiteY14" fmla="*/ 2644442 h 2644442"/>
              <a:gd name="connsiteX15" fmla="*/ 2191859 w 3974873"/>
              <a:gd name="connsiteY15" fmla="*/ 2644442 h 2644442"/>
              <a:gd name="connsiteX16" fmla="*/ 1624020 w 3974873"/>
              <a:gd name="connsiteY16" fmla="*/ 2644442 h 2644442"/>
              <a:gd name="connsiteX17" fmla="*/ 1016432 w 3974873"/>
              <a:gd name="connsiteY17" fmla="*/ 2644442 h 2644442"/>
              <a:gd name="connsiteX18" fmla="*/ 0 w 3974873"/>
              <a:gd name="connsiteY18" fmla="*/ 2644442 h 2644442"/>
              <a:gd name="connsiteX19" fmla="*/ 0 w 3974873"/>
              <a:gd name="connsiteY19" fmla="*/ 2168442 h 2644442"/>
              <a:gd name="connsiteX20" fmla="*/ 0 w 3974873"/>
              <a:gd name="connsiteY20" fmla="*/ 1639554 h 2644442"/>
              <a:gd name="connsiteX21" fmla="*/ 0 w 3974873"/>
              <a:gd name="connsiteY21" fmla="*/ 1110666 h 2644442"/>
              <a:gd name="connsiteX22" fmla="*/ 0 w 3974873"/>
              <a:gd name="connsiteY22" fmla="*/ 581777 h 2644442"/>
              <a:gd name="connsiteX23" fmla="*/ 0 w 3974873"/>
              <a:gd name="connsiteY23" fmla="*/ 0 h 264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974873" h="2644442" fill="none" extrusionOk="0">
                <a:moveTo>
                  <a:pt x="0" y="0"/>
                </a:moveTo>
                <a:cubicBezTo>
                  <a:pt x="185500" y="-35375"/>
                  <a:pt x="281279" y="58587"/>
                  <a:pt x="528090" y="0"/>
                </a:cubicBezTo>
                <a:cubicBezTo>
                  <a:pt x="774901" y="-58587"/>
                  <a:pt x="838925" y="41890"/>
                  <a:pt x="1016432" y="0"/>
                </a:cubicBezTo>
                <a:cubicBezTo>
                  <a:pt x="1193939" y="-41890"/>
                  <a:pt x="1427267" y="42267"/>
                  <a:pt x="1544522" y="0"/>
                </a:cubicBezTo>
                <a:cubicBezTo>
                  <a:pt x="1661777" y="-42267"/>
                  <a:pt x="1961464" y="23967"/>
                  <a:pt x="2072612" y="0"/>
                </a:cubicBezTo>
                <a:cubicBezTo>
                  <a:pt x="2183760" y="-23967"/>
                  <a:pt x="2496765" y="4115"/>
                  <a:pt x="2680200" y="0"/>
                </a:cubicBezTo>
                <a:cubicBezTo>
                  <a:pt x="2863635" y="-4115"/>
                  <a:pt x="3032577" y="55173"/>
                  <a:pt x="3168542" y="0"/>
                </a:cubicBezTo>
                <a:cubicBezTo>
                  <a:pt x="3304507" y="-55173"/>
                  <a:pt x="3705432" y="4116"/>
                  <a:pt x="3974873" y="0"/>
                </a:cubicBezTo>
                <a:cubicBezTo>
                  <a:pt x="3989167" y="117147"/>
                  <a:pt x="3971057" y="317843"/>
                  <a:pt x="3974873" y="502444"/>
                </a:cubicBezTo>
                <a:cubicBezTo>
                  <a:pt x="3978689" y="687045"/>
                  <a:pt x="3926852" y="784474"/>
                  <a:pt x="3974873" y="951999"/>
                </a:cubicBezTo>
                <a:cubicBezTo>
                  <a:pt x="4022894" y="1119525"/>
                  <a:pt x="3917854" y="1327348"/>
                  <a:pt x="3974873" y="1427999"/>
                </a:cubicBezTo>
                <a:cubicBezTo>
                  <a:pt x="4031892" y="1528650"/>
                  <a:pt x="3929058" y="1720951"/>
                  <a:pt x="3974873" y="1877554"/>
                </a:cubicBezTo>
                <a:cubicBezTo>
                  <a:pt x="4020688" y="2034158"/>
                  <a:pt x="3967994" y="2325220"/>
                  <a:pt x="3974873" y="2644442"/>
                </a:cubicBezTo>
                <a:cubicBezTo>
                  <a:pt x="3808124" y="2672440"/>
                  <a:pt x="3634793" y="2632149"/>
                  <a:pt x="3446783" y="2644442"/>
                </a:cubicBezTo>
                <a:cubicBezTo>
                  <a:pt x="3258773" y="2656735"/>
                  <a:pt x="3114330" y="2597226"/>
                  <a:pt x="2799446" y="2644442"/>
                </a:cubicBezTo>
                <a:cubicBezTo>
                  <a:pt x="2484562" y="2691658"/>
                  <a:pt x="2325251" y="2612260"/>
                  <a:pt x="2191859" y="2644442"/>
                </a:cubicBezTo>
                <a:cubicBezTo>
                  <a:pt x="2058467" y="2676624"/>
                  <a:pt x="1800778" y="2593862"/>
                  <a:pt x="1624020" y="2644442"/>
                </a:cubicBezTo>
                <a:cubicBezTo>
                  <a:pt x="1447262" y="2695022"/>
                  <a:pt x="1213491" y="2588042"/>
                  <a:pt x="1016432" y="2644442"/>
                </a:cubicBezTo>
                <a:cubicBezTo>
                  <a:pt x="819373" y="2700842"/>
                  <a:pt x="417258" y="2534864"/>
                  <a:pt x="0" y="2644442"/>
                </a:cubicBezTo>
                <a:cubicBezTo>
                  <a:pt x="-4144" y="2490116"/>
                  <a:pt x="48346" y="2304854"/>
                  <a:pt x="0" y="2168442"/>
                </a:cubicBezTo>
                <a:cubicBezTo>
                  <a:pt x="-48346" y="2032030"/>
                  <a:pt x="58330" y="1813148"/>
                  <a:pt x="0" y="1639554"/>
                </a:cubicBezTo>
                <a:cubicBezTo>
                  <a:pt x="-58330" y="1465960"/>
                  <a:pt x="26719" y="1358273"/>
                  <a:pt x="0" y="1110666"/>
                </a:cubicBezTo>
                <a:cubicBezTo>
                  <a:pt x="-26719" y="863059"/>
                  <a:pt x="46507" y="804799"/>
                  <a:pt x="0" y="581777"/>
                </a:cubicBezTo>
                <a:cubicBezTo>
                  <a:pt x="-46507" y="358755"/>
                  <a:pt x="50216" y="183741"/>
                  <a:pt x="0" y="0"/>
                </a:cubicBezTo>
                <a:close/>
              </a:path>
              <a:path w="3974873" h="2644442" stroke="0" extrusionOk="0">
                <a:moveTo>
                  <a:pt x="0" y="0"/>
                </a:moveTo>
                <a:cubicBezTo>
                  <a:pt x="241543" y="-25586"/>
                  <a:pt x="305885" y="24459"/>
                  <a:pt x="528090" y="0"/>
                </a:cubicBezTo>
                <a:cubicBezTo>
                  <a:pt x="750295" y="-24459"/>
                  <a:pt x="800748" y="11269"/>
                  <a:pt x="1056181" y="0"/>
                </a:cubicBezTo>
                <a:cubicBezTo>
                  <a:pt x="1311614" y="-11269"/>
                  <a:pt x="1426760" y="24650"/>
                  <a:pt x="1624020" y="0"/>
                </a:cubicBezTo>
                <a:cubicBezTo>
                  <a:pt x="1821280" y="-24650"/>
                  <a:pt x="2002337" y="39866"/>
                  <a:pt x="2112361" y="0"/>
                </a:cubicBezTo>
                <a:cubicBezTo>
                  <a:pt x="2222385" y="-39866"/>
                  <a:pt x="2396554" y="51849"/>
                  <a:pt x="2560954" y="0"/>
                </a:cubicBezTo>
                <a:cubicBezTo>
                  <a:pt x="2725354" y="-51849"/>
                  <a:pt x="2890983" y="21247"/>
                  <a:pt x="3009547" y="0"/>
                </a:cubicBezTo>
                <a:cubicBezTo>
                  <a:pt x="3128111" y="-21247"/>
                  <a:pt x="3686641" y="93244"/>
                  <a:pt x="3974873" y="0"/>
                </a:cubicBezTo>
                <a:cubicBezTo>
                  <a:pt x="4034620" y="146430"/>
                  <a:pt x="3969314" y="354978"/>
                  <a:pt x="3974873" y="528888"/>
                </a:cubicBezTo>
                <a:cubicBezTo>
                  <a:pt x="3980432" y="702798"/>
                  <a:pt x="3966466" y="886264"/>
                  <a:pt x="3974873" y="1004888"/>
                </a:cubicBezTo>
                <a:cubicBezTo>
                  <a:pt x="3983280" y="1123512"/>
                  <a:pt x="3920834" y="1325711"/>
                  <a:pt x="3974873" y="1480888"/>
                </a:cubicBezTo>
                <a:cubicBezTo>
                  <a:pt x="4028912" y="1636065"/>
                  <a:pt x="3945391" y="1792588"/>
                  <a:pt x="3974873" y="1956887"/>
                </a:cubicBezTo>
                <a:cubicBezTo>
                  <a:pt x="4004355" y="2121186"/>
                  <a:pt x="3974627" y="2463731"/>
                  <a:pt x="3974873" y="2644442"/>
                </a:cubicBezTo>
                <a:cubicBezTo>
                  <a:pt x="3795505" y="2644470"/>
                  <a:pt x="3482676" y="2600444"/>
                  <a:pt x="3327537" y="2644442"/>
                </a:cubicBezTo>
                <a:cubicBezTo>
                  <a:pt x="3172398" y="2688440"/>
                  <a:pt x="2972285" y="2625839"/>
                  <a:pt x="2759698" y="2644442"/>
                </a:cubicBezTo>
                <a:cubicBezTo>
                  <a:pt x="2547111" y="2663045"/>
                  <a:pt x="2377272" y="2614239"/>
                  <a:pt x="2271356" y="2644442"/>
                </a:cubicBezTo>
                <a:cubicBezTo>
                  <a:pt x="2165440" y="2674645"/>
                  <a:pt x="1850511" y="2634393"/>
                  <a:pt x="1663768" y="2644442"/>
                </a:cubicBezTo>
                <a:cubicBezTo>
                  <a:pt x="1477025" y="2654491"/>
                  <a:pt x="1312871" y="2604923"/>
                  <a:pt x="1215175" y="2644442"/>
                </a:cubicBezTo>
                <a:cubicBezTo>
                  <a:pt x="1117479" y="2683961"/>
                  <a:pt x="855885" y="2600580"/>
                  <a:pt x="607588" y="2644442"/>
                </a:cubicBezTo>
                <a:cubicBezTo>
                  <a:pt x="359291" y="2688304"/>
                  <a:pt x="270872" y="2618333"/>
                  <a:pt x="0" y="2644442"/>
                </a:cubicBezTo>
                <a:cubicBezTo>
                  <a:pt x="-17267" y="2502917"/>
                  <a:pt x="32011" y="2377849"/>
                  <a:pt x="0" y="2194887"/>
                </a:cubicBezTo>
                <a:cubicBezTo>
                  <a:pt x="-32011" y="2011925"/>
                  <a:pt x="45296" y="1816583"/>
                  <a:pt x="0" y="1718887"/>
                </a:cubicBezTo>
                <a:cubicBezTo>
                  <a:pt x="-45296" y="1621191"/>
                  <a:pt x="50439" y="1348662"/>
                  <a:pt x="0" y="1163554"/>
                </a:cubicBezTo>
                <a:cubicBezTo>
                  <a:pt x="-50439" y="978446"/>
                  <a:pt x="18004" y="796266"/>
                  <a:pt x="0" y="661111"/>
                </a:cubicBezTo>
                <a:cubicBezTo>
                  <a:pt x="-18004" y="525956"/>
                  <a:pt x="53139" y="154340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6056895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</a:rPr>
              <a:t>Walking doesn’t produce </a:t>
            </a:r>
            <a:r>
              <a:rPr lang="en-US" sz="4000" b="1" dirty="0">
                <a:solidFill>
                  <a:srgbClr val="000000"/>
                </a:solidFill>
              </a:rPr>
              <a:t>carbon emissions </a:t>
            </a:r>
          </a:p>
        </p:txBody>
      </p:sp>
    </p:spTree>
    <p:extLst>
      <p:ext uri="{BB962C8B-B14F-4D97-AF65-F5344CB8AC3E}">
        <p14:creationId xmlns:p14="http://schemas.microsoft.com/office/powerpoint/2010/main" val="1777736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06CC3E8-DCCF-AF08-3050-D4542076F655}"/>
              </a:ext>
            </a:extLst>
          </p:cNvPr>
          <p:cNvGrpSpPr/>
          <p:nvPr/>
        </p:nvGrpSpPr>
        <p:grpSpPr>
          <a:xfrm>
            <a:off x="-35790" y="-3087"/>
            <a:ext cx="9226565" cy="3833117"/>
            <a:chOff x="-7215" y="-41187"/>
            <a:chExt cx="9151215" cy="3833117"/>
          </a:xfrm>
        </p:grpSpPr>
        <p:grpSp>
          <p:nvGrpSpPr>
            <p:cNvPr id="12" name="Group 2">
              <a:extLst>
                <a:ext uri="{FF2B5EF4-FFF2-40B4-BE49-F238E27FC236}">
                  <a16:creationId xmlns:a16="http://schemas.microsoft.com/office/drawing/2014/main" id="{6D5BF5F9-2ECB-72A1-9582-13E658C1F4D6}"/>
                </a:ext>
              </a:extLst>
            </p:cNvPr>
            <p:cNvGrpSpPr>
              <a:grpSpLocks/>
            </p:cNvGrpSpPr>
            <p:nvPr/>
          </p:nvGrpSpPr>
          <p:grpSpPr>
            <a:xfrm>
              <a:off x="-7215" y="1104472"/>
              <a:ext cx="9151215" cy="2687458"/>
              <a:chOff x="-7256" y="22257"/>
              <a:chExt cx="9203038" cy="1563115"/>
            </a:xfrm>
          </p:grpSpPr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8AD57ECF-1952-5E45-3E9A-9CBAD5019C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1210" t="555" r="2182"/>
              <a:stretch>
                <a:fillRect/>
              </a:stretch>
            </p:blipFill>
            <p:spPr>
              <a:xfrm>
                <a:off x="-7256" y="22257"/>
                <a:ext cx="9192180" cy="1143633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7" name="Picture 7">
                <a:extLst>
                  <a:ext uri="{FF2B5EF4-FFF2-40B4-BE49-F238E27FC236}">
                    <a16:creationId xmlns:a16="http://schemas.microsoft.com/office/drawing/2014/main" id="{9AE9C231-6628-1E00-E947-A4144FBE88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29896" y="711117"/>
                <a:ext cx="9158630" cy="79979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8" name="Picture 8">
                <a:extLst>
                  <a:ext uri="{FF2B5EF4-FFF2-40B4-BE49-F238E27FC236}">
                    <a16:creationId xmlns:a16="http://schemas.microsoft.com/office/drawing/2014/main" id="{04383F3C-A764-9DA1-F86A-8FABC911CD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3927293" y="633088"/>
                <a:ext cx="5110886" cy="760781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3" name="Picture 3">
                <a:extLst>
                  <a:ext uri="{FF2B5EF4-FFF2-40B4-BE49-F238E27FC236}">
                    <a16:creationId xmlns:a16="http://schemas.microsoft.com/office/drawing/2014/main" id="{6229CEE4-BAE1-86F5-4B45-F2F332CF3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 rot="-10800000">
                <a:off x="0" y="1045886"/>
                <a:ext cx="9195782" cy="539486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5" name="Picture 5">
                <a:extLst>
                  <a:ext uri="{FF2B5EF4-FFF2-40B4-BE49-F238E27FC236}">
                    <a16:creationId xmlns:a16="http://schemas.microsoft.com/office/drawing/2014/main" id="{E60C3628-7E2D-221E-9CEA-E040E58547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69520" y="1143633"/>
                <a:ext cx="682752" cy="25359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6" name="Picture 6">
                <a:extLst>
                  <a:ext uri="{FF2B5EF4-FFF2-40B4-BE49-F238E27FC236}">
                    <a16:creationId xmlns:a16="http://schemas.microsoft.com/office/drawing/2014/main" id="{4A5B0217-86B7-4223-7AC1-B8323DD49D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>
                <a:off x="3628975" y="935450"/>
                <a:ext cx="1970227" cy="351130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A15777C-B71E-88F8-A888-94E998116892}"/>
                </a:ext>
              </a:extLst>
            </p:cNvPr>
            <p:cNvSpPr/>
            <p:nvPr/>
          </p:nvSpPr>
          <p:spPr>
            <a:xfrm>
              <a:off x="0" y="-41187"/>
              <a:ext cx="9140418" cy="12750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DCE5C88-69A3-3052-B3EB-EF273FAA00FB}"/>
              </a:ext>
            </a:extLst>
          </p:cNvPr>
          <p:cNvSpPr txBox="1"/>
          <p:nvPr/>
        </p:nvSpPr>
        <p:spPr>
          <a:xfrm>
            <a:off x="-112293" y="1356861"/>
            <a:ext cx="922656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200" b="1" dirty="0">
                <a:solidFill>
                  <a:schemeClr val="bg2"/>
                </a:solidFill>
                <a:latin typeface="Tahoma"/>
                <a:ea typeface="Tahoma"/>
                <a:cs typeface="Tahoma"/>
              </a:rPr>
              <a:t>Wednesday </a:t>
            </a:r>
            <a:endParaRPr lang="en-IE" sz="4200" b="1" dirty="0">
              <a:solidFill>
                <a:schemeClr val="bg2"/>
              </a:solidFill>
              <a:latin typeface="Tahoma"/>
              <a:ea typeface="Tahoma"/>
              <a:cs typeface="Tahoma"/>
            </a:endParaRPr>
          </a:p>
          <a:p>
            <a:pPr algn="ctr"/>
            <a:r>
              <a:rPr lang="en-GB" sz="4200" b="1" dirty="0">
                <a:solidFill>
                  <a:schemeClr val="bg2"/>
                </a:solidFill>
                <a:latin typeface="Tahoma"/>
                <a:ea typeface="Tahoma"/>
                <a:cs typeface="Tahoma"/>
              </a:rPr>
              <a:t>October 4th 2022</a:t>
            </a:r>
            <a:endParaRPr lang="en-IE" sz="4200" b="1">
              <a:solidFill>
                <a:schemeClr val="bg2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B27F8F-8698-C44F-2A9A-B32CDB8278D3}"/>
              </a:ext>
            </a:extLst>
          </p:cNvPr>
          <p:cNvSpPr txBox="1"/>
          <p:nvPr/>
        </p:nvSpPr>
        <p:spPr>
          <a:xfrm>
            <a:off x="631265" y="377127"/>
            <a:ext cx="8514736" cy="1261884"/>
          </a:xfrm>
          <a:custGeom>
            <a:avLst/>
            <a:gdLst>
              <a:gd name="connsiteX0" fmla="*/ 0 w 8514736"/>
              <a:gd name="connsiteY0" fmla="*/ 0 h 1261884"/>
              <a:gd name="connsiteX1" fmla="*/ 312207 w 8514736"/>
              <a:gd name="connsiteY1" fmla="*/ 0 h 1261884"/>
              <a:gd name="connsiteX2" fmla="*/ 794709 w 8514736"/>
              <a:gd name="connsiteY2" fmla="*/ 0 h 1261884"/>
              <a:gd name="connsiteX3" fmla="*/ 1362358 w 8514736"/>
              <a:gd name="connsiteY3" fmla="*/ 0 h 1261884"/>
              <a:gd name="connsiteX4" fmla="*/ 2100302 w 8514736"/>
              <a:gd name="connsiteY4" fmla="*/ 0 h 1261884"/>
              <a:gd name="connsiteX5" fmla="*/ 2497656 w 8514736"/>
              <a:gd name="connsiteY5" fmla="*/ 0 h 1261884"/>
              <a:gd name="connsiteX6" fmla="*/ 3065305 w 8514736"/>
              <a:gd name="connsiteY6" fmla="*/ 0 h 1261884"/>
              <a:gd name="connsiteX7" fmla="*/ 3718101 w 8514736"/>
              <a:gd name="connsiteY7" fmla="*/ 0 h 1261884"/>
              <a:gd name="connsiteX8" fmla="*/ 4115456 w 8514736"/>
              <a:gd name="connsiteY8" fmla="*/ 0 h 1261884"/>
              <a:gd name="connsiteX9" fmla="*/ 4768252 w 8514736"/>
              <a:gd name="connsiteY9" fmla="*/ 0 h 1261884"/>
              <a:gd name="connsiteX10" fmla="*/ 5506196 w 8514736"/>
              <a:gd name="connsiteY10" fmla="*/ 0 h 1261884"/>
              <a:gd name="connsiteX11" fmla="*/ 6158992 w 8514736"/>
              <a:gd name="connsiteY11" fmla="*/ 0 h 1261884"/>
              <a:gd name="connsiteX12" fmla="*/ 6471199 w 8514736"/>
              <a:gd name="connsiteY12" fmla="*/ 0 h 1261884"/>
              <a:gd name="connsiteX13" fmla="*/ 6868554 w 8514736"/>
              <a:gd name="connsiteY13" fmla="*/ 0 h 1261884"/>
              <a:gd name="connsiteX14" fmla="*/ 7521350 w 8514736"/>
              <a:gd name="connsiteY14" fmla="*/ 0 h 1261884"/>
              <a:gd name="connsiteX15" fmla="*/ 8514736 w 8514736"/>
              <a:gd name="connsiteY15" fmla="*/ 0 h 1261884"/>
              <a:gd name="connsiteX16" fmla="*/ 8514736 w 8514736"/>
              <a:gd name="connsiteY16" fmla="*/ 630942 h 1261884"/>
              <a:gd name="connsiteX17" fmla="*/ 8514736 w 8514736"/>
              <a:gd name="connsiteY17" fmla="*/ 1261884 h 1261884"/>
              <a:gd name="connsiteX18" fmla="*/ 7861940 w 8514736"/>
              <a:gd name="connsiteY18" fmla="*/ 1261884 h 1261884"/>
              <a:gd name="connsiteX19" fmla="*/ 7549733 w 8514736"/>
              <a:gd name="connsiteY19" fmla="*/ 1261884 h 1261884"/>
              <a:gd name="connsiteX20" fmla="*/ 6811789 w 8514736"/>
              <a:gd name="connsiteY20" fmla="*/ 1261884 h 1261884"/>
              <a:gd name="connsiteX21" fmla="*/ 6414434 w 8514736"/>
              <a:gd name="connsiteY21" fmla="*/ 1261884 h 1261884"/>
              <a:gd name="connsiteX22" fmla="*/ 5676491 w 8514736"/>
              <a:gd name="connsiteY22" fmla="*/ 1261884 h 1261884"/>
              <a:gd name="connsiteX23" fmla="*/ 5023694 w 8514736"/>
              <a:gd name="connsiteY23" fmla="*/ 1261884 h 1261884"/>
              <a:gd name="connsiteX24" fmla="*/ 4456045 w 8514736"/>
              <a:gd name="connsiteY24" fmla="*/ 1261884 h 1261884"/>
              <a:gd name="connsiteX25" fmla="*/ 4143838 w 8514736"/>
              <a:gd name="connsiteY25" fmla="*/ 1261884 h 1261884"/>
              <a:gd name="connsiteX26" fmla="*/ 3576189 w 8514736"/>
              <a:gd name="connsiteY26" fmla="*/ 1261884 h 1261884"/>
              <a:gd name="connsiteX27" fmla="*/ 3093687 w 8514736"/>
              <a:gd name="connsiteY27" fmla="*/ 1261884 h 1261884"/>
              <a:gd name="connsiteX28" fmla="*/ 2440891 w 8514736"/>
              <a:gd name="connsiteY28" fmla="*/ 1261884 h 1261884"/>
              <a:gd name="connsiteX29" fmla="*/ 1788095 w 8514736"/>
              <a:gd name="connsiteY29" fmla="*/ 1261884 h 1261884"/>
              <a:gd name="connsiteX30" fmla="*/ 1220445 w 8514736"/>
              <a:gd name="connsiteY30" fmla="*/ 1261884 h 1261884"/>
              <a:gd name="connsiteX31" fmla="*/ 737944 w 8514736"/>
              <a:gd name="connsiteY31" fmla="*/ 1261884 h 1261884"/>
              <a:gd name="connsiteX32" fmla="*/ 0 w 8514736"/>
              <a:gd name="connsiteY32" fmla="*/ 1261884 h 1261884"/>
              <a:gd name="connsiteX33" fmla="*/ 0 w 8514736"/>
              <a:gd name="connsiteY33" fmla="*/ 656179 h 1261884"/>
              <a:gd name="connsiteX34" fmla="*/ 0 w 8514736"/>
              <a:gd name="connsiteY34" fmla="*/ 0 h 12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514736" h="1261884" extrusionOk="0">
                <a:moveTo>
                  <a:pt x="0" y="0"/>
                </a:moveTo>
                <a:cubicBezTo>
                  <a:pt x="111080" y="-23027"/>
                  <a:pt x="182072" y="9759"/>
                  <a:pt x="312207" y="0"/>
                </a:cubicBezTo>
                <a:cubicBezTo>
                  <a:pt x="407656" y="-19174"/>
                  <a:pt x="602447" y="59420"/>
                  <a:pt x="794709" y="0"/>
                </a:cubicBezTo>
                <a:cubicBezTo>
                  <a:pt x="929746" y="31928"/>
                  <a:pt x="1110527" y="39164"/>
                  <a:pt x="1362358" y="0"/>
                </a:cubicBezTo>
                <a:cubicBezTo>
                  <a:pt x="1530186" y="-63845"/>
                  <a:pt x="1858728" y="41674"/>
                  <a:pt x="2100302" y="0"/>
                </a:cubicBezTo>
                <a:cubicBezTo>
                  <a:pt x="2319330" y="-106616"/>
                  <a:pt x="2398001" y="-10303"/>
                  <a:pt x="2497656" y="0"/>
                </a:cubicBezTo>
                <a:cubicBezTo>
                  <a:pt x="2684850" y="-19297"/>
                  <a:pt x="2861882" y="50393"/>
                  <a:pt x="3065305" y="0"/>
                </a:cubicBezTo>
                <a:cubicBezTo>
                  <a:pt x="3283751" y="47224"/>
                  <a:pt x="3428281" y="15517"/>
                  <a:pt x="3718101" y="0"/>
                </a:cubicBezTo>
                <a:cubicBezTo>
                  <a:pt x="3997754" y="-11448"/>
                  <a:pt x="4017676" y="21800"/>
                  <a:pt x="4115456" y="0"/>
                </a:cubicBezTo>
                <a:cubicBezTo>
                  <a:pt x="4247783" y="23799"/>
                  <a:pt x="4359512" y="144702"/>
                  <a:pt x="4768252" y="0"/>
                </a:cubicBezTo>
                <a:cubicBezTo>
                  <a:pt x="5091911" y="-51429"/>
                  <a:pt x="5138181" y="37686"/>
                  <a:pt x="5506196" y="0"/>
                </a:cubicBezTo>
                <a:cubicBezTo>
                  <a:pt x="5786568" y="-27634"/>
                  <a:pt x="6024345" y="49740"/>
                  <a:pt x="6158992" y="0"/>
                </a:cubicBezTo>
                <a:cubicBezTo>
                  <a:pt x="6396250" y="-28610"/>
                  <a:pt x="6389961" y="23379"/>
                  <a:pt x="6471199" y="0"/>
                </a:cubicBezTo>
                <a:cubicBezTo>
                  <a:pt x="6580827" y="-70807"/>
                  <a:pt x="6789170" y="-1116"/>
                  <a:pt x="6868554" y="0"/>
                </a:cubicBezTo>
                <a:cubicBezTo>
                  <a:pt x="7037456" y="-47564"/>
                  <a:pt x="7235513" y="14621"/>
                  <a:pt x="7521350" y="0"/>
                </a:cubicBezTo>
                <a:cubicBezTo>
                  <a:pt x="7752185" y="16563"/>
                  <a:pt x="8225087" y="79809"/>
                  <a:pt x="8514736" y="0"/>
                </a:cubicBezTo>
                <a:cubicBezTo>
                  <a:pt x="8558408" y="198741"/>
                  <a:pt x="8445305" y="471166"/>
                  <a:pt x="8514736" y="630942"/>
                </a:cubicBezTo>
                <a:cubicBezTo>
                  <a:pt x="8579266" y="767893"/>
                  <a:pt x="8438625" y="1122358"/>
                  <a:pt x="8514736" y="1261884"/>
                </a:cubicBezTo>
                <a:cubicBezTo>
                  <a:pt x="8307644" y="1333435"/>
                  <a:pt x="8170642" y="1220672"/>
                  <a:pt x="7861940" y="1261884"/>
                </a:cubicBezTo>
                <a:cubicBezTo>
                  <a:pt x="7603928" y="1269470"/>
                  <a:pt x="7677806" y="1260356"/>
                  <a:pt x="7549733" y="1261884"/>
                </a:cubicBezTo>
                <a:cubicBezTo>
                  <a:pt x="7386289" y="1174658"/>
                  <a:pt x="6996979" y="1187412"/>
                  <a:pt x="6811789" y="1261884"/>
                </a:cubicBezTo>
                <a:cubicBezTo>
                  <a:pt x="6556111" y="1273408"/>
                  <a:pt x="6500769" y="1213626"/>
                  <a:pt x="6414434" y="1261884"/>
                </a:cubicBezTo>
                <a:cubicBezTo>
                  <a:pt x="6312433" y="1169050"/>
                  <a:pt x="5993286" y="1218498"/>
                  <a:pt x="5676491" y="1261884"/>
                </a:cubicBezTo>
                <a:cubicBezTo>
                  <a:pt x="5494469" y="1305269"/>
                  <a:pt x="5187716" y="1301294"/>
                  <a:pt x="5023694" y="1261884"/>
                </a:cubicBezTo>
                <a:cubicBezTo>
                  <a:pt x="4919984" y="1263790"/>
                  <a:pt x="4743216" y="1319014"/>
                  <a:pt x="4456045" y="1261884"/>
                </a:cubicBezTo>
                <a:cubicBezTo>
                  <a:pt x="4235624" y="1255665"/>
                  <a:pt x="4256366" y="1228813"/>
                  <a:pt x="4143838" y="1261884"/>
                </a:cubicBezTo>
                <a:cubicBezTo>
                  <a:pt x="4030902" y="1389151"/>
                  <a:pt x="3826888" y="1071485"/>
                  <a:pt x="3576189" y="1261884"/>
                </a:cubicBezTo>
                <a:cubicBezTo>
                  <a:pt x="3329611" y="1297069"/>
                  <a:pt x="3273843" y="1183098"/>
                  <a:pt x="3093687" y="1261884"/>
                </a:cubicBezTo>
                <a:cubicBezTo>
                  <a:pt x="3027187" y="1386698"/>
                  <a:pt x="2681233" y="1098607"/>
                  <a:pt x="2440891" y="1261884"/>
                </a:cubicBezTo>
                <a:cubicBezTo>
                  <a:pt x="2148666" y="1329458"/>
                  <a:pt x="2099050" y="1189337"/>
                  <a:pt x="1788095" y="1261884"/>
                </a:cubicBezTo>
                <a:cubicBezTo>
                  <a:pt x="1493873" y="1326294"/>
                  <a:pt x="1486509" y="1200722"/>
                  <a:pt x="1220445" y="1261884"/>
                </a:cubicBezTo>
                <a:cubicBezTo>
                  <a:pt x="998341" y="1345186"/>
                  <a:pt x="891205" y="1216476"/>
                  <a:pt x="737944" y="1261884"/>
                </a:cubicBezTo>
                <a:cubicBezTo>
                  <a:pt x="521432" y="1327088"/>
                  <a:pt x="267307" y="1335024"/>
                  <a:pt x="0" y="1261884"/>
                </a:cubicBezTo>
                <a:cubicBezTo>
                  <a:pt x="-90348" y="1100161"/>
                  <a:pt x="-31773" y="919303"/>
                  <a:pt x="0" y="656179"/>
                </a:cubicBezTo>
                <a:cubicBezTo>
                  <a:pt x="28332" y="387198"/>
                  <a:pt x="62985" y="202845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027743338">
                  <a:custGeom>
                    <a:avLst/>
                    <a:gdLst>
                      <a:gd name="connsiteX0" fmla="*/ 0 w 8514736"/>
                      <a:gd name="connsiteY0" fmla="*/ 0 h 1261884"/>
                      <a:gd name="connsiteX1" fmla="*/ 312207 w 8514736"/>
                      <a:gd name="connsiteY1" fmla="*/ 0 h 1261884"/>
                      <a:gd name="connsiteX2" fmla="*/ 794709 w 8514736"/>
                      <a:gd name="connsiteY2" fmla="*/ 0 h 1261884"/>
                      <a:gd name="connsiteX3" fmla="*/ 1362358 w 8514736"/>
                      <a:gd name="connsiteY3" fmla="*/ 0 h 1261884"/>
                      <a:gd name="connsiteX4" fmla="*/ 2100302 w 8514736"/>
                      <a:gd name="connsiteY4" fmla="*/ 0 h 1261884"/>
                      <a:gd name="connsiteX5" fmla="*/ 2497656 w 8514736"/>
                      <a:gd name="connsiteY5" fmla="*/ 0 h 1261884"/>
                      <a:gd name="connsiteX6" fmla="*/ 3065305 w 8514736"/>
                      <a:gd name="connsiteY6" fmla="*/ 0 h 1261884"/>
                      <a:gd name="connsiteX7" fmla="*/ 3718101 w 8514736"/>
                      <a:gd name="connsiteY7" fmla="*/ 0 h 1261884"/>
                      <a:gd name="connsiteX8" fmla="*/ 4115456 w 8514736"/>
                      <a:gd name="connsiteY8" fmla="*/ 0 h 1261884"/>
                      <a:gd name="connsiteX9" fmla="*/ 4768252 w 8514736"/>
                      <a:gd name="connsiteY9" fmla="*/ 0 h 1261884"/>
                      <a:gd name="connsiteX10" fmla="*/ 5506196 w 8514736"/>
                      <a:gd name="connsiteY10" fmla="*/ 0 h 1261884"/>
                      <a:gd name="connsiteX11" fmla="*/ 6158992 w 8514736"/>
                      <a:gd name="connsiteY11" fmla="*/ 0 h 1261884"/>
                      <a:gd name="connsiteX12" fmla="*/ 6471199 w 8514736"/>
                      <a:gd name="connsiteY12" fmla="*/ 0 h 1261884"/>
                      <a:gd name="connsiteX13" fmla="*/ 6868554 w 8514736"/>
                      <a:gd name="connsiteY13" fmla="*/ 0 h 1261884"/>
                      <a:gd name="connsiteX14" fmla="*/ 7521350 w 8514736"/>
                      <a:gd name="connsiteY14" fmla="*/ 0 h 1261884"/>
                      <a:gd name="connsiteX15" fmla="*/ 8514736 w 8514736"/>
                      <a:gd name="connsiteY15" fmla="*/ 0 h 1261884"/>
                      <a:gd name="connsiteX16" fmla="*/ 8514736 w 8514736"/>
                      <a:gd name="connsiteY16" fmla="*/ 630942 h 1261884"/>
                      <a:gd name="connsiteX17" fmla="*/ 8514736 w 8514736"/>
                      <a:gd name="connsiteY17" fmla="*/ 1261884 h 1261884"/>
                      <a:gd name="connsiteX18" fmla="*/ 7861940 w 8514736"/>
                      <a:gd name="connsiteY18" fmla="*/ 1261884 h 1261884"/>
                      <a:gd name="connsiteX19" fmla="*/ 7549733 w 8514736"/>
                      <a:gd name="connsiteY19" fmla="*/ 1261884 h 1261884"/>
                      <a:gd name="connsiteX20" fmla="*/ 6811789 w 8514736"/>
                      <a:gd name="connsiteY20" fmla="*/ 1261884 h 1261884"/>
                      <a:gd name="connsiteX21" fmla="*/ 6414434 w 8514736"/>
                      <a:gd name="connsiteY21" fmla="*/ 1261884 h 1261884"/>
                      <a:gd name="connsiteX22" fmla="*/ 5676491 w 8514736"/>
                      <a:gd name="connsiteY22" fmla="*/ 1261884 h 1261884"/>
                      <a:gd name="connsiteX23" fmla="*/ 5023694 w 8514736"/>
                      <a:gd name="connsiteY23" fmla="*/ 1261884 h 1261884"/>
                      <a:gd name="connsiteX24" fmla="*/ 4456045 w 8514736"/>
                      <a:gd name="connsiteY24" fmla="*/ 1261884 h 1261884"/>
                      <a:gd name="connsiteX25" fmla="*/ 4143838 w 8514736"/>
                      <a:gd name="connsiteY25" fmla="*/ 1261884 h 1261884"/>
                      <a:gd name="connsiteX26" fmla="*/ 3576189 w 8514736"/>
                      <a:gd name="connsiteY26" fmla="*/ 1261884 h 1261884"/>
                      <a:gd name="connsiteX27" fmla="*/ 3093687 w 8514736"/>
                      <a:gd name="connsiteY27" fmla="*/ 1261884 h 1261884"/>
                      <a:gd name="connsiteX28" fmla="*/ 2440891 w 8514736"/>
                      <a:gd name="connsiteY28" fmla="*/ 1261884 h 1261884"/>
                      <a:gd name="connsiteX29" fmla="*/ 1788095 w 8514736"/>
                      <a:gd name="connsiteY29" fmla="*/ 1261884 h 1261884"/>
                      <a:gd name="connsiteX30" fmla="*/ 1220445 w 8514736"/>
                      <a:gd name="connsiteY30" fmla="*/ 1261884 h 1261884"/>
                      <a:gd name="connsiteX31" fmla="*/ 737944 w 8514736"/>
                      <a:gd name="connsiteY31" fmla="*/ 1261884 h 1261884"/>
                      <a:gd name="connsiteX32" fmla="*/ 0 w 8514736"/>
                      <a:gd name="connsiteY32" fmla="*/ 1261884 h 1261884"/>
                      <a:gd name="connsiteX33" fmla="*/ 0 w 8514736"/>
                      <a:gd name="connsiteY33" fmla="*/ 656179 h 1261884"/>
                      <a:gd name="connsiteX34" fmla="*/ 0 w 8514736"/>
                      <a:gd name="connsiteY34" fmla="*/ 0 h 12618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8514736" h="1261884" extrusionOk="0">
                        <a:moveTo>
                          <a:pt x="0" y="0"/>
                        </a:moveTo>
                        <a:cubicBezTo>
                          <a:pt x="117900" y="-13061"/>
                          <a:pt x="187150" y="17440"/>
                          <a:pt x="312207" y="0"/>
                        </a:cubicBezTo>
                        <a:cubicBezTo>
                          <a:pt x="420805" y="-29789"/>
                          <a:pt x="639529" y="37579"/>
                          <a:pt x="794709" y="0"/>
                        </a:cubicBezTo>
                        <a:cubicBezTo>
                          <a:pt x="929941" y="27363"/>
                          <a:pt x="1110700" y="35266"/>
                          <a:pt x="1362358" y="0"/>
                        </a:cubicBezTo>
                        <a:cubicBezTo>
                          <a:pt x="1586635" y="-22852"/>
                          <a:pt x="1861291" y="47161"/>
                          <a:pt x="2100302" y="0"/>
                        </a:cubicBezTo>
                        <a:cubicBezTo>
                          <a:pt x="2325534" y="-83971"/>
                          <a:pt x="2372397" y="5297"/>
                          <a:pt x="2497656" y="0"/>
                        </a:cubicBezTo>
                        <a:cubicBezTo>
                          <a:pt x="2661409" y="-15714"/>
                          <a:pt x="2863959" y="33885"/>
                          <a:pt x="3065305" y="0"/>
                        </a:cubicBezTo>
                        <a:cubicBezTo>
                          <a:pt x="3272691" y="21205"/>
                          <a:pt x="3431613" y="15087"/>
                          <a:pt x="3718101" y="0"/>
                        </a:cubicBezTo>
                        <a:cubicBezTo>
                          <a:pt x="3988394" y="-11917"/>
                          <a:pt x="4024564" y="21004"/>
                          <a:pt x="4115456" y="0"/>
                        </a:cubicBezTo>
                        <a:cubicBezTo>
                          <a:pt x="4210629" y="-10272"/>
                          <a:pt x="4400020" y="110550"/>
                          <a:pt x="4768252" y="0"/>
                        </a:cubicBezTo>
                        <a:cubicBezTo>
                          <a:pt x="5081599" y="-55701"/>
                          <a:pt x="5144821" y="37194"/>
                          <a:pt x="5506196" y="0"/>
                        </a:cubicBezTo>
                        <a:cubicBezTo>
                          <a:pt x="5825792" y="-33256"/>
                          <a:pt x="5977547" y="39040"/>
                          <a:pt x="6158992" y="0"/>
                        </a:cubicBezTo>
                        <a:cubicBezTo>
                          <a:pt x="6388821" y="-29604"/>
                          <a:pt x="6381815" y="28810"/>
                          <a:pt x="6471199" y="0"/>
                        </a:cubicBezTo>
                        <a:cubicBezTo>
                          <a:pt x="6580061" y="-67341"/>
                          <a:pt x="6775914" y="17781"/>
                          <a:pt x="6868554" y="0"/>
                        </a:cubicBezTo>
                        <a:cubicBezTo>
                          <a:pt x="7021648" y="-43580"/>
                          <a:pt x="7224455" y="13870"/>
                          <a:pt x="7521350" y="0"/>
                        </a:cubicBezTo>
                        <a:cubicBezTo>
                          <a:pt x="7812507" y="-4318"/>
                          <a:pt x="8219726" y="91511"/>
                          <a:pt x="8514736" y="0"/>
                        </a:cubicBezTo>
                        <a:cubicBezTo>
                          <a:pt x="8565878" y="203227"/>
                          <a:pt x="8459976" y="483033"/>
                          <a:pt x="8514736" y="630942"/>
                        </a:cubicBezTo>
                        <a:cubicBezTo>
                          <a:pt x="8574671" y="770880"/>
                          <a:pt x="8450759" y="1126083"/>
                          <a:pt x="8514736" y="1261884"/>
                        </a:cubicBezTo>
                        <a:cubicBezTo>
                          <a:pt x="8313500" y="1323304"/>
                          <a:pt x="8153878" y="1232701"/>
                          <a:pt x="7861940" y="1261884"/>
                        </a:cubicBezTo>
                        <a:cubicBezTo>
                          <a:pt x="7597243" y="1272146"/>
                          <a:pt x="7670587" y="1256618"/>
                          <a:pt x="7549733" y="1261884"/>
                        </a:cubicBezTo>
                        <a:cubicBezTo>
                          <a:pt x="7416151" y="1226667"/>
                          <a:pt x="7033883" y="1206990"/>
                          <a:pt x="6811789" y="1261884"/>
                        </a:cubicBezTo>
                        <a:cubicBezTo>
                          <a:pt x="6560180" y="1284008"/>
                          <a:pt x="6503443" y="1233527"/>
                          <a:pt x="6414434" y="1261884"/>
                        </a:cubicBezTo>
                        <a:cubicBezTo>
                          <a:pt x="6319895" y="1240766"/>
                          <a:pt x="5942264" y="1203166"/>
                          <a:pt x="5676491" y="1261884"/>
                        </a:cubicBezTo>
                        <a:cubicBezTo>
                          <a:pt x="5468817" y="1327868"/>
                          <a:pt x="5188379" y="1264971"/>
                          <a:pt x="5023694" y="1261884"/>
                        </a:cubicBezTo>
                        <a:cubicBezTo>
                          <a:pt x="4883967" y="1274342"/>
                          <a:pt x="4720524" y="1296769"/>
                          <a:pt x="4456045" y="1261884"/>
                        </a:cubicBezTo>
                        <a:cubicBezTo>
                          <a:pt x="4233201" y="1258007"/>
                          <a:pt x="4255576" y="1236110"/>
                          <a:pt x="4143838" y="1261884"/>
                        </a:cubicBezTo>
                        <a:cubicBezTo>
                          <a:pt x="4032081" y="1329025"/>
                          <a:pt x="3817002" y="1134064"/>
                          <a:pt x="3576189" y="1261884"/>
                        </a:cubicBezTo>
                        <a:cubicBezTo>
                          <a:pt x="3331977" y="1300985"/>
                          <a:pt x="3253108" y="1198594"/>
                          <a:pt x="3093687" y="1261884"/>
                        </a:cubicBezTo>
                        <a:cubicBezTo>
                          <a:pt x="2987829" y="1335679"/>
                          <a:pt x="2697852" y="1132145"/>
                          <a:pt x="2440891" y="1261884"/>
                        </a:cubicBezTo>
                        <a:cubicBezTo>
                          <a:pt x="2153334" y="1336258"/>
                          <a:pt x="2089215" y="1199782"/>
                          <a:pt x="1788095" y="1261884"/>
                        </a:cubicBezTo>
                        <a:cubicBezTo>
                          <a:pt x="1497720" y="1317977"/>
                          <a:pt x="1470930" y="1213057"/>
                          <a:pt x="1220445" y="1261884"/>
                        </a:cubicBezTo>
                        <a:cubicBezTo>
                          <a:pt x="986957" y="1328415"/>
                          <a:pt x="887337" y="1215083"/>
                          <a:pt x="737944" y="1261884"/>
                        </a:cubicBezTo>
                        <a:cubicBezTo>
                          <a:pt x="543665" y="1323254"/>
                          <a:pt x="273628" y="1288560"/>
                          <a:pt x="0" y="1261884"/>
                        </a:cubicBezTo>
                        <a:cubicBezTo>
                          <a:pt x="-60154" y="1113591"/>
                          <a:pt x="-3956" y="935429"/>
                          <a:pt x="0" y="656179"/>
                        </a:cubicBezTo>
                        <a:cubicBezTo>
                          <a:pt x="-13057" y="366521"/>
                          <a:pt x="22550" y="191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solidFill>
                  <a:schemeClr val="bg2"/>
                </a:solidFill>
                <a:latin typeface="Tahoma"/>
                <a:ea typeface="Tahoma"/>
                <a:cs typeface="Tahoma"/>
              </a:rPr>
              <a:t>National Walk to School Day</a:t>
            </a:r>
          </a:p>
          <a:p>
            <a:r>
              <a:rPr lang="en-US" sz="3200" dirty="0">
                <a:solidFill>
                  <a:schemeClr val="bg2"/>
                </a:solidFill>
                <a:latin typeface="Tahoma"/>
                <a:ea typeface="Tahoma"/>
                <a:cs typeface="Tahoma"/>
              </a:rPr>
              <a:t>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C54CCD-D9FB-FE7F-893F-9383E3F2AC82}"/>
              </a:ext>
            </a:extLst>
          </p:cNvPr>
          <p:cNvSpPr txBox="1"/>
          <p:nvPr/>
        </p:nvSpPr>
        <p:spPr>
          <a:xfrm>
            <a:off x="496919" y="3972179"/>
            <a:ext cx="81726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Taking part is easy, all you need to do is </a:t>
            </a:r>
            <a:r>
              <a:rPr lang="en-US" sz="2800" b="1" dirty="0">
                <a:solidFill>
                  <a:srgbClr val="000000"/>
                </a:solidFill>
              </a:rPr>
              <a:t>walk </a:t>
            </a:r>
            <a:r>
              <a:rPr lang="en-US" sz="2800" dirty="0">
                <a:solidFill>
                  <a:srgbClr val="000000"/>
                </a:solidFill>
              </a:rPr>
              <a:t>(or wheel) or </a:t>
            </a:r>
            <a:r>
              <a:rPr lang="en-US" sz="2800" b="1" dirty="0">
                <a:solidFill>
                  <a:srgbClr val="000000"/>
                </a:solidFill>
              </a:rPr>
              <a:t>park &amp; stride </a:t>
            </a:r>
            <a:r>
              <a:rPr lang="en-US" sz="2800" dirty="0">
                <a:solidFill>
                  <a:srgbClr val="000000"/>
                </a:solidFill>
              </a:rPr>
              <a:t>to school! </a:t>
            </a:r>
          </a:p>
        </p:txBody>
      </p:sp>
      <p:pic>
        <p:nvPicPr>
          <p:cNvPr id="27" name="Picture 12">
            <a:extLst>
              <a:ext uri="{FF2B5EF4-FFF2-40B4-BE49-F238E27FC236}">
                <a16:creationId xmlns:a16="http://schemas.microsoft.com/office/drawing/2014/main" id="{5D1DF542-2FCA-D9BF-8F31-EAEAD01B537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724400" y="5209630"/>
            <a:ext cx="4371369" cy="16174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991222-29C0-BBA7-37B4-AE892D3BFC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31" y="5297655"/>
            <a:ext cx="1698558" cy="148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78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8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39517B-D29C-5535-383D-8BD914746201}"/>
              </a:ext>
            </a:extLst>
          </p:cNvPr>
          <p:cNvSpPr txBox="1"/>
          <p:nvPr/>
        </p:nvSpPr>
        <p:spPr>
          <a:xfrm>
            <a:off x="120878" y="243616"/>
            <a:ext cx="827703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latin typeface="Tahoma"/>
                <a:ea typeface="Tahoma"/>
                <a:cs typeface="Tahoma"/>
              </a:rPr>
              <a:t>What is it all about? </a:t>
            </a:r>
            <a:endParaRPr lang="en-IE" sz="3600" b="1">
              <a:latin typeface="Tahoma"/>
              <a:ea typeface="Tahoma"/>
              <a:cs typeface="Tahom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1ECF22-A60F-871F-4D41-733C44F2AA65}"/>
              </a:ext>
            </a:extLst>
          </p:cNvPr>
          <p:cNvSpPr txBox="1"/>
          <p:nvPr/>
        </p:nvSpPr>
        <p:spPr>
          <a:xfrm>
            <a:off x="0" y="1873832"/>
            <a:ext cx="8950904" cy="2308324"/>
          </a:xfrm>
          <a:custGeom>
            <a:avLst/>
            <a:gdLst>
              <a:gd name="connsiteX0" fmla="*/ 0 w 8950904"/>
              <a:gd name="connsiteY0" fmla="*/ 0 h 2308324"/>
              <a:gd name="connsiteX1" fmla="*/ 328200 w 8950904"/>
              <a:gd name="connsiteY1" fmla="*/ 0 h 2308324"/>
              <a:gd name="connsiteX2" fmla="*/ 835418 w 8950904"/>
              <a:gd name="connsiteY2" fmla="*/ 0 h 2308324"/>
              <a:gd name="connsiteX3" fmla="*/ 1432145 w 8950904"/>
              <a:gd name="connsiteY3" fmla="*/ 0 h 2308324"/>
              <a:gd name="connsiteX4" fmla="*/ 2207890 w 8950904"/>
              <a:gd name="connsiteY4" fmla="*/ 0 h 2308324"/>
              <a:gd name="connsiteX5" fmla="*/ 2625599 w 8950904"/>
              <a:gd name="connsiteY5" fmla="*/ 0 h 2308324"/>
              <a:gd name="connsiteX6" fmla="*/ 3222325 w 8950904"/>
              <a:gd name="connsiteY6" fmla="*/ 0 h 2308324"/>
              <a:gd name="connsiteX7" fmla="*/ 3908561 w 8950904"/>
              <a:gd name="connsiteY7" fmla="*/ 0 h 2308324"/>
              <a:gd name="connsiteX8" fmla="*/ 4326270 w 8950904"/>
              <a:gd name="connsiteY8" fmla="*/ 0 h 2308324"/>
              <a:gd name="connsiteX9" fmla="*/ 5012506 w 8950904"/>
              <a:gd name="connsiteY9" fmla="*/ 0 h 2308324"/>
              <a:gd name="connsiteX10" fmla="*/ 5788251 w 8950904"/>
              <a:gd name="connsiteY10" fmla="*/ 0 h 2308324"/>
              <a:gd name="connsiteX11" fmla="*/ 6474487 w 8950904"/>
              <a:gd name="connsiteY11" fmla="*/ 0 h 2308324"/>
              <a:gd name="connsiteX12" fmla="*/ 6802687 w 8950904"/>
              <a:gd name="connsiteY12" fmla="*/ 0 h 2308324"/>
              <a:gd name="connsiteX13" fmla="*/ 7220396 w 8950904"/>
              <a:gd name="connsiteY13" fmla="*/ 0 h 2308324"/>
              <a:gd name="connsiteX14" fmla="*/ 7906632 w 8950904"/>
              <a:gd name="connsiteY14" fmla="*/ 0 h 2308324"/>
              <a:gd name="connsiteX15" fmla="*/ 8950904 w 8950904"/>
              <a:gd name="connsiteY15" fmla="*/ 0 h 2308324"/>
              <a:gd name="connsiteX16" fmla="*/ 8950904 w 8950904"/>
              <a:gd name="connsiteY16" fmla="*/ 577081 h 2308324"/>
              <a:gd name="connsiteX17" fmla="*/ 8950904 w 8950904"/>
              <a:gd name="connsiteY17" fmla="*/ 1131079 h 2308324"/>
              <a:gd name="connsiteX18" fmla="*/ 8950904 w 8950904"/>
              <a:gd name="connsiteY18" fmla="*/ 1731243 h 2308324"/>
              <a:gd name="connsiteX19" fmla="*/ 8950904 w 8950904"/>
              <a:gd name="connsiteY19" fmla="*/ 2308324 h 2308324"/>
              <a:gd name="connsiteX20" fmla="*/ 8264668 w 8950904"/>
              <a:gd name="connsiteY20" fmla="*/ 2308324 h 2308324"/>
              <a:gd name="connsiteX21" fmla="*/ 7846959 w 8950904"/>
              <a:gd name="connsiteY21" fmla="*/ 2308324 h 2308324"/>
              <a:gd name="connsiteX22" fmla="*/ 7071214 w 8950904"/>
              <a:gd name="connsiteY22" fmla="*/ 2308324 h 2308324"/>
              <a:gd name="connsiteX23" fmla="*/ 6384978 w 8950904"/>
              <a:gd name="connsiteY23" fmla="*/ 2308324 h 2308324"/>
              <a:gd name="connsiteX24" fmla="*/ 5788251 w 8950904"/>
              <a:gd name="connsiteY24" fmla="*/ 2308324 h 2308324"/>
              <a:gd name="connsiteX25" fmla="*/ 5460051 w 8950904"/>
              <a:gd name="connsiteY25" fmla="*/ 2308324 h 2308324"/>
              <a:gd name="connsiteX26" fmla="*/ 4863325 w 8950904"/>
              <a:gd name="connsiteY26" fmla="*/ 2308324 h 2308324"/>
              <a:gd name="connsiteX27" fmla="*/ 4356107 w 8950904"/>
              <a:gd name="connsiteY27" fmla="*/ 2308324 h 2308324"/>
              <a:gd name="connsiteX28" fmla="*/ 3669871 w 8950904"/>
              <a:gd name="connsiteY28" fmla="*/ 2308324 h 2308324"/>
              <a:gd name="connsiteX29" fmla="*/ 2983635 w 8950904"/>
              <a:gd name="connsiteY29" fmla="*/ 2308324 h 2308324"/>
              <a:gd name="connsiteX30" fmla="*/ 2386908 w 8950904"/>
              <a:gd name="connsiteY30" fmla="*/ 2308324 h 2308324"/>
              <a:gd name="connsiteX31" fmla="*/ 1879690 w 8950904"/>
              <a:gd name="connsiteY31" fmla="*/ 2308324 h 2308324"/>
              <a:gd name="connsiteX32" fmla="*/ 1461981 w 8950904"/>
              <a:gd name="connsiteY32" fmla="*/ 2308324 h 2308324"/>
              <a:gd name="connsiteX33" fmla="*/ 1044272 w 8950904"/>
              <a:gd name="connsiteY33" fmla="*/ 2308324 h 2308324"/>
              <a:gd name="connsiteX34" fmla="*/ 0 w 8950904"/>
              <a:gd name="connsiteY34" fmla="*/ 2308324 h 2308324"/>
              <a:gd name="connsiteX35" fmla="*/ 0 w 8950904"/>
              <a:gd name="connsiteY35" fmla="*/ 1800493 h 2308324"/>
              <a:gd name="connsiteX36" fmla="*/ 0 w 8950904"/>
              <a:gd name="connsiteY36" fmla="*/ 1223412 h 2308324"/>
              <a:gd name="connsiteX37" fmla="*/ 0 w 8950904"/>
              <a:gd name="connsiteY37" fmla="*/ 623247 h 2308324"/>
              <a:gd name="connsiteX38" fmla="*/ 0 w 8950904"/>
              <a:gd name="connsiteY38" fmla="*/ 0 h 230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950904" h="2308324" extrusionOk="0">
                <a:moveTo>
                  <a:pt x="0" y="0"/>
                </a:moveTo>
                <a:cubicBezTo>
                  <a:pt x="139092" y="-28668"/>
                  <a:pt x="251318" y="36193"/>
                  <a:pt x="328200" y="0"/>
                </a:cubicBezTo>
                <a:cubicBezTo>
                  <a:pt x="405082" y="-36193"/>
                  <a:pt x="657819" y="60239"/>
                  <a:pt x="835418" y="0"/>
                </a:cubicBezTo>
                <a:cubicBezTo>
                  <a:pt x="1013017" y="-60239"/>
                  <a:pt x="1221684" y="43855"/>
                  <a:pt x="1432145" y="0"/>
                </a:cubicBezTo>
                <a:cubicBezTo>
                  <a:pt x="1642606" y="-43855"/>
                  <a:pt x="1853629" y="23252"/>
                  <a:pt x="2207890" y="0"/>
                </a:cubicBezTo>
                <a:cubicBezTo>
                  <a:pt x="2562151" y="-23252"/>
                  <a:pt x="2467398" y="25441"/>
                  <a:pt x="2625599" y="0"/>
                </a:cubicBezTo>
                <a:cubicBezTo>
                  <a:pt x="2783800" y="-25441"/>
                  <a:pt x="2966915" y="38992"/>
                  <a:pt x="3222325" y="0"/>
                </a:cubicBezTo>
                <a:cubicBezTo>
                  <a:pt x="3477735" y="-38992"/>
                  <a:pt x="3707093" y="5697"/>
                  <a:pt x="3908561" y="0"/>
                </a:cubicBezTo>
                <a:cubicBezTo>
                  <a:pt x="4110029" y="-5697"/>
                  <a:pt x="4215639" y="46887"/>
                  <a:pt x="4326270" y="0"/>
                </a:cubicBezTo>
                <a:cubicBezTo>
                  <a:pt x="4436901" y="-46887"/>
                  <a:pt x="4722094" y="34370"/>
                  <a:pt x="5012506" y="0"/>
                </a:cubicBezTo>
                <a:cubicBezTo>
                  <a:pt x="5302918" y="-34370"/>
                  <a:pt x="5429387" y="67205"/>
                  <a:pt x="5788251" y="0"/>
                </a:cubicBezTo>
                <a:cubicBezTo>
                  <a:pt x="6147116" y="-67205"/>
                  <a:pt x="6332733" y="72591"/>
                  <a:pt x="6474487" y="0"/>
                </a:cubicBezTo>
                <a:cubicBezTo>
                  <a:pt x="6616241" y="-72591"/>
                  <a:pt x="6670803" y="22496"/>
                  <a:pt x="6802687" y="0"/>
                </a:cubicBezTo>
                <a:cubicBezTo>
                  <a:pt x="6934571" y="-22496"/>
                  <a:pt x="7031840" y="40152"/>
                  <a:pt x="7220396" y="0"/>
                </a:cubicBezTo>
                <a:cubicBezTo>
                  <a:pt x="7408952" y="-40152"/>
                  <a:pt x="7726033" y="16946"/>
                  <a:pt x="7906632" y="0"/>
                </a:cubicBezTo>
                <a:cubicBezTo>
                  <a:pt x="8087231" y="-16946"/>
                  <a:pt x="8600586" y="67518"/>
                  <a:pt x="8950904" y="0"/>
                </a:cubicBezTo>
                <a:cubicBezTo>
                  <a:pt x="9001382" y="185338"/>
                  <a:pt x="8926982" y="446616"/>
                  <a:pt x="8950904" y="577081"/>
                </a:cubicBezTo>
                <a:cubicBezTo>
                  <a:pt x="8974826" y="707546"/>
                  <a:pt x="8945466" y="948809"/>
                  <a:pt x="8950904" y="1131079"/>
                </a:cubicBezTo>
                <a:cubicBezTo>
                  <a:pt x="8956342" y="1313349"/>
                  <a:pt x="8901854" y="1454771"/>
                  <a:pt x="8950904" y="1731243"/>
                </a:cubicBezTo>
                <a:cubicBezTo>
                  <a:pt x="8999954" y="2007715"/>
                  <a:pt x="8898256" y="2128522"/>
                  <a:pt x="8950904" y="2308324"/>
                </a:cubicBezTo>
                <a:cubicBezTo>
                  <a:pt x="8742225" y="2384796"/>
                  <a:pt x="8589262" y="2233982"/>
                  <a:pt x="8264668" y="2308324"/>
                </a:cubicBezTo>
                <a:cubicBezTo>
                  <a:pt x="7940074" y="2382666"/>
                  <a:pt x="8002660" y="2276114"/>
                  <a:pt x="7846959" y="2308324"/>
                </a:cubicBezTo>
                <a:cubicBezTo>
                  <a:pt x="7691258" y="2340534"/>
                  <a:pt x="7307726" y="2224392"/>
                  <a:pt x="7071214" y="2308324"/>
                </a:cubicBezTo>
                <a:cubicBezTo>
                  <a:pt x="6834702" y="2392256"/>
                  <a:pt x="6615180" y="2275622"/>
                  <a:pt x="6384978" y="2308324"/>
                </a:cubicBezTo>
                <a:cubicBezTo>
                  <a:pt x="6154776" y="2341026"/>
                  <a:pt x="6050121" y="2239718"/>
                  <a:pt x="5788251" y="2308324"/>
                </a:cubicBezTo>
                <a:cubicBezTo>
                  <a:pt x="5526381" y="2376930"/>
                  <a:pt x="5582102" y="2285223"/>
                  <a:pt x="5460051" y="2308324"/>
                </a:cubicBezTo>
                <a:cubicBezTo>
                  <a:pt x="5338000" y="2331425"/>
                  <a:pt x="5058812" y="2252521"/>
                  <a:pt x="4863325" y="2308324"/>
                </a:cubicBezTo>
                <a:cubicBezTo>
                  <a:pt x="4667838" y="2364127"/>
                  <a:pt x="4594994" y="2249285"/>
                  <a:pt x="4356107" y="2308324"/>
                </a:cubicBezTo>
                <a:cubicBezTo>
                  <a:pt x="4117220" y="2367363"/>
                  <a:pt x="3922868" y="2267278"/>
                  <a:pt x="3669871" y="2308324"/>
                </a:cubicBezTo>
                <a:cubicBezTo>
                  <a:pt x="3416874" y="2349370"/>
                  <a:pt x="3229290" y="2248859"/>
                  <a:pt x="2983635" y="2308324"/>
                </a:cubicBezTo>
                <a:cubicBezTo>
                  <a:pt x="2737980" y="2367789"/>
                  <a:pt x="2669519" y="2241152"/>
                  <a:pt x="2386908" y="2308324"/>
                </a:cubicBezTo>
                <a:cubicBezTo>
                  <a:pt x="2104297" y="2375496"/>
                  <a:pt x="1981884" y="2286636"/>
                  <a:pt x="1879690" y="2308324"/>
                </a:cubicBezTo>
                <a:cubicBezTo>
                  <a:pt x="1777496" y="2330012"/>
                  <a:pt x="1562094" y="2273519"/>
                  <a:pt x="1461981" y="2308324"/>
                </a:cubicBezTo>
                <a:cubicBezTo>
                  <a:pt x="1361868" y="2343129"/>
                  <a:pt x="1184902" y="2291765"/>
                  <a:pt x="1044272" y="2308324"/>
                </a:cubicBezTo>
                <a:cubicBezTo>
                  <a:pt x="903642" y="2324883"/>
                  <a:pt x="307097" y="2287198"/>
                  <a:pt x="0" y="2308324"/>
                </a:cubicBezTo>
                <a:cubicBezTo>
                  <a:pt x="-27530" y="2164757"/>
                  <a:pt x="2829" y="1967527"/>
                  <a:pt x="0" y="1800493"/>
                </a:cubicBezTo>
                <a:cubicBezTo>
                  <a:pt x="-2829" y="1633459"/>
                  <a:pt x="18488" y="1433424"/>
                  <a:pt x="0" y="1223412"/>
                </a:cubicBezTo>
                <a:cubicBezTo>
                  <a:pt x="-18488" y="1013400"/>
                  <a:pt x="21169" y="916066"/>
                  <a:pt x="0" y="623247"/>
                </a:cubicBezTo>
                <a:cubicBezTo>
                  <a:pt x="-21169" y="330429"/>
                  <a:pt x="66351" y="193567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0277433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VAG Rundschrift BQ" pitchFamily="50" charset="0"/>
              </a:rPr>
              <a:t>National Walk to School Week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VAG Rundschrift BQ" pitchFamily="50" charset="0"/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is where students all over the country will be trying to </a:t>
            </a:r>
            <a:r>
              <a:rPr lang="en-US" sz="3600" b="1" dirty="0">
                <a:solidFill>
                  <a:schemeClr val="bg1"/>
                </a:solidFill>
              </a:rPr>
              <a:t>walk</a:t>
            </a:r>
            <a:r>
              <a:rPr lang="en-US" sz="3600" dirty="0">
                <a:solidFill>
                  <a:schemeClr val="bg1"/>
                </a:solidFill>
              </a:rPr>
              <a:t> to school if they can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9D80A6E4-C413-E271-CA1C-29ABEEE2F9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222"/>
          <a:stretch/>
        </p:blipFill>
        <p:spPr>
          <a:xfrm flipH="1">
            <a:off x="4810136" y="4488113"/>
            <a:ext cx="4333862" cy="236988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3" name="Picture 17">
            <a:extLst>
              <a:ext uri="{FF2B5EF4-FFF2-40B4-BE49-F238E27FC236}">
                <a16:creationId xmlns:a16="http://schemas.microsoft.com/office/drawing/2014/main" id="{0145932F-B809-92B5-4DF9-21226E8D47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6371"/>
          <a:stretch/>
        </p:blipFill>
        <p:spPr>
          <a:xfrm>
            <a:off x="0" y="4261221"/>
            <a:ext cx="3330054" cy="259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64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B50215E-B207-4661-8205-E70D33BD2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7" y="3109527"/>
            <a:ext cx="3990975" cy="348615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83EF935-5E74-5413-B4FB-638861E95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768130" y="5052069"/>
            <a:ext cx="5287873" cy="1777929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930473-F017-50B0-44EB-CAB7E55188A7}"/>
              </a:ext>
            </a:extLst>
          </p:cNvPr>
          <p:cNvSpPr txBox="1"/>
          <p:nvPr/>
        </p:nvSpPr>
        <p:spPr>
          <a:xfrm>
            <a:off x="3357003" y="2975087"/>
            <a:ext cx="8314347" cy="1203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chemeClr val="accent4"/>
                </a:solidFill>
                <a:latin typeface="VAG Rundschrift BQ" pitchFamily="50" charset="0"/>
              </a:rPr>
              <a:t> </a:t>
            </a:r>
            <a:r>
              <a:rPr lang="en-US" sz="4800" b="1" dirty="0">
                <a:solidFill>
                  <a:schemeClr val="accent4"/>
                </a:solidFill>
                <a:latin typeface="VAG Rundschrift BQ" pitchFamily="50" charset="0"/>
              </a:rPr>
              <a:t>ark &amp; Stride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3D1E3B-D48D-5345-9A54-EB9EAD7F2A9F}"/>
              </a:ext>
            </a:extLst>
          </p:cNvPr>
          <p:cNvSpPr txBox="1"/>
          <p:nvPr/>
        </p:nvSpPr>
        <p:spPr>
          <a:xfrm>
            <a:off x="340283" y="1625243"/>
            <a:ext cx="8463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0000"/>
                </a:solidFill>
              </a:rPr>
              <a:t>You could park away from the school and walk the rest </a:t>
            </a:r>
            <a:endParaRPr lang="en-IE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14A1F1-D689-2BFE-CBF6-F5CA59F24551}"/>
              </a:ext>
            </a:extLst>
          </p:cNvPr>
          <p:cNvSpPr txBox="1"/>
          <p:nvPr/>
        </p:nvSpPr>
        <p:spPr>
          <a:xfrm>
            <a:off x="86557" y="215179"/>
            <a:ext cx="837524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If you live too far to walk to school</a:t>
            </a:r>
            <a:endParaRPr lang="en-IE" sz="3600" b="1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29198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8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>
            <a:extLst>
              <a:ext uri="{FF2B5EF4-FFF2-40B4-BE49-F238E27FC236}">
                <a16:creationId xmlns:a16="http://schemas.microsoft.com/office/drawing/2014/main" id="{4D7C3B6B-7279-CCDE-3107-61D760585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3669632" y="1142999"/>
            <a:ext cx="5474368" cy="5715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39517B-D29C-5535-383D-8BD914746201}"/>
              </a:ext>
            </a:extLst>
          </p:cNvPr>
          <p:cNvSpPr txBox="1"/>
          <p:nvPr/>
        </p:nvSpPr>
        <p:spPr>
          <a:xfrm>
            <a:off x="120878" y="243616"/>
            <a:ext cx="8277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VAG Rundschrift BQ" pitchFamily="50" charset="0"/>
              </a:rPr>
              <a:t>Walking is good for you! </a:t>
            </a:r>
            <a:endParaRPr lang="en-IE" sz="3200" b="1" dirty="0">
              <a:latin typeface="VAG Rundschrift BQ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8C9036-E36E-CCF1-E8A3-D840445B5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1644" y="2329360"/>
            <a:ext cx="4311039" cy="767737"/>
          </a:xfrm>
        </p:spPr>
        <p:txBody>
          <a:bodyPr>
            <a:noAutofit/>
          </a:bodyPr>
          <a:lstStyle/>
          <a:p>
            <a:pPr algn="ctr"/>
            <a:r>
              <a:rPr lang="en-GB" sz="4800" dirty="0"/>
              <a:t>Is walking good for you?</a:t>
            </a:r>
            <a:endParaRPr lang="en-IE" sz="4800" dirty="0"/>
          </a:p>
        </p:txBody>
      </p:sp>
    </p:spTree>
    <p:extLst>
      <p:ext uri="{BB962C8B-B14F-4D97-AF65-F5344CB8AC3E}">
        <p14:creationId xmlns:p14="http://schemas.microsoft.com/office/powerpoint/2010/main" val="1224678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8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39517B-D29C-5535-383D-8BD914746201}"/>
              </a:ext>
            </a:extLst>
          </p:cNvPr>
          <p:cNvSpPr txBox="1"/>
          <p:nvPr/>
        </p:nvSpPr>
        <p:spPr>
          <a:xfrm>
            <a:off x="120878" y="243616"/>
            <a:ext cx="827703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 dirty="0">
                <a:latin typeface="Tahoma"/>
                <a:ea typeface="Tahoma"/>
                <a:cs typeface="Tahoma"/>
              </a:rPr>
              <a:t>Walking is good for you!</a:t>
            </a:r>
            <a:r>
              <a:rPr lang="en-GB" sz="3200" b="1" dirty="0">
                <a:latin typeface="Tahoma"/>
                <a:ea typeface="Tahoma"/>
                <a:cs typeface="Tahoma"/>
              </a:rPr>
              <a:t> </a:t>
            </a:r>
            <a:endParaRPr lang="en-IE" sz="3200" b="1">
              <a:latin typeface="Tahoma"/>
              <a:ea typeface="Tahoma"/>
              <a:cs typeface="Tahom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2839F3-7B99-A207-89CB-F030329ED337}"/>
              </a:ext>
            </a:extLst>
          </p:cNvPr>
          <p:cNvSpPr txBox="1"/>
          <p:nvPr/>
        </p:nvSpPr>
        <p:spPr>
          <a:xfrm>
            <a:off x="4572000" y="2396266"/>
            <a:ext cx="43434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+mj-lt"/>
              </a:rPr>
              <a:t>Walking to school gives you time to chat with your friends</a:t>
            </a:r>
            <a:endParaRPr lang="en-IE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 descr="A group of children walking&#10;&#10;Description automatically generated">
            <a:extLst>
              <a:ext uri="{FF2B5EF4-FFF2-40B4-BE49-F238E27FC236}">
                <a16:creationId xmlns:a16="http://schemas.microsoft.com/office/drawing/2014/main" id="{2973FE84-BA79-6E5A-7706-912F2E7BC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733" y="-812800"/>
            <a:ext cx="5815400" cy="824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30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733C886-D8B8-2E66-341C-1FEAAA4DB94F}"/>
              </a:ext>
            </a:extLst>
          </p:cNvPr>
          <p:cNvSpPr txBox="1"/>
          <p:nvPr/>
        </p:nvSpPr>
        <p:spPr>
          <a:xfrm>
            <a:off x="120878" y="243616"/>
            <a:ext cx="827703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Walking is good for your heart! </a:t>
            </a:r>
            <a:endParaRPr lang="en-IE" sz="3600" b="1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BBF6B7AE-26BB-3917-A14F-F93ED9C0BD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78" r="5210"/>
          <a:stretch/>
        </p:blipFill>
        <p:spPr>
          <a:xfrm>
            <a:off x="-312605" y="899384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90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8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FB8AA7B-8357-7B35-72DC-571BB0CC7B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0" t="11636" r="27965" b="49075"/>
          <a:stretch/>
        </p:blipFill>
        <p:spPr>
          <a:xfrm>
            <a:off x="386473" y="683559"/>
            <a:ext cx="5085488" cy="57811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4AB4FA-0E49-2604-4E73-D98915B90F12}"/>
              </a:ext>
            </a:extLst>
          </p:cNvPr>
          <p:cNvSpPr txBox="1"/>
          <p:nvPr/>
        </p:nvSpPr>
        <p:spPr>
          <a:xfrm>
            <a:off x="4332967" y="2083652"/>
            <a:ext cx="4572000" cy="3303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</a:rPr>
              <a:t>Walking regularly helps to increase your bone density and </a:t>
            </a:r>
            <a:r>
              <a:rPr lang="en-US" sz="3600" b="1" dirty="0">
                <a:solidFill>
                  <a:schemeClr val="bg1"/>
                </a:solidFill>
              </a:rPr>
              <a:t>strength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EFBD06-EF6D-1795-7BA1-14A76998E800}"/>
              </a:ext>
            </a:extLst>
          </p:cNvPr>
          <p:cNvSpPr txBox="1"/>
          <p:nvPr/>
        </p:nvSpPr>
        <p:spPr>
          <a:xfrm>
            <a:off x="120878" y="243616"/>
            <a:ext cx="827703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 dirty="0">
                <a:latin typeface="Tahoma"/>
                <a:ea typeface="Tahoma"/>
                <a:cs typeface="Tahoma"/>
              </a:rPr>
              <a:t>Walking is good for your bones!</a:t>
            </a:r>
            <a:endParaRPr lang="en-IE" sz="3600" b="1"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19249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8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39517B-D29C-5535-383D-8BD914746201}"/>
              </a:ext>
            </a:extLst>
          </p:cNvPr>
          <p:cNvSpPr txBox="1"/>
          <p:nvPr/>
        </p:nvSpPr>
        <p:spPr>
          <a:xfrm>
            <a:off x="120878" y="243616"/>
            <a:ext cx="827703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Walking improves your mood</a:t>
            </a:r>
            <a:endParaRPr lang="en-IE" sz="3600" b="1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D30C7505-AAF4-A4C6-6AEB-6FF1B1706FF6}"/>
              </a:ext>
            </a:extLst>
          </p:cNvPr>
          <p:cNvSpPr txBox="1"/>
          <p:nvPr/>
        </p:nvSpPr>
        <p:spPr>
          <a:xfrm>
            <a:off x="120878" y="1816564"/>
            <a:ext cx="4317772" cy="3567772"/>
          </a:xfrm>
          <a:custGeom>
            <a:avLst/>
            <a:gdLst>
              <a:gd name="connsiteX0" fmla="*/ 0 w 4317772"/>
              <a:gd name="connsiteY0" fmla="*/ 0 h 3567772"/>
              <a:gd name="connsiteX1" fmla="*/ 453366 w 4317772"/>
              <a:gd name="connsiteY1" fmla="*/ 0 h 3567772"/>
              <a:gd name="connsiteX2" fmla="*/ 906732 w 4317772"/>
              <a:gd name="connsiteY2" fmla="*/ 0 h 3567772"/>
              <a:gd name="connsiteX3" fmla="*/ 1316920 w 4317772"/>
              <a:gd name="connsiteY3" fmla="*/ 0 h 3567772"/>
              <a:gd name="connsiteX4" fmla="*/ 1813464 w 4317772"/>
              <a:gd name="connsiteY4" fmla="*/ 0 h 3567772"/>
              <a:gd name="connsiteX5" fmla="*/ 2396363 w 4317772"/>
              <a:gd name="connsiteY5" fmla="*/ 0 h 3567772"/>
              <a:gd name="connsiteX6" fmla="*/ 2892907 w 4317772"/>
              <a:gd name="connsiteY6" fmla="*/ 0 h 3567772"/>
              <a:gd name="connsiteX7" fmla="*/ 3303096 w 4317772"/>
              <a:gd name="connsiteY7" fmla="*/ 0 h 3567772"/>
              <a:gd name="connsiteX8" fmla="*/ 3756462 w 4317772"/>
              <a:gd name="connsiteY8" fmla="*/ 0 h 3567772"/>
              <a:gd name="connsiteX9" fmla="*/ 4317772 w 4317772"/>
              <a:gd name="connsiteY9" fmla="*/ 0 h 3567772"/>
              <a:gd name="connsiteX10" fmla="*/ 4317772 w 4317772"/>
              <a:gd name="connsiteY10" fmla="*/ 665984 h 3567772"/>
              <a:gd name="connsiteX11" fmla="*/ 4317772 w 4317772"/>
              <a:gd name="connsiteY11" fmla="*/ 1260613 h 3567772"/>
              <a:gd name="connsiteX12" fmla="*/ 4317772 w 4317772"/>
              <a:gd name="connsiteY12" fmla="*/ 1748208 h 3567772"/>
              <a:gd name="connsiteX13" fmla="*/ 4317772 w 4317772"/>
              <a:gd name="connsiteY13" fmla="*/ 2378515 h 3567772"/>
              <a:gd name="connsiteX14" fmla="*/ 4317772 w 4317772"/>
              <a:gd name="connsiteY14" fmla="*/ 3044499 h 3567772"/>
              <a:gd name="connsiteX15" fmla="*/ 4317772 w 4317772"/>
              <a:gd name="connsiteY15" fmla="*/ 3567772 h 3567772"/>
              <a:gd name="connsiteX16" fmla="*/ 3691695 w 4317772"/>
              <a:gd name="connsiteY16" fmla="*/ 3567772 h 3567772"/>
              <a:gd name="connsiteX17" fmla="*/ 3065618 w 4317772"/>
              <a:gd name="connsiteY17" fmla="*/ 3567772 h 3567772"/>
              <a:gd name="connsiteX18" fmla="*/ 2569074 w 4317772"/>
              <a:gd name="connsiteY18" fmla="*/ 3567772 h 3567772"/>
              <a:gd name="connsiteX19" fmla="*/ 1986175 w 4317772"/>
              <a:gd name="connsiteY19" fmla="*/ 3567772 h 3567772"/>
              <a:gd name="connsiteX20" fmla="*/ 1360098 w 4317772"/>
              <a:gd name="connsiteY20" fmla="*/ 3567772 h 3567772"/>
              <a:gd name="connsiteX21" fmla="*/ 949910 w 4317772"/>
              <a:gd name="connsiteY21" fmla="*/ 3567772 h 3567772"/>
              <a:gd name="connsiteX22" fmla="*/ 0 w 4317772"/>
              <a:gd name="connsiteY22" fmla="*/ 3567772 h 3567772"/>
              <a:gd name="connsiteX23" fmla="*/ 0 w 4317772"/>
              <a:gd name="connsiteY23" fmla="*/ 3080176 h 3567772"/>
              <a:gd name="connsiteX24" fmla="*/ 0 w 4317772"/>
              <a:gd name="connsiteY24" fmla="*/ 2521226 h 3567772"/>
              <a:gd name="connsiteX25" fmla="*/ 0 w 4317772"/>
              <a:gd name="connsiteY25" fmla="*/ 1855241 h 3567772"/>
              <a:gd name="connsiteX26" fmla="*/ 0 w 4317772"/>
              <a:gd name="connsiteY26" fmla="*/ 1331968 h 3567772"/>
              <a:gd name="connsiteX27" fmla="*/ 0 w 4317772"/>
              <a:gd name="connsiteY27" fmla="*/ 665984 h 3567772"/>
              <a:gd name="connsiteX28" fmla="*/ 0 w 4317772"/>
              <a:gd name="connsiteY28" fmla="*/ 0 h 3567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317772" h="3567772" fill="none" extrusionOk="0">
                <a:moveTo>
                  <a:pt x="0" y="0"/>
                </a:moveTo>
                <a:cubicBezTo>
                  <a:pt x="167074" y="-5518"/>
                  <a:pt x="278840" y="31641"/>
                  <a:pt x="453366" y="0"/>
                </a:cubicBezTo>
                <a:cubicBezTo>
                  <a:pt x="627892" y="-31641"/>
                  <a:pt x="721362" y="4026"/>
                  <a:pt x="906732" y="0"/>
                </a:cubicBezTo>
                <a:cubicBezTo>
                  <a:pt x="1092102" y="-4026"/>
                  <a:pt x="1122043" y="30217"/>
                  <a:pt x="1316920" y="0"/>
                </a:cubicBezTo>
                <a:cubicBezTo>
                  <a:pt x="1511797" y="-30217"/>
                  <a:pt x="1649953" y="35634"/>
                  <a:pt x="1813464" y="0"/>
                </a:cubicBezTo>
                <a:cubicBezTo>
                  <a:pt x="1976975" y="-35634"/>
                  <a:pt x="2190748" y="22227"/>
                  <a:pt x="2396363" y="0"/>
                </a:cubicBezTo>
                <a:cubicBezTo>
                  <a:pt x="2601978" y="-22227"/>
                  <a:pt x="2669021" y="10357"/>
                  <a:pt x="2892907" y="0"/>
                </a:cubicBezTo>
                <a:cubicBezTo>
                  <a:pt x="3116793" y="-10357"/>
                  <a:pt x="3184981" y="38646"/>
                  <a:pt x="3303096" y="0"/>
                </a:cubicBezTo>
                <a:cubicBezTo>
                  <a:pt x="3421211" y="-38646"/>
                  <a:pt x="3646043" y="32907"/>
                  <a:pt x="3756462" y="0"/>
                </a:cubicBezTo>
                <a:cubicBezTo>
                  <a:pt x="3866881" y="-32907"/>
                  <a:pt x="4112753" y="60885"/>
                  <a:pt x="4317772" y="0"/>
                </a:cubicBezTo>
                <a:cubicBezTo>
                  <a:pt x="4336085" y="171828"/>
                  <a:pt x="4317369" y="353920"/>
                  <a:pt x="4317772" y="665984"/>
                </a:cubicBezTo>
                <a:cubicBezTo>
                  <a:pt x="4318175" y="978048"/>
                  <a:pt x="4256495" y="1093750"/>
                  <a:pt x="4317772" y="1260613"/>
                </a:cubicBezTo>
                <a:cubicBezTo>
                  <a:pt x="4379049" y="1427476"/>
                  <a:pt x="4292046" y="1590205"/>
                  <a:pt x="4317772" y="1748208"/>
                </a:cubicBezTo>
                <a:cubicBezTo>
                  <a:pt x="4343498" y="1906212"/>
                  <a:pt x="4276677" y="2148329"/>
                  <a:pt x="4317772" y="2378515"/>
                </a:cubicBezTo>
                <a:cubicBezTo>
                  <a:pt x="4358867" y="2608701"/>
                  <a:pt x="4276358" y="2886462"/>
                  <a:pt x="4317772" y="3044499"/>
                </a:cubicBezTo>
                <a:cubicBezTo>
                  <a:pt x="4359186" y="3202536"/>
                  <a:pt x="4267571" y="3324903"/>
                  <a:pt x="4317772" y="3567772"/>
                </a:cubicBezTo>
                <a:cubicBezTo>
                  <a:pt x="4060600" y="3599892"/>
                  <a:pt x="3965284" y="3498229"/>
                  <a:pt x="3691695" y="3567772"/>
                </a:cubicBezTo>
                <a:cubicBezTo>
                  <a:pt x="3418106" y="3637315"/>
                  <a:pt x="3288453" y="3524639"/>
                  <a:pt x="3065618" y="3567772"/>
                </a:cubicBezTo>
                <a:cubicBezTo>
                  <a:pt x="2842783" y="3610905"/>
                  <a:pt x="2751498" y="3549525"/>
                  <a:pt x="2569074" y="3567772"/>
                </a:cubicBezTo>
                <a:cubicBezTo>
                  <a:pt x="2386650" y="3586019"/>
                  <a:pt x="2258462" y="3504700"/>
                  <a:pt x="1986175" y="3567772"/>
                </a:cubicBezTo>
                <a:cubicBezTo>
                  <a:pt x="1713888" y="3630844"/>
                  <a:pt x="1508481" y="3528719"/>
                  <a:pt x="1360098" y="3567772"/>
                </a:cubicBezTo>
                <a:cubicBezTo>
                  <a:pt x="1211715" y="3606825"/>
                  <a:pt x="1054803" y="3519878"/>
                  <a:pt x="949910" y="3567772"/>
                </a:cubicBezTo>
                <a:cubicBezTo>
                  <a:pt x="845017" y="3615666"/>
                  <a:pt x="304761" y="3510820"/>
                  <a:pt x="0" y="3567772"/>
                </a:cubicBezTo>
                <a:cubicBezTo>
                  <a:pt x="-42276" y="3456705"/>
                  <a:pt x="46110" y="3295121"/>
                  <a:pt x="0" y="3080176"/>
                </a:cubicBezTo>
                <a:cubicBezTo>
                  <a:pt x="-46110" y="2865231"/>
                  <a:pt x="26410" y="2702095"/>
                  <a:pt x="0" y="2521226"/>
                </a:cubicBezTo>
                <a:cubicBezTo>
                  <a:pt x="-26410" y="2340357"/>
                  <a:pt x="35092" y="2160378"/>
                  <a:pt x="0" y="1855241"/>
                </a:cubicBezTo>
                <a:cubicBezTo>
                  <a:pt x="-35092" y="1550105"/>
                  <a:pt x="44977" y="1568382"/>
                  <a:pt x="0" y="1331968"/>
                </a:cubicBezTo>
                <a:cubicBezTo>
                  <a:pt x="-44977" y="1095554"/>
                  <a:pt x="74813" y="986246"/>
                  <a:pt x="0" y="665984"/>
                </a:cubicBezTo>
                <a:cubicBezTo>
                  <a:pt x="-74813" y="345722"/>
                  <a:pt x="12475" y="316394"/>
                  <a:pt x="0" y="0"/>
                </a:cubicBezTo>
                <a:close/>
              </a:path>
              <a:path w="4317772" h="3567772" stroke="0" extrusionOk="0">
                <a:moveTo>
                  <a:pt x="0" y="0"/>
                </a:moveTo>
                <a:cubicBezTo>
                  <a:pt x="186529" y="-8349"/>
                  <a:pt x="285969" y="56426"/>
                  <a:pt x="496544" y="0"/>
                </a:cubicBezTo>
                <a:cubicBezTo>
                  <a:pt x="707119" y="-56426"/>
                  <a:pt x="883366" y="25915"/>
                  <a:pt x="993088" y="0"/>
                </a:cubicBezTo>
                <a:cubicBezTo>
                  <a:pt x="1102810" y="-25915"/>
                  <a:pt x="1302558" y="50015"/>
                  <a:pt x="1532809" y="0"/>
                </a:cubicBezTo>
                <a:cubicBezTo>
                  <a:pt x="1763060" y="-50015"/>
                  <a:pt x="1890040" y="5201"/>
                  <a:pt x="1986175" y="0"/>
                </a:cubicBezTo>
                <a:cubicBezTo>
                  <a:pt x="2082310" y="-5201"/>
                  <a:pt x="2201654" y="9379"/>
                  <a:pt x="2396363" y="0"/>
                </a:cubicBezTo>
                <a:cubicBezTo>
                  <a:pt x="2591072" y="-9379"/>
                  <a:pt x="2689095" y="30437"/>
                  <a:pt x="2806552" y="0"/>
                </a:cubicBezTo>
                <a:cubicBezTo>
                  <a:pt x="2924009" y="-30437"/>
                  <a:pt x="3161115" y="29313"/>
                  <a:pt x="3389451" y="0"/>
                </a:cubicBezTo>
                <a:cubicBezTo>
                  <a:pt x="3617787" y="-29313"/>
                  <a:pt x="3933165" y="61107"/>
                  <a:pt x="4317772" y="0"/>
                </a:cubicBezTo>
                <a:cubicBezTo>
                  <a:pt x="4359318" y="304971"/>
                  <a:pt x="4295142" y="389969"/>
                  <a:pt x="4317772" y="665984"/>
                </a:cubicBezTo>
                <a:cubicBezTo>
                  <a:pt x="4340402" y="941999"/>
                  <a:pt x="4257473" y="1052464"/>
                  <a:pt x="4317772" y="1189257"/>
                </a:cubicBezTo>
                <a:cubicBezTo>
                  <a:pt x="4378071" y="1326050"/>
                  <a:pt x="4299229" y="1576724"/>
                  <a:pt x="4317772" y="1712531"/>
                </a:cubicBezTo>
                <a:cubicBezTo>
                  <a:pt x="4336315" y="1848338"/>
                  <a:pt x="4289181" y="2187623"/>
                  <a:pt x="4317772" y="2307159"/>
                </a:cubicBezTo>
                <a:cubicBezTo>
                  <a:pt x="4346363" y="2426695"/>
                  <a:pt x="4289931" y="2661484"/>
                  <a:pt x="4317772" y="2973143"/>
                </a:cubicBezTo>
                <a:cubicBezTo>
                  <a:pt x="4345613" y="3284802"/>
                  <a:pt x="4271469" y="3437289"/>
                  <a:pt x="4317772" y="3567772"/>
                </a:cubicBezTo>
                <a:cubicBezTo>
                  <a:pt x="4134157" y="3634696"/>
                  <a:pt x="3881516" y="3537787"/>
                  <a:pt x="3691695" y="3567772"/>
                </a:cubicBezTo>
                <a:cubicBezTo>
                  <a:pt x="3501874" y="3597757"/>
                  <a:pt x="3225698" y="3516481"/>
                  <a:pt x="3108796" y="3567772"/>
                </a:cubicBezTo>
                <a:cubicBezTo>
                  <a:pt x="2991894" y="3619063"/>
                  <a:pt x="2832391" y="3523327"/>
                  <a:pt x="2698608" y="3567772"/>
                </a:cubicBezTo>
                <a:cubicBezTo>
                  <a:pt x="2564825" y="3612217"/>
                  <a:pt x="2250417" y="3546409"/>
                  <a:pt x="2115708" y="3567772"/>
                </a:cubicBezTo>
                <a:cubicBezTo>
                  <a:pt x="1980999" y="3589135"/>
                  <a:pt x="1809164" y="3560928"/>
                  <a:pt x="1575987" y="3567772"/>
                </a:cubicBezTo>
                <a:cubicBezTo>
                  <a:pt x="1342810" y="3574616"/>
                  <a:pt x="1307410" y="3528616"/>
                  <a:pt x="1165798" y="3567772"/>
                </a:cubicBezTo>
                <a:cubicBezTo>
                  <a:pt x="1024186" y="3606928"/>
                  <a:pt x="782875" y="3524478"/>
                  <a:pt x="582899" y="3567772"/>
                </a:cubicBezTo>
                <a:cubicBezTo>
                  <a:pt x="382923" y="3611066"/>
                  <a:pt x="186421" y="3514773"/>
                  <a:pt x="0" y="3567772"/>
                </a:cubicBezTo>
                <a:cubicBezTo>
                  <a:pt x="-20983" y="3314837"/>
                  <a:pt x="53407" y="3275452"/>
                  <a:pt x="0" y="3044499"/>
                </a:cubicBezTo>
                <a:cubicBezTo>
                  <a:pt x="-53407" y="2813546"/>
                  <a:pt x="39077" y="2669966"/>
                  <a:pt x="0" y="2414192"/>
                </a:cubicBezTo>
                <a:cubicBezTo>
                  <a:pt x="-39077" y="2158418"/>
                  <a:pt x="10496" y="2003510"/>
                  <a:pt x="0" y="1855241"/>
                </a:cubicBezTo>
                <a:cubicBezTo>
                  <a:pt x="-10496" y="1706972"/>
                  <a:pt x="28836" y="1471434"/>
                  <a:pt x="0" y="1367646"/>
                </a:cubicBezTo>
                <a:cubicBezTo>
                  <a:pt x="-28836" y="1263859"/>
                  <a:pt x="41970" y="1060625"/>
                  <a:pt x="0" y="773017"/>
                </a:cubicBezTo>
                <a:cubicBezTo>
                  <a:pt x="-41970" y="485409"/>
                  <a:pt x="48166" y="266585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6056895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</a:rPr>
              <a:t>The more active you are, the </a:t>
            </a:r>
            <a:r>
              <a:rPr lang="en-US" sz="4000" b="1" dirty="0">
                <a:solidFill>
                  <a:srgbClr val="000000"/>
                </a:solidFill>
              </a:rPr>
              <a:t>happier</a:t>
            </a:r>
            <a:r>
              <a:rPr lang="en-US" sz="4000" dirty="0">
                <a:solidFill>
                  <a:srgbClr val="000000"/>
                </a:solidFill>
              </a:rPr>
              <a:t> you are likely to feel!</a:t>
            </a:r>
          </a:p>
        </p:txBody>
      </p:sp>
      <p:pic>
        <p:nvPicPr>
          <p:cNvPr id="11" name="Picture 14">
            <a:extLst>
              <a:ext uri="{FF2B5EF4-FFF2-40B4-BE49-F238E27FC236}">
                <a16:creationId xmlns:a16="http://schemas.microsoft.com/office/drawing/2014/main" id="{E3CD2567-418F-C5BD-E43A-352BFDF3B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38650" y="3290228"/>
            <a:ext cx="4699872" cy="356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46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D1E87A-B103-4AB5-7B1A-0FD781EC9B13}"/>
              </a:ext>
            </a:extLst>
          </p:cNvPr>
          <p:cNvSpPr txBox="1"/>
          <p:nvPr/>
        </p:nvSpPr>
        <p:spPr>
          <a:xfrm>
            <a:off x="168965" y="218662"/>
            <a:ext cx="8090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chemeClr val="bg2"/>
                </a:solidFill>
              </a:rPr>
              <a:t>Less cars means safer streets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8C221F-A149-C83F-AE75-96D2B4ED5D6D}"/>
              </a:ext>
            </a:extLst>
          </p:cNvPr>
          <p:cNvSpPr txBox="1"/>
          <p:nvPr/>
        </p:nvSpPr>
        <p:spPr>
          <a:xfrm>
            <a:off x="120878" y="243616"/>
            <a:ext cx="827703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latin typeface="Tahoma"/>
                <a:ea typeface="Tahoma"/>
                <a:cs typeface="Tahoma"/>
              </a:rPr>
              <a:t>Walking reduces traffic</a:t>
            </a:r>
            <a:endParaRPr lang="en-IE" sz="3600" b="1">
              <a:latin typeface="Tahoma"/>
              <a:ea typeface="Tahoma"/>
              <a:cs typeface="Tahoma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B44BB407-41B5-14F2-6BCC-0A15F8B47F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7"/>
          <a:stretch/>
        </p:blipFill>
        <p:spPr>
          <a:xfrm>
            <a:off x="780293" y="1021510"/>
            <a:ext cx="6958203" cy="549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8237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Slides">
  <a:themeElements>
    <a:clrScheme name="Green-Schools Travel">
      <a:dk1>
        <a:srgbClr val="00A857"/>
      </a:dk1>
      <a:lt1>
        <a:sysClr val="window" lastClr="FFFFFF"/>
      </a:lt1>
      <a:dk2>
        <a:srgbClr val="FFFFFF"/>
      </a:dk2>
      <a:lt2>
        <a:srgbClr val="FFFFFF"/>
      </a:lt2>
      <a:accent1>
        <a:srgbClr val="FFFFFF"/>
      </a:accent1>
      <a:accent2>
        <a:srgbClr val="00A857"/>
      </a:accent2>
      <a:accent3>
        <a:srgbClr val="00A857"/>
      </a:accent3>
      <a:accent4>
        <a:srgbClr val="0076BF"/>
      </a:accent4>
      <a:accent5>
        <a:srgbClr val="5B9BD5"/>
      </a:accent5>
      <a:accent6>
        <a:srgbClr val="00A857"/>
      </a:accent6>
      <a:hlink>
        <a:srgbClr val="003E7E"/>
      </a:hlink>
      <a:folHlink>
        <a:srgbClr val="00A857"/>
      </a:folHlink>
    </a:clrScheme>
    <a:fontScheme name="Custom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Slides" id="{2C6D3C93-73F0-49E7-B0AA-21581B99579C}" vid="{ECF37DE1-F7B2-404A-AF43-AFEC01326586}"/>
    </a:ext>
  </a:extLst>
</a:theme>
</file>

<file path=ppt/theme/theme2.xml><?xml version="1.0" encoding="utf-8"?>
<a:theme xmlns:a="http://schemas.openxmlformats.org/drawingml/2006/main" name="GST B ">
  <a:themeElements>
    <a:clrScheme name="Green-Schools Travel">
      <a:dk1>
        <a:srgbClr val="00A857"/>
      </a:dk1>
      <a:lt1>
        <a:sysClr val="window" lastClr="FFFFFF"/>
      </a:lt1>
      <a:dk2>
        <a:srgbClr val="FFFFFF"/>
      </a:dk2>
      <a:lt2>
        <a:srgbClr val="FFFFFF"/>
      </a:lt2>
      <a:accent1>
        <a:srgbClr val="FFFFFF"/>
      </a:accent1>
      <a:accent2>
        <a:srgbClr val="00A857"/>
      </a:accent2>
      <a:accent3>
        <a:srgbClr val="00A857"/>
      </a:accent3>
      <a:accent4>
        <a:srgbClr val="0076BF"/>
      </a:accent4>
      <a:accent5>
        <a:srgbClr val="5B9BD5"/>
      </a:accent5>
      <a:accent6>
        <a:srgbClr val="00A857"/>
      </a:accent6>
      <a:hlink>
        <a:srgbClr val="003E7E"/>
      </a:hlink>
      <a:folHlink>
        <a:srgbClr val="00A857"/>
      </a:folHlink>
    </a:clrScheme>
    <a:fontScheme name="Green-Schools Trave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74f19b32-5b0b-4867-bda8-e69877cfbd4f" xsi:nil="true"/>
    <lcf76f155ced4ddcb4097134ff3c332f xmlns="74f19b32-5b0b-4867-bda8-e69877cfbd4f">
      <Terms xmlns="http://schemas.microsoft.com/office/infopath/2007/PartnerControls"/>
    </lcf76f155ced4ddcb4097134ff3c332f>
    <TaxCatchAll xmlns="d23fce3b-4703-467e-a0a8-1c3951f41d2e" xsi:nil="true"/>
    <name xmlns="74f19b32-5b0b-4867-bda8-e69877cfbd4f">
      <UserInfo>
        <DisplayName/>
        <AccountId xsi:nil="true"/>
        <AccountType/>
      </UserInfo>
    </name>
    <Recorder xmlns="74f19b32-5b0b-4867-bda8-e69877cfbd4f" xsi:nil="true"/>
    <_Flow_SignoffStatus xmlns="74f19b32-5b0b-4867-bda8-e69877cfbd4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A54ABDD28A5A47818FBC4085A8DDEA" ma:contentTypeVersion="27" ma:contentTypeDescription="Create a new document." ma:contentTypeScope="" ma:versionID="240430ad8e51274bdc2f3d0000b23fa4">
  <xsd:schema xmlns:xsd="http://www.w3.org/2001/XMLSchema" xmlns:xs="http://www.w3.org/2001/XMLSchema" xmlns:p="http://schemas.microsoft.com/office/2006/metadata/properties" xmlns:ns2="74f19b32-5b0b-4867-bda8-e69877cfbd4f" xmlns:ns3="d23fce3b-4703-467e-a0a8-1c3951f41d2e" targetNamespace="http://schemas.microsoft.com/office/2006/metadata/properties" ma:root="true" ma:fieldsID="82c4fecafe9fc17922c17dfb2dcb88b4" ns2:_="" ns3:_="">
    <xsd:import namespace="74f19b32-5b0b-4867-bda8-e69877cfbd4f"/>
    <xsd:import namespace="d23fce3b-4703-467e-a0a8-1c3951f41d2e"/>
    <xsd:element name="properties">
      <xsd:complexType>
        <xsd:sequence>
          <xsd:element name="documentManagement">
            <xsd:complexType>
              <xsd:all>
                <xsd:element ref="ns2:Recorder" minOccurs="0"/>
                <xsd:element ref="ns2:Thumbnail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name" minOccurs="0"/>
                <xsd:element ref="ns2:_Flow_SignoffStatu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19b32-5b0b-4867-bda8-e69877cfbd4f" elementFormDefault="qualified">
    <xsd:import namespace="http://schemas.microsoft.com/office/2006/documentManagement/types"/>
    <xsd:import namespace="http://schemas.microsoft.com/office/infopath/2007/PartnerControls"/>
    <xsd:element name="Recorder" ma:index="2" nillable="true" ma:displayName="Recorder" ma:format="Dropdown" ma:internalName="Recorder" ma:readOnly="false">
      <xsd:simpleType>
        <xsd:restriction base="dms:Text">
          <xsd:maxLength value="255"/>
        </xsd:restriction>
      </xsd:simpleType>
    </xsd:element>
    <xsd:element name="Thumbnail" ma:index="3" nillable="true" ma:displayName="Thumbnail" ma:format="Dropdown" ma:internalName="Thumbnail" ma:readOnly="false">
      <xsd:simpleType>
        <xsd:restriction base="dms:Text">
          <xsd:maxLength value="255"/>
        </xsd:restriction>
      </xsd:simpleType>
    </xsd:element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9" nillable="true" ma:displayName="KeyPoints" ma:hidden="true" ma:internalName="MediaServiceKeyPoints" ma:readOnly="true">
      <xsd:simpleType>
        <xsd:restriction base="dms:Note"/>
      </xsd:simpleType>
    </xsd:element>
    <xsd:element name="MediaServiceAutoTags" ma:index="10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5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bf583520-766a-4920-abd9-348155ef2e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name" ma:index="26" nillable="true" ma:displayName="name" ma:format="Dropdown" ma:list="UserInfo" ma:SharePointGroup="0" ma:internalName="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Flow_SignoffStatus" ma:index="27" nillable="true" ma:displayName="Sign-off status" ma:internalName="Sign_x002d_off_x0020_status">
      <xsd:simpleType>
        <xsd:restriction base="dms:Text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fce3b-4703-467e-a0a8-1c3951f41d2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5" nillable="true" ma:displayName="Taxonomy Catch All Column" ma:hidden="true" ma:list="{885c5071-04ed-4e7d-8c08-c535549a8cbc}" ma:internalName="TaxCatchAll" ma:showField="CatchAllData" ma:web="d23fce3b-4703-467e-a0a8-1c3951f41d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7897F4-9B24-4BC1-9B40-5E3F4FCB76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47D170-01AE-41BA-A6FE-B682FCFA34AE}">
  <ds:schemaRefs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d23fce3b-4703-467e-a0a8-1c3951f41d2e"/>
    <ds:schemaRef ds:uri="74f19b32-5b0b-4867-bda8-e69877cfbd4f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A707687-9F9D-4ADE-A75F-94AA771BE5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f19b32-5b0b-4867-bda8-e69877cfbd4f"/>
    <ds:schemaRef ds:uri="d23fce3b-4703-467e-a0a8-1c3951f41d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Slides</Template>
  <TotalTime>0</TotalTime>
  <Words>236</Words>
  <Application>Microsoft Office PowerPoint</Application>
  <PresentationFormat>On-screen Show (4:3)</PresentationFormat>
  <Paragraphs>32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Presentation Slides</vt:lpstr>
      <vt:lpstr>GST B </vt:lpstr>
      <vt:lpstr>National Walk to School Week</vt:lpstr>
      <vt:lpstr>PowerPoint Presentation</vt:lpstr>
      <vt:lpstr>PowerPoint Presentation</vt:lpstr>
      <vt:lpstr>Is walking good for you?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McEllistrem</dc:creator>
  <cp:lastModifiedBy>Ellen O’Sullivan</cp:lastModifiedBy>
  <cp:revision>41</cp:revision>
  <dcterms:created xsi:type="dcterms:W3CDTF">2022-08-22T13:19:31Z</dcterms:created>
  <dcterms:modified xsi:type="dcterms:W3CDTF">2023-08-31T09:01:26Z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0x01010096A54ABDD28A5A47818FBC4085A8DDEA</vt:lpwstr>
  </property>
  <property fmtid="{D5CDD505-2E9C-101B-9397-08002B2CF9AE}" pid="3" name="MediaServiceImageTags">
    <vt:lpwstr/>
  </property>
</Properties>
</file>