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EEAD6-9FC7-4FF9-87AA-07046214D738}" v="11" dt="2020-01-09T19:13:12.989"/>
    <p1510:client id="{2F3E8629-C90A-49A9-A162-486BB47A9800}" v="33" dt="2020-01-09T20:54:14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svg"/><Relationship Id="rId1" Type="http://schemas.openxmlformats.org/officeDocument/2006/relationships/image" Target="../media/image12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svg"/><Relationship Id="rId1" Type="http://schemas.openxmlformats.org/officeDocument/2006/relationships/image" Target="../media/image23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4B592-6355-41F4-882B-D006B163450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29B7A1E-EA8D-421F-9837-DBB6B898AFC0}">
      <dgm:prSet/>
      <dgm:spPr/>
      <dgm:t>
        <a:bodyPr/>
        <a:lstStyle/>
        <a:p>
          <a:r>
            <a:rPr lang="en-IE" dirty="0" err="1"/>
            <a:t>Approx</a:t>
          </a:r>
          <a:r>
            <a:rPr lang="en-IE" dirty="0"/>
            <a:t> 670,000  4-8 year olds in Ireland</a:t>
          </a:r>
          <a:endParaRPr lang="en-US" dirty="0"/>
        </a:p>
      </dgm:t>
    </dgm:pt>
    <dgm:pt modelId="{D3E53E74-CFDC-4819-AEE4-53A874F99D35}" type="parTrans" cxnId="{47DA3635-F072-4675-B435-4AD317A21918}">
      <dgm:prSet/>
      <dgm:spPr/>
      <dgm:t>
        <a:bodyPr/>
        <a:lstStyle/>
        <a:p>
          <a:endParaRPr lang="en-US"/>
        </a:p>
      </dgm:t>
    </dgm:pt>
    <dgm:pt modelId="{ED834443-2AA8-4956-9DEC-367B7669EA69}" type="sibTrans" cxnId="{47DA3635-F072-4675-B435-4AD317A21918}">
      <dgm:prSet/>
      <dgm:spPr/>
      <dgm:t>
        <a:bodyPr/>
        <a:lstStyle/>
        <a:p>
          <a:endParaRPr lang="en-US"/>
        </a:p>
      </dgm:t>
    </dgm:pt>
    <dgm:pt modelId="{933744F4-A77E-4E75-932C-B3122A938855}">
      <dgm:prSet/>
      <dgm:spPr/>
      <dgm:t>
        <a:bodyPr/>
        <a:lstStyle/>
        <a:p>
          <a:r>
            <a:rPr lang="en-IE" dirty="0"/>
            <a:t>If each one receives 5 party bags </a:t>
          </a:r>
          <a:r>
            <a:rPr lang="en-IE"/>
            <a:t>this year</a:t>
          </a:r>
          <a:endParaRPr lang="en-US"/>
        </a:p>
      </dgm:t>
    </dgm:pt>
    <dgm:pt modelId="{8A3BAB34-A70D-43BE-8B0C-AF2D1DBEAEE3}" type="parTrans" cxnId="{9965E345-AD7F-45A6-9645-E2AA8BF5D891}">
      <dgm:prSet/>
      <dgm:spPr/>
      <dgm:t>
        <a:bodyPr/>
        <a:lstStyle/>
        <a:p>
          <a:endParaRPr lang="en-US"/>
        </a:p>
      </dgm:t>
    </dgm:pt>
    <dgm:pt modelId="{A1D2A1C7-D011-4E1E-89CE-C97C33853029}" type="sibTrans" cxnId="{9965E345-AD7F-45A6-9645-E2AA8BF5D891}">
      <dgm:prSet/>
      <dgm:spPr/>
      <dgm:t>
        <a:bodyPr/>
        <a:lstStyle/>
        <a:p>
          <a:endParaRPr lang="en-US"/>
        </a:p>
      </dgm:t>
    </dgm:pt>
    <dgm:pt modelId="{B14309C5-24E5-4227-B852-7D7250F34FF1}">
      <dgm:prSet custT="1"/>
      <dgm:spPr/>
      <dgm:t>
        <a:bodyPr/>
        <a:lstStyle/>
        <a:p>
          <a:r>
            <a:rPr lang="en-IE" sz="2500" dirty="0"/>
            <a:t>670,000 X 5 = </a:t>
          </a:r>
          <a:r>
            <a:rPr lang="en-IE" sz="3200" b="1" dirty="0"/>
            <a:t>3,350,000 </a:t>
          </a:r>
          <a:endParaRPr lang="en-US" sz="3200" b="1" dirty="0"/>
        </a:p>
      </dgm:t>
    </dgm:pt>
    <dgm:pt modelId="{872A5E85-3080-482F-B1A1-216328D5FEEE}" type="parTrans" cxnId="{C5226F59-EC35-494F-B6DC-6C6DB22D8237}">
      <dgm:prSet/>
      <dgm:spPr/>
      <dgm:t>
        <a:bodyPr/>
        <a:lstStyle/>
        <a:p>
          <a:endParaRPr lang="en-US"/>
        </a:p>
      </dgm:t>
    </dgm:pt>
    <dgm:pt modelId="{4A4DB316-2A62-4489-A7C8-1CF91603DBE3}" type="sibTrans" cxnId="{C5226F59-EC35-494F-B6DC-6C6DB22D8237}">
      <dgm:prSet/>
      <dgm:spPr/>
      <dgm:t>
        <a:bodyPr/>
        <a:lstStyle/>
        <a:p>
          <a:endParaRPr lang="en-US"/>
        </a:p>
      </dgm:t>
    </dgm:pt>
    <dgm:pt modelId="{89DBD242-BB72-47C5-B038-6131D57B1646}" type="pres">
      <dgm:prSet presAssocID="{7DB4B592-6355-41F4-882B-D006B163450B}" presName="root" presStyleCnt="0">
        <dgm:presLayoutVars>
          <dgm:dir/>
          <dgm:resizeHandles val="exact"/>
        </dgm:presLayoutVars>
      </dgm:prSet>
      <dgm:spPr/>
    </dgm:pt>
    <dgm:pt modelId="{D8D1CA01-EDFE-4C65-AE25-C0F81B38573F}" type="pres">
      <dgm:prSet presAssocID="{429B7A1E-EA8D-421F-9837-DBB6B898AFC0}" presName="compNode" presStyleCnt="0"/>
      <dgm:spPr/>
    </dgm:pt>
    <dgm:pt modelId="{21C4DF0A-8F17-4E0A-BA5B-0ACF16AC6922}" type="pres">
      <dgm:prSet presAssocID="{429B7A1E-EA8D-421F-9837-DBB6B898AFC0}" presName="bgRect" presStyleLbl="bgShp" presStyleIdx="0" presStyleCnt="3"/>
      <dgm:spPr/>
    </dgm:pt>
    <dgm:pt modelId="{056FD588-E2A5-446C-83B5-1CF04B3F73BB}" type="pres">
      <dgm:prSet presAssocID="{429B7A1E-EA8D-421F-9837-DBB6B898AFC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6EBE0360-7FCA-40B8-9B84-848155CD08BA}" type="pres">
      <dgm:prSet presAssocID="{429B7A1E-EA8D-421F-9837-DBB6B898AFC0}" presName="spaceRect" presStyleCnt="0"/>
      <dgm:spPr/>
    </dgm:pt>
    <dgm:pt modelId="{E123DE0A-D001-46E5-8F93-AAA99717A852}" type="pres">
      <dgm:prSet presAssocID="{429B7A1E-EA8D-421F-9837-DBB6B898AFC0}" presName="parTx" presStyleLbl="revTx" presStyleIdx="0" presStyleCnt="3">
        <dgm:presLayoutVars>
          <dgm:chMax val="0"/>
          <dgm:chPref val="0"/>
        </dgm:presLayoutVars>
      </dgm:prSet>
      <dgm:spPr/>
    </dgm:pt>
    <dgm:pt modelId="{5CA339BF-C582-4FED-A96E-68849AD6806D}" type="pres">
      <dgm:prSet presAssocID="{ED834443-2AA8-4956-9DEC-367B7669EA69}" presName="sibTrans" presStyleCnt="0"/>
      <dgm:spPr/>
    </dgm:pt>
    <dgm:pt modelId="{001D3059-82D3-4E75-9634-40AEB529860E}" type="pres">
      <dgm:prSet presAssocID="{933744F4-A77E-4E75-932C-B3122A938855}" presName="compNode" presStyleCnt="0"/>
      <dgm:spPr/>
    </dgm:pt>
    <dgm:pt modelId="{0B318D7F-E601-4DDC-A431-81DB17E2F123}" type="pres">
      <dgm:prSet presAssocID="{933744F4-A77E-4E75-932C-B3122A938855}" presName="bgRect" presStyleLbl="bgShp" presStyleIdx="1" presStyleCnt="3"/>
      <dgm:spPr/>
    </dgm:pt>
    <dgm:pt modelId="{5EED3865-CAAE-4C5F-94C0-85E8CFBE4E2D}" type="pres">
      <dgm:prSet presAssocID="{933744F4-A77E-4E75-932C-B3122A93885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"/>
        </a:ext>
      </dgm:extLst>
    </dgm:pt>
    <dgm:pt modelId="{D6A4DB3B-2C26-4BBA-9317-16E875D9B096}" type="pres">
      <dgm:prSet presAssocID="{933744F4-A77E-4E75-932C-B3122A938855}" presName="spaceRect" presStyleCnt="0"/>
      <dgm:spPr/>
    </dgm:pt>
    <dgm:pt modelId="{FF9FF25C-5FED-4D3C-884E-69B09FB0AB08}" type="pres">
      <dgm:prSet presAssocID="{933744F4-A77E-4E75-932C-B3122A938855}" presName="parTx" presStyleLbl="revTx" presStyleIdx="1" presStyleCnt="3">
        <dgm:presLayoutVars>
          <dgm:chMax val="0"/>
          <dgm:chPref val="0"/>
        </dgm:presLayoutVars>
      </dgm:prSet>
      <dgm:spPr/>
    </dgm:pt>
    <dgm:pt modelId="{A79782F0-83CB-4A96-B9DC-AA8F90008F4B}" type="pres">
      <dgm:prSet presAssocID="{A1D2A1C7-D011-4E1E-89CE-C97C33853029}" presName="sibTrans" presStyleCnt="0"/>
      <dgm:spPr/>
    </dgm:pt>
    <dgm:pt modelId="{C0E6ECA8-0DEF-489E-955F-28D9AE02CD4C}" type="pres">
      <dgm:prSet presAssocID="{B14309C5-24E5-4227-B852-7D7250F34FF1}" presName="compNode" presStyleCnt="0"/>
      <dgm:spPr/>
    </dgm:pt>
    <dgm:pt modelId="{9BDE9229-E7FD-400F-A7D3-540197ACC796}" type="pres">
      <dgm:prSet presAssocID="{B14309C5-24E5-4227-B852-7D7250F34FF1}" presName="bgRect" presStyleLbl="bgShp" presStyleIdx="2" presStyleCnt="3"/>
      <dgm:spPr/>
    </dgm:pt>
    <dgm:pt modelId="{C5A66BF3-9059-4948-B8A9-468EAE75EBF2}" type="pres">
      <dgm:prSet presAssocID="{B14309C5-24E5-4227-B852-7D7250F34FF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rbage"/>
        </a:ext>
      </dgm:extLst>
    </dgm:pt>
    <dgm:pt modelId="{0F48CAD3-1A95-4E1E-9EF4-7CF043979322}" type="pres">
      <dgm:prSet presAssocID="{B14309C5-24E5-4227-B852-7D7250F34FF1}" presName="spaceRect" presStyleCnt="0"/>
      <dgm:spPr/>
    </dgm:pt>
    <dgm:pt modelId="{1E43D7E1-EF16-4554-B08B-0DE9D7549B41}" type="pres">
      <dgm:prSet presAssocID="{B14309C5-24E5-4227-B852-7D7250F34FF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7DA3635-F072-4675-B435-4AD317A21918}" srcId="{7DB4B592-6355-41F4-882B-D006B163450B}" destId="{429B7A1E-EA8D-421F-9837-DBB6B898AFC0}" srcOrd="0" destOrd="0" parTransId="{D3E53E74-CFDC-4819-AEE4-53A874F99D35}" sibTransId="{ED834443-2AA8-4956-9DEC-367B7669EA69}"/>
    <dgm:cxn modelId="{9965E345-AD7F-45A6-9645-E2AA8BF5D891}" srcId="{7DB4B592-6355-41F4-882B-D006B163450B}" destId="{933744F4-A77E-4E75-932C-B3122A938855}" srcOrd="1" destOrd="0" parTransId="{8A3BAB34-A70D-43BE-8B0C-AF2D1DBEAEE3}" sibTransId="{A1D2A1C7-D011-4E1E-89CE-C97C33853029}"/>
    <dgm:cxn modelId="{C5226F59-EC35-494F-B6DC-6C6DB22D8237}" srcId="{7DB4B592-6355-41F4-882B-D006B163450B}" destId="{B14309C5-24E5-4227-B852-7D7250F34FF1}" srcOrd="2" destOrd="0" parTransId="{872A5E85-3080-482F-B1A1-216328D5FEEE}" sibTransId="{4A4DB316-2A62-4489-A7C8-1CF91603DBE3}"/>
    <dgm:cxn modelId="{CE678F7D-178E-4BF2-8EB0-E462DDF19FED}" type="presOf" srcId="{429B7A1E-EA8D-421F-9837-DBB6B898AFC0}" destId="{E123DE0A-D001-46E5-8F93-AAA99717A852}" srcOrd="0" destOrd="0" presId="urn:microsoft.com/office/officeart/2018/2/layout/IconVerticalSolidList"/>
    <dgm:cxn modelId="{C8D5708B-2346-4355-82C6-C7259D1EE675}" type="presOf" srcId="{B14309C5-24E5-4227-B852-7D7250F34FF1}" destId="{1E43D7E1-EF16-4554-B08B-0DE9D7549B41}" srcOrd="0" destOrd="0" presId="urn:microsoft.com/office/officeart/2018/2/layout/IconVerticalSolidList"/>
    <dgm:cxn modelId="{7EABE9D0-E236-482E-B56E-51EF6E141CC5}" type="presOf" srcId="{933744F4-A77E-4E75-932C-B3122A938855}" destId="{FF9FF25C-5FED-4D3C-884E-69B09FB0AB08}" srcOrd="0" destOrd="0" presId="urn:microsoft.com/office/officeart/2018/2/layout/IconVerticalSolidList"/>
    <dgm:cxn modelId="{0ABA17E5-D843-43FC-98DD-2DEE5AF4568C}" type="presOf" srcId="{7DB4B592-6355-41F4-882B-D006B163450B}" destId="{89DBD242-BB72-47C5-B038-6131D57B1646}" srcOrd="0" destOrd="0" presId="urn:microsoft.com/office/officeart/2018/2/layout/IconVerticalSolidList"/>
    <dgm:cxn modelId="{51896D61-9A16-450C-B8A6-98556F3AE450}" type="presParOf" srcId="{89DBD242-BB72-47C5-B038-6131D57B1646}" destId="{D8D1CA01-EDFE-4C65-AE25-C0F81B38573F}" srcOrd="0" destOrd="0" presId="urn:microsoft.com/office/officeart/2018/2/layout/IconVerticalSolidList"/>
    <dgm:cxn modelId="{A153BF3E-8A02-449D-90DC-6110D12F7B36}" type="presParOf" srcId="{D8D1CA01-EDFE-4C65-AE25-C0F81B38573F}" destId="{21C4DF0A-8F17-4E0A-BA5B-0ACF16AC6922}" srcOrd="0" destOrd="0" presId="urn:microsoft.com/office/officeart/2018/2/layout/IconVerticalSolidList"/>
    <dgm:cxn modelId="{02DB3332-5383-4719-98D6-2135861D6E38}" type="presParOf" srcId="{D8D1CA01-EDFE-4C65-AE25-C0F81B38573F}" destId="{056FD588-E2A5-446C-83B5-1CF04B3F73BB}" srcOrd="1" destOrd="0" presId="urn:microsoft.com/office/officeart/2018/2/layout/IconVerticalSolidList"/>
    <dgm:cxn modelId="{A195782B-502E-4B2F-AB17-8993A4EC7B68}" type="presParOf" srcId="{D8D1CA01-EDFE-4C65-AE25-C0F81B38573F}" destId="{6EBE0360-7FCA-40B8-9B84-848155CD08BA}" srcOrd="2" destOrd="0" presId="urn:microsoft.com/office/officeart/2018/2/layout/IconVerticalSolidList"/>
    <dgm:cxn modelId="{936F31AF-CA00-4923-87D6-BE4D6AB6AB28}" type="presParOf" srcId="{D8D1CA01-EDFE-4C65-AE25-C0F81B38573F}" destId="{E123DE0A-D001-46E5-8F93-AAA99717A852}" srcOrd="3" destOrd="0" presId="urn:microsoft.com/office/officeart/2018/2/layout/IconVerticalSolidList"/>
    <dgm:cxn modelId="{8C82216E-2137-4070-B139-F1A33F27C845}" type="presParOf" srcId="{89DBD242-BB72-47C5-B038-6131D57B1646}" destId="{5CA339BF-C582-4FED-A96E-68849AD6806D}" srcOrd="1" destOrd="0" presId="urn:microsoft.com/office/officeart/2018/2/layout/IconVerticalSolidList"/>
    <dgm:cxn modelId="{55BA3E55-4801-4799-A8AF-3E237E279FB9}" type="presParOf" srcId="{89DBD242-BB72-47C5-B038-6131D57B1646}" destId="{001D3059-82D3-4E75-9634-40AEB529860E}" srcOrd="2" destOrd="0" presId="urn:microsoft.com/office/officeart/2018/2/layout/IconVerticalSolidList"/>
    <dgm:cxn modelId="{E5EA3E31-088F-4C16-AD5F-4591F709C97F}" type="presParOf" srcId="{001D3059-82D3-4E75-9634-40AEB529860E}" destId="{0B318D7F-E601-4DDC-A431-81DB17E2F123}" srcOrd="0" destOrd="0" presId="urn:microsoft.com/office/officeart/2018/2/layout/IconVerticalSolidList"/>
    <dgm:cxn modelId="{885D96CB-44FC-4722-A96A-1464523AE1CC}" type="presParOf" srcId="{001D3059-82D3-4E75-9634-40AEB529860E}" destId="{5EED3865-CAAE-4C5F-94C0-85E8CFBE4E2D}" srcOrd="1" destOrd="0" presId="urn:microsoft.com/office/officeart/2018/2/layout/IconVerticalSolidList"/>
    <dgm:cxn modelId="{49CAC983-9799-4791-9506-C9C3C8E87AC4}" type="presParOf" srcId="{001D3059-82D3-4E75-9634-40AEB529860E}" destId="{D6A4DB3B-2C26-4BBA-9317-16E875D9B096}" srcOrd="2" destOrd="0" presId="urn:microsoft.com/office/officeart/2018/2/layout/IconVerticalSolidList"/>
    <dgm:cxn modelId="{F6DCD00D-DDE5-4D80-BFEE-05FCFD025081}" type="presParOf" srcId="{001D3059-82D3-4E75-9634-40AEB529860E}" destId="{FF9FF25C-5FED-4D3C-884E-69B09FB0AB08}" srcOrd="3" destOrd="0" presId="urn:microsoft.com/office/officeart/2018/2/layout/IconVerticalSolidList"/>
    <dgm:cxn modelId="{6F21D221-F5D3-4142-929F-D68A41D1A132}" type="presParOf" srcId="{89DBD242-BB72-47C5-B038-6131D57B1646}" destId="{A79782F0-83CB-4A96-B9DC-AA8F90008F4B}" srcOrd="3" destOrd="0" presId="urn:microsoft.com/office/officeart/2018/2/layout/IconVerticalSolidList"/>
    <dgm:cxn modelId="{0BF60FB1-463F-4EE0-AC9E-E9D8C33307A0}" type="presParOf" srcId="{89DBD242-BB72-47C5-B038-6131D57B1646}" destId="{C0E6ECA8-0DEF-489E-955F-28D9AE02CD4C}" srcOrd="4" destOrd="0" presId="urn:microsoft.com/office/officeart/2018/2/layout/IconVerticalSolidList"/>
    <dgm:cxn modelId="{8952A11F-996C-4031-B80F-3B29ED564997}" type="presParOf" srcId="{C0E6ECA8-0DEF-489E-955F-28D9AE02CD4C}" destId="{9BDE9229-E7FD-400F-A7D3-540197ACC796}" srcOrd="0" destOrd="0" presId="urn:microsoft.com/office/officeart/2018/2/layout/IconVerticalSolidList"/>
    <dgm:cxn modelId="{2067D23B-74D1-4D80-9427-EBB479145925}" type="presParOf" srcId="{C0E6ECA8-0DEF-489E-955F-28D9AE02CD4C}" destId="{C5A66BF3-9059-4948-B8A9-468EAE75EBF2}" srcOrd="1" destOrd="0" presId="urn:microsoft.com/office/officeart/2018/2/layout/IconVerticalSolidList"/>
    <dgm:cxn modelId="{9ED6562A-4FDC-4ED9-9726-6C37A0C281AA}" type="presParOf" srcId="{C0E6ECA8-0DEF-489E-955F-28D9AE02CD4C}" destId="{0F48CAD3-1A95-4E1E-9EF4-7CF043979322}" srcOrd="2" destOrd="0" presId="urn:microsoft.com/office/officeart/2018/2/layout/IconVerticalSolidList"/>
    <dgm:cxn modelId="{F6A6A008-7AD5-4BDA-A4DB-59388C1A7C2A}" type="presParOf" srcId="{C0E6ECA8-0DEF-489E-955F-28D9AE02CD4C}" destId="{1E43D7E1-EF16-4554-B08B-0DE9D7549B4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5DB686-0A2D-4F37-9681-E58B9C77B79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4F83DAF2-3ECB-46F9-AF78-5D154DECE63C}">
      <dgm:prSet/>
      <dgm:spPr/>
      <dgm:t>
        <a:bodyPr/>
        <a:lstStyle/>
        <a:p>
          <a:r>
            <a:rPr lang="en-IE" b="0" i="0"/>
            <a:t>Paper Party Bags</a:t>
          </a:r>
          <a:endParaRPr lang="en-US"/>
        </a:p>
      </dgm:t>
    </dgm:pt>
    <dgm:pt modelId="{6D0200B3-05A9-4172-8BAC-4D079704F7E8}" type="parTrans" cxnId="{612442C4-5B79-4722-87C0-3F452FC63DEA}">
      <dgm:prSet/>
      <dgm:spPr/>
      <dgm:t>
        <a:bodyPr/>
        <a:lstStyle/>
        <a:p>
          <a:endParaRPr lang="en-US"/>
        </a:p>
      </dgm:t>
    </dgm:pt>
    <dgm:pt modelId="{B807BA2D-872D-4878-AF03-269B506F4549}" type="sibTrans" cxnId="{612442C4-5B79-4722-87C0-3F452FC63DEA}">
      <dgm:prSet/>
      <dgm:spPr/>
      <dgm:t>
        <a:bodyPr/>
        <a:lstStyle/>
        <a:p>
          <a:endParaRPr lang="en-US"/>
        </a:p>
      </dgm:t>
    </dgm:pt>
    <dgm:pt modelId="{339AB1B7-9C6C-4654-908B-E407C7801C51}">
      <dgm:prSet/>
      <dgm:spPr/>
      <dgm:t>
        <a:bodyPr/>
        <a:lstStyle/>
        <a:p>
          <a:r>
            <a:rPr lang="en-IE" b="0" i="0"/>
            <a:t>Swap Shop</a:t>
          </a:r>
          <a:endParaRPr lang="en-US"/>
        </a:p>
      </dgm:t>
    </dgm:pt>
    <dgm:pt modelId="{FDAF904E-8B54-4C92-B507-F4D4C99CB95D}" type="parTrans" cxnId="{36BC36A0-8BE9-418A-979A-8BCDC952764A}">
      <dgm:prSet/>
      <dgm:spPr/>
      <dgm:t>
        <a:bodyPr/>
        <a:lstStyle/>
        <a:p>
          <a:endParaRPr lang="en-US"/>
        </a:p>
      </dgm:t>
    </dgm:pt>
    <dgm:pt modelId="{8328729B-FCB6-4573-BDC7-C2B50C71837B}" type="sibTrans" cxnId="{36BC36A0-8BE9-418A-979A-8BCDC952764A}">
      <dgm:prSet/>
      <dgm:spPr/>
      <dgm:t>
        <a:bodyPr/>
        <a:lstStyle/>
        <a:p>
          <a:endParaRPr lang="en-US"/>
        </a:p>
      </dgm:t>
    </dgm:pt>
    <dgm:pt modelId="{B88767C5-8D56-4BC0-B6A4-92D7C83174A2}">
      <dgm:prSet/>
      <dgm:spPr/>
      <dgm:t>
        <a:bodyPr/>
        <a:lstStyle/>
        <a:p>
          <a:r>
            <a:rPr lang="en-IE" b="0" i="0"/>
            <a:t>No Party Bags</a:t>
          </a:r>
          <a:endParaRPr lang="en-US"/>
        </a:p>
      </dgm:t>
    </dgm:pt>
    <dgm:pt modelId="{BC43650A-64AC-4E49-8D5A-49031D4D6C3B}" type="parTrans" cxnId="{91184FB1-DBA8-4DB4-83A6-BE1249F8F74A}">
      <dgm:prSet/>
      <dgm:spPr/>
      <dgm:t>
        <a:bodyPr/>
        <a:lstStyle/>
        <a:p>
          <a:endParaRPr lang="en-US"/>
        </a:p>
      </dgm:t>
    </dgm:pt>
    <dgm:pt modelId="{F9A83D14-AEA8-427C-BB4B-A210B639DE31}" type="sibTrans" cxnId="{91184FB1-DBA8-4DB4-83A6-BE1249F8F74A}">
      <dgm:prSet/>
      <dgm:spPr/>
      <dgm:t>
        <a:bodyPr/>
        <a:lstStyle/>
        <a:p>
          <a:endParaRPr lang="en-US"/>
        </a:p>
      </dgm:t>
    </dgm:pt>
    <dgm:pt modelId="{E66DB8F5-0690-49F3-BB70-338229629995}" type="pres">
      <dgm:prSet presAssocID="{DB5DB686-0A2D-4F37-9681-E58B9C77B794}" presName="root" presStyleCnt="0">
        <dgm:presLayoutVars>
          <dgm:dir/>
          <dgm:resizeHandles val="exact"/>
        </dgm:presLayoutVars>
      </dgm:prSet>
      <dgm:spPr/>
    </dgm:pt>
    <dgm:pt modelId="{9C8044B6-4685-44CA-96A0-B4A0EDB9F9B5}" type="pres">
      <dgm:prSet presAssocID="{4F83DAF2-3ECB-46F9-AF78-5D154DECE63C}" presName="compNode" presStyleCnt="0"/>
      <dgm:spPr/>
    </dgm:pt>
    <dgm:pt modelId="{03295FE6-3B87-44EE-A2A0-6433E6477AD9}" type="pres">
      <dgm:prSet presAssocID="{4F83DAF2-3ECB-46F9-AF78-5D154DECE63C}" presName="bgRect" presStyleLbl="bgShp" presStyleIdx="0" presStyleCnt="3"/>
      <dgm:spPr/>
    </dgm:pt>
    <dgm:pt modelId="{76ABE025-97EA-40F9-8F30-AFA9E88A99DB}" type="pres">
      <dgm:prSet presAssocID="{4F83DAF2-3ECB-46F9-AF78-5D154DECE63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bag"/>
        </a:ext>
      </dgm:extLst>
    </dgm:pt>
    <dgm:pt modelId="{9ED76618-7DA3-461A-98BF-2A03EB4BA038}" type="pres">
      <dgm:prSet presAssocID="{4F83DAF2-3ECB-46F9-AF78-5D154DECE63C}" presName="spaceRect" presStyleCnt="0"/>
      <dgm:spPr/>
    </dgm:pt>
    <dgm:pt modelId="{EC788EBB-8D1A-492D-8A88-B1454AFC3DC9}" type="pres">
      <dgm:prSet presAssocID="{4F83DAF2-3ECB-46F9-AF78-5D154DECE63C}" presName="parTx" presStyleLbl="revTx" presStyleIdx="0" presStyleCnt="3">
        <dgm:presLayoutVars>
          <dgm:chMax val="0"/>
          <dgm:chPref val="0"/>
        </dgm:presLayoutVars>
      </dgm:prSet>
      <dgm:spPr/>
    </dgm:pt>
    <dgm:pt modelId="{8D167D25-E935-4D1B-AC88-153717BA0C13}" type="pres">
      <dgm:prSet presAssocID="{B807BA2D-872D-4878-AF03-269B506F4549}" presName="sibTrans" presStyleCnt="0"/>
      <dgm:spPr/>
    </dgm:pt>
    <dgm:pt modelId="{77840503-F987-4078-B49B-82F9A854E043}" type="pres">
      <dgm:prSet presAssocID="{339AB1B7-9C6C-4654-908B-E407C7801C51}" presName="compNode" presStyleCnt="0"/>
      <dgm:spPr/>
    </dgm:pt>
    <dgm:pt modelId="{87BFDE75-8402-4AB8-8357-8B286A4DC811}" type="pres">
      <dgm:prSet presAssocID="{339AB1B7-9C6C-4654-908B-E407C7801C51}" presName="bgRect" presStyleLbl="bgShp" presStyleIdx="1" presStyleCnt="3"/>
      <dgm:spPr/>
    </dgm:pt>
    <dgm:pt modelId="{6392863D-7132-4437-AE03-74A7549B5D24}" type="pres">
      <dgm:prSet presAssocID="{339AB1B7-9C6C-4654-908B-E407C7801C5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re"/>
        </a:ext>
      </dgm:extLst>
    </dgm:pt>
    <dgm:pt modelId="{D44838E9-165C-4AE2-BBEC-D19C87BE8222}" type="pres">
      <dgm:prSet presAssocID="{339AB1B7-9C6C-4654-908B-E407C7801C51}" presName="spaceRect" presStyleCnt="0"/>
      <dgm:spPr/>
    </dgm:pt>
    <dgm:pt modelId="{6B9D3F78-BE93-4139-A5EC-C6961003064F}" type="pres">
      <dgm:prSet presAssocID="{339AB1B7-9C6C-4654-908B-E407C7801C51}" presName="parTx" presStyleLbl="revTx" presStyleIdx="1" presStyleCnt="3">
        <dgm:presLayoutVars>
          <dgm:chMax val="0"/>
          <dgm:chPref val="0"/>
        </dgm:presLayoutVars>
      </dgm:prSet>
      <dgm:spPr/>
    </dgm:pt>
    <dgm:pt modelId="{302DBF66-68AE-4F04-8CC1-1B9DBFD97AC9}" type="pres">
      <dgm:prSet presAssocID="{8328729B-FCB6-4573-BDC7-C2B50C71837B}" presName="sibTrans" presStyleCnt="0"/>
      <dgm:spPr/>
    </dgm:pt>
    <dgm:pt modelId="{B664E035-0364-4DB4-A8C0-C5C24D7A166E}" type="pres">
      <dgm:prSet presAssocID="{B88767C5-8D56-4BC0-B6A4-92D7C83174A2}" presName="compNode" presStyleCnt="0"/>
      <dgm:spPr/>
    </dgm:pt>
    <dgm:pt modelId="{AA34DAA2-B7C7-46E0-94CE-0845E8B6D641}" type="pres">
      <dgm:prSet presAssocID="{B88767C5-8D56-4BC0-B6A4-92D7C83174A2}" presName="bgRect" presStyleLbl="bgShp" presStyleIdx="2" presStyleCnt="3"/>
      <dgm:spPr/>
    </dgm:pt>
    <dgm:pt modelId="{010A3AFA-2A72-4121-948B-779D23E9011F}" type="pres">
      <dgm:prSet presAssocID="{B88767C5-8D56-4BC0-B6A4-92D7C83174A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07ABA2E8-E04A-4A15-9BE9-8333735E63EF}" type="pres">
      <dgm:prSet presAssocID="{B88767C5-8D56-4BC0-B6A4-92D7C83174A2}" presName="spaceRect" presStyleCnt="0"/>
      <dgm:spPr/>
    </dgm:pt>
    <dgm:pt modelId="{047C705F-CEA3-4315-90BC-348AB61C4449}" type="pres">
      <dgm:prSet presAssocID="{B88767C5-8D56-4BC0-B6A4-92D7C83174A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6708B43-31DE-477A-B017-82BE80D9CA96}" type="presOf" srcId="{DB5DB686-0A2D-4F37-9681-E58B9C77B794}" destId="{E66DB8F5-0690-49F3-BB70-338229629995}" srcOrd="0" destOrd="0" presId="urn:microsoft.com/office/officeart/2018/2/layout/IconVerticalSolidList"/>
    <dgm:cxn modelId="{F04EC146-CC21-46F6-A219-32A3D7A3B1EF}" type="presOf" srcId="{4F83DAF2-3ECB-46F9-AF78-5D154DECE63C}" destId="{EC788EBB-8D1A-492D-8A88-B1454AFC3DC9}" srcOrd="0" destOrd="0" presId="urn:microsoft.com/office/officeart/2018/2/layout/IconVerticalSolidList"/>
    <dgm:cxn modelId="{455FC954-0FD4-45DF-936B-99BE314F4232}" type="presOf" srcId="{B88767C5-8D56-4BC0-B6A4-92D7C83174A2}" destId="{047C705F-CEA3-4315-90BC-348AB61C4449}" srcOrd="0" destOrd="0" presId="urn:microsoft.com/office/officeart/2018/2/layout/IconVerticalSolidList"/>
    <dgm:cxn modelId="{36BC36A0-8BE9-418A-979A-8BCDC952764A}" srcId="{DB5DB686-0A2D-4F37-9681-E58B9C77B794}" destId="{339AB1B7-9C6C-4654-908B-E407C7801C51}" srcOrd="1" destOrd="0" parTransId="{FDAF904E-8B54-4C92-B507-F4D4C99CB95D}" sibTransId="{8328729B-FCB6-4573-BDC7-C2B50C71837B}"/>
    <dgm:cxn modelId="{91184FB1-DBA8-4DB4-83A6-BE1249F8F74A}" srcId="{DB5DB686-0A2D-4F37-9681-E58B9C77B794}" destId="{B88767C5-8D56-4BC0-B6A4-92D7C83174A2}" srcOrd="2" destOrd="0" parTransId="{BC43650A-64AC-4E49-8D5A-49031D4D6C3B}" sibTransId="{F9A83D14-AEA8-427C-BB4B-A210B639DE31}"/>
    <dgm:cxn modelId="{612442C4-5B79-4722-87C0-3F452FC63DEA}" srcId="{DB5DB686-0A2D-4F37-9681-E58B9C77B794}" destId="{4F83DAF2-3ECB-46F9-AF78-5D154DECE63C}" srcOrd="0" destOrd="0" parTransId="{6D0200B3-05A9-4172-8BAC-4D079704F7E8}" sibTransId="{B807BA2D-872D-4878-AF03-269B506F4549}"/>
    <dgm:cxn modelId="{6376AAE7-3563-46D1-8886-B553C5E526A5}" type="presOf" srcId="{339AB1B7-9C6C-4654-908B-E407C7801C51}" destId="{6B9D3F78-BE93-4139-A5EC-C6961003064F}" srcOrd="0" destOrd="0" presId="urn:microsoft.com/office/officeart/2018/2/layout/IconVerticalSolidList"/>
    <dgm:cxn modelId="{FD186F88-55D3-4683-9C1C-D3F4F4DEFCEE}" type="presParOf" srcId="{E66DB8F5-0690-49F3-BB70-338229629995}" destId="{9C8044B6-4685-44CA-96A0-B4A0EDB9F9B5}" srcOrd="0" destOrd="0" presId="urn:microsoft.com/office/officeart/2018/2/layout/IconVerticalSolidList"/>
    <dgm:cxn modelId="{BDB82170-9939-451A-B62D-8C60821B9CB7}" type="presParOf" srcId="{9C8044B6-4685-44CA-96A0-B4A0EDB9F9B5}" destId="{03295FE6-3B87-44EE-A2A0-6433E6477AD9}" srcOrd="0" destOrd="0" presId="urn:microsoft.com/office/officeart/2018/2/layout/IconVerticalSolidList"/>
    <dgm:cxn modelId="{FAA3A13E-CC10-42F3-B5E6-1A1ED75ED540}" type="presParOf" srcId="{9C8044B6-4685-44CA-96A0-B4A0EDB9F9B5}" destId="{76ABE025-97EA-40F9-8F30-AFA9E88A99DB}" srcOrd="1" destOrd="0" presId="urn:microsoft.com/office/officeart/2018/2/layout/IconVerticalSolidList"/>
    <dgm:cxn modelId="{4C3A8BB4-B897-401F-A031-FC13A677AFF3}" type="presParOf" srcId="{9C8044B6-4685-44CA-96A0-B4A0EDB9F9B5}" destId="{9ED76618-7DA3-461A-98BF-2A03EB4BA038}" srcOrd="2" destOrd="0" presId="urn:microsoft.com/office/officeart/2018/2/layout/IconVerticalSolidList"/>
    <dgm:cxn modelId="{30260279-5C45-4C97-9D03-5295095383F0}" type="presParOf" srcId="{9C8044B6-4685-44CA-96A0-B4A0EDB9F9B5}" destId="{EC788EBB-8D1A-492D-8A88-B1454AFC3DC9}" srcOrd="3" destOrd="0" presId="urn:microsoft.com/office/officeart/2018/2/layout/IconVerticalSolidList"/>
    <dgm:cxn modelId="{A26A2DE6-8067-4863-97A1-893E9E875D27}" type="presParOf" srcId="{E66DB8F5-0690-49F3-BB70-338229629995}" destId="{8D167D25-E935-4D1B-AC88-153717BA0C13}" srcOrd="1" destOrd="0" presId="urn:microsoft.com/office/officeart/2018/2/layout/IconVerticalSolidList"/>
    <dgm:cxn modelId="{E5AB4E60-1A4D-4064-BD4F-41AC599F8AA3}" type="presParOf" srcId="{E66DB8F5-0690-49F3-BB70-338229629995}" destId="{77840503-F987-4078-B49B-82F9A854E043}" srcOrd="2" destOrd="0" presId="urn:microsoft.com/office/officeart/2018/2/layout/IconVerticalSolidList"/>
    <dgm:cxn modelId="{C5A69FB5-B64B-47AF-9711-3F008DB26107}" type="presParOf" srcId="{77840503-F987-4078-B49B-82F9A854E043}" destId="{87BFDE75-8402-4AB8-8357-8B286A4DC811}" srcOrd="0" destOrd="0" presId="urn:microsoft.com/office/officeart/2018/2/layout/IconVerticalSolidList"/>
    <dgm:cxn modelId="{DAA4F780-2953-4AAD-8193-6C7977755055}" type="presParOf" srcId="{77840503-F987-4078-B49B-82F9A854E043}" destId="{6392863D-7132-4437-AE03-74A7549B5D24}" srcOrd="1" destOrd="0" presId="urn:microsoft.com/office/officeart/2018/2/layout/IconVerticalSolidList"/>
    <dgm:cxn modelId="{4DF2CFEF-28E4-454B-9AF2-21E4DBCD90EF}" type="presParOf" srcId="{77840503-F987-4078-B49B-82F9A854E043}" destId="{D44838E9-165C-4AE2-BBEC-D19C87BE8222}" srcOrd="2" destOrd="0" presId="urn:microsoft.com/office/officeart/2018/2/layout/IconVerticalSolidList"/>
    <dgm:cxn modelId="{ECFF6A71-B7E2-49D7-AEF6-C6FA376B6BD1}" type="presParOf" srcId="{77840503-F987-4078-B49B-82F9A854E043}" destId="{6B9D3F78-BE93-4139-A5EC-C6961003064F}" srcOrd="3" destOrd="0" presId="urn:microsoft.com/office/officeart/2018/2/layout/IconVerticalSolidList"/>
    <dgm:cxn modelId="{AECD5368-7064-42F6-829D-DEBDB6B62066}" type="presParOf" srcId="{E66DB8F5-0690-49F3-BB70-338229629995}" destId="{302DBF66-68AE-4F04-8CC1-1B9DBFD97AC9}" srcOrd="3" destOrd="0" presId="urn:microsoft.com/office/officeart/2018/2/layout/IconVerticalSolidList"/>
    <dgm:cxn modelId="{AD93F567-EC77-4B9F-BB9A-D5B23C90D665}" type="presParOf" srcId="{E66DB8F5-0690-49F3-BB70-338229629995}" destId="{B664E035-0364-4DB4-A8C0-C5C24D7A166E}" srcOrd="4" destOrd="0" presId="urn:microsoft.com/office/officeart/2018/2/layout/IconVerticalSolidList"/>
    <dgm:cxn modelId="{6584D475-BE19-41F7-8833-3C30DA8154EA}" type="presParOf" srcId="{B664E035-0364-4DB4-A8C0-C5C24D7A166E}" destId="{AA34DAA2-B7C7-46E0-94CE-0845E8B6D641}" srcOrd="0" destOrd="0" presId="urn:microsoft.com/office/officeart/2018/2/layout/IconVerticalSolidList"/>
    <dgm:cxn modelId="{AB66D0F8-329D-484D-9DBB-A5B2EBDF0A77}" type="presParOf" srcId="{B664E035-0364-4DB4-A8C0-C5C24D7A166E}" destId="{010A3AFA-2A72-4121-948B-779D23E9011F}" srcOrd="1" destOrd="0" presId="urn:microsoft.com/office/officeart/2018/2/layout/IconVerticalSolidList"/>
    <dgm:cxn modelId="{DC0136BA-0335-439F-8BC6-BC2EDB70A84D}" type="presParOf" srcId="{B664E035-0364-4DB4-A8C0-C5C24D7A166E}" destId="{07ABA2E8-E04A-4A15-9BE9-8333735E63EF}" srcOrd="2" destOrd="0" presId="urn:microsoft.com/office/officeart/2018/2/layout/IconVerticalSolidList"/>
    <dgm:cxn modelId="{EA4F713B-9B44-4F85-A75B-1261CE38F11F}" type="presParOf" srcId="{B664E035-0364-4DB4-A8C0-C5C24D7A166E}" destId="{047C705F-CEA3-4315-90BC-348AB61C444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4DF0A-8F17-4E0A-BA5B-0ACF16AC6922}">
      <dsp:nvSpPr>
        <dsp:cNvPr id="0" name=""/>
        <dsp:cNvSpPr/>
      </dsp:nvSpPr>
      <dsp:spPr>
        <a:xfrm>
          <a:off x="0" y="640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FD588-E2A5-446C-83B5-1CF04B3F73BB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3DE0A-D001-46E5-8F93-AAA99717A852}">
      <dsp:nvSpPr>
        <dsp:cNvPr id="0" name=""/>
        <dsp:cNvSpPr/>
      </dsp:nvSpPr>
      <dsp:spPr>
        <a:xfrm>
          <a:off x="1730984" y="640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 dirty="0" err="1"/>
            <a:t>Approx</a:t>
          </a:r>
          <a:r>
            <a:rPr lang="en-IE" sz="2500" kern="1200" dirty="0"/>
            <a:t> 670,000  4-8 year olds in Ireland</a:t>
          </a:r>
          <a:endParaRPr lang="en-US" sz="2500" kern="1200" dirty="0"/>
        </a:p>
      </dsp:txBody>
      <dsp:txXfrm>
        <a:off x="1730984" y="640"/>
        <a:ext cx="3062471" cy="1498687"/>
      </dsp:txXfrm>
    </dsp:sp>
    <dsp:sp modelId="{0B318D7F-E601-4DDC-A431-81DB17E2F123}">
      <dsp:nvSpPr>
        <dsp:cNvPr id="0" name=""/>
        <dsp:cNvSpPr/>
      </dsp:nvSpPr>
      <dsp:spPr>
        <a:xfrm>
          <a:off x="0" y="1873999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D3865-CAAE-4C5F-94C0-85E8CFBE4E2D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FF25C-5FED-4D3C-884E-69B09FB0AB08}">
      <dsp:nvSpPr>
        <dsp:cNvPr id="0" name=""/>
        <dsp:cNvSpPr/>
      </dsp:nvSpPr>
      <dsp:spPr>
        <a:xfrm>
          <a:off x="1730984" y="1873999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 dirty="0"/>
            <a:t>If each one receives 5 party bags </a:t>
          </a:r>
          <a:r>
            <a:rPr lang="en-IE" sz="2500" kern="1200"/>
            <a:t>this year</a:t>
          </a:r>
          <a:endParaRPr lang="en-US" sz="2500" kern="1200"/>
        </a:p>
      </dsp:txBody>
      <dsp:txXfrm>
        <a:off x="1730984" y="1873999"/>
        <a:ext cx="3062471" cy="1498687"/>
      </dsp:txXfrm>
    </dsp:sp>
    <dsp:sp modelId="{9BDE9229-E7FD-400F-A7D3-540197ACC796}">
      <dsp:nvSpPr>
        <dsp:cNvPr id="0" name=""/>
        <dsp:cNvSpPr/>
      </dsp:nvSpPr>
      <dsp:spPr>
        <a:xfrm>
          <a:off x="0" y="3747359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66BF3-9059-4948-B8A9-468EAE75EBF2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3D7E1-EF16-4554-B08B-0DE9D7549B41}">
      <dsp:nvSpPr>
        <dsp:cNvPr id="0" name=""/>
        <dsp:cNvSpPr/>
      </dsp:nvSpPr>
      <dsp:spPr>
        <a:xfrm>
          <a:off x="1730984" y="3747359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 dirty="0"/>
            <a:t>670,000 X 5 = </a:t>
          </a:r>
          <a:r>
            <a:rPr lang="en-IE" sz="3200" b="1" kern="1200" dirty="0"/>
            <a:t>3,350,000 </a:t>
          </a:r>
          <a:endParaRPr lang="en-US" sz="3200" b="1" kern="1200" dirty="0"/>
        </a:p>
      </dsp:txBody>
      <dsp:txXfrm>
        <a:off x="1730984" y="3747359"/>
        <a:ext cx="3062471" cy="14986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95FE6-3B87-44EE-A2A0-6433E6477AD9}">
      <dsp:nvSpPr>
        <dsp:cNvPr id="0" name=""/>
        <dsp:cNvSpPr/>
      </dsp:nvSpPr>
      <dsp:spPr>
        <a:xfrm>
          <a:off x="0" y="640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BE025-97EA-40F9-8F30-AFA9E88A99DB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88EBB-8D1A-492D-8A88-B1454AFC3DC9}">
      <dsp:nvSpPr>
        <dsp:cNvPr id="0" name=""/>
        <dsp:cNvSpPr/>
      </dsp:nvSpPr>
      <dsp:spPr>
        <a:xfrm>
          <a:off x="1730984" y="640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b="0" i="0" kern="1200"/>
            <a:t>Paper Party Bags</a:t>
          </a:r>
          <a:endParaRPr lang="en-US" sz="2500" kern="1200"/>
        </a:p>
      </dsp:txBody>
      <dsp:txXfrm>
        <a:off x="1730984" y="640"/>
        <a:ext cx="3062471" cy="1498687"/>
      </dsp:txXfrm>
    </dsp:sp>
    <dsp:sp modelId="{87BFDE75-8402-4AB8-8357-8B286A4DC811}">
      <dsp:nvSpPr>
        <dsp:cNvPr id="0" name=""/>
        <dsp:cNvSpPr/>
      </dsp:nvSpPr>
      <dsp:spPr>
        <a:xfrm>
          <a:off x="0" y="1873999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2863D-7132-4437-AE03-74A7549B5D24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D3F78-BE93-4139-A5EC-C6961003064F}">
      <dsp:nvSpPr>
        <dsp:cNvPr id="0" name=""/>
        <dsp:cNvSpPr/>
      </dsp:nvSpPr>
      <dsp:spPr>
        <a:xfrm>
          <a:off x="1730984" y="1873999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b="0" i="0" kern="1200"/>
            <a:t>Swap Shop</a:t>
          </a:r>
          <a:endParaRPr lang="en-US" sz="2500" kern="1200"/>
        </a:p>
      </dsp:txBody>
      <dsp:txXfrm>
        <a:off x="1730984" y="1873999"/>
        <a:ext cx="3062471" cy="1498687"/>
      </dsp:txXfrm>
    </dsp:sp>
    <dsp:sp modelId="{AA34DAA2-B7C7-46E0-94CE-0845E8B6D641}">
      <dsp:nvSpPr>
        <dsp:cNvPr id="0" name=""/>
        <dsp:cNvSpPr/>
      </dsp:nvSpPr>
      <dsp:spPr>
        <a:xfrm>
          <a:off x="0" y="3747359"/>
          <a:ext cx="4793456" cy="14986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A3AFA-2A72-4121-948B-779D23E9011F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C705F-CEA3-4315-90BC-348AB61C4449}">
      <dsp:nvSpPr>
        <dsp:cNvPr id="0" name=""/>
        <dsp:cNvSpPr/>
      </dsp:nvSpPr>
      <dsp:spPr>
        <a:xfrm>
          <a:off x="1730984" y="3747359"/>
          <a:ext cx="3062471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b="0" i="0" kern="1200"/>
            <a:t>No Party Bags</a:t>
          </a:r>
          <a:endParaRPr lang="en-US" sz="2500" kern="1200"/>
        </a:p>
      </dsp:txBody>
      <dsp:txXfrm>
        <a:off x="1730984" y="3747359"/>
        <a:ext cx="3062471" cy="149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71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684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903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943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709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953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714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3358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357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049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906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47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8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628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084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252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882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48CA6CA-06F6-482B-A98B-A40AD78F304B}" type="datetimeFigureOut">
              <a:rPr lang="en-IE" smtClean="0"/>
              <a:t>10/01/2020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C017E8A-56F9-43E5-AE31-1675FA5493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112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Party Bag Busters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4197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112">
            <a:extLst>
              <a:ext uri="{FF2B5EF4-FFF2-40B4-BE49-F238E27FC236}">
                <a16:creationId xmlns:a16="http://schemas.microsoft.com/office/drawing/2014/main" id="{B1F965E1-73FB-420B-8BCD-C599A0FB6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5">
            <a:extLst>
              <a:ext uri="{FF2B5EF4-FFF2-40B4-BE49-F238E27FC236}">
                <a16:creationId xmlns:a16="http://schemas.microsoft.com/office/drawing/2014/main" id="{36326522-6EA4-46FE-BA3A-D5EABEC4B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035590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1078" name="Freeform: Shape 116">
            <a:extLst>
              <a:ext uri="{FF2B5EF4-FFF2-40B4-BE49-F238E27FC236}">
                <a16:creationId xmlns:a16="http://schemas.microsoft.com/office/drawing/2014/main" id="{4484F3F9-15DA-4725-B203-AEA14754D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668591" y="1297927"/>
            <a:ext cx="6053670" cy="4262147"/>
          </a:xfrm>
          <a:custGeom>
            <a:avLst/>
            <a:gdLst>
              <a:gd name="connsiteX0" fmla="*/ 6053670 w 6053670"/>
              <a:gd name="connsiteY0" fmla="*/ 1098 h 5682862"/>
              <a:gd name="connsiteX1" fmla="*/ 6053670 w 6053670"/>
              <a:gd name="connsiteY1" fmla="*/ 1014925 h 5682862"/>
              <a:gd name="connsiteX2" fmla="*/ 6053670 w 6053670"/>
              <a:gd name="connsiteY2" fmla="*/ 1254558 h 5682862"/>
              <a:gd name="connsiteX3" fmla="*/ 6053670 w 6053670"/>
              <a:gd name="connsiteY3" fmla="*/ 5682862 h 5682862"/>
              <a:gd name="connsiteX4" fmla="*/ 0 w 6053670"/>
              <a:gd name="connsiteY4" fmla="*/ 5682862 h 5682862"/>
              <a:gd name="connsiteX5" fmla="*/ 0 w 6053670"/>
              <a:gd name="connsiteY5" fmla="*/ 1249853 h 5682862"/>
              <a:gd name="connsiteX6" fmla="*/ 0 w 6053670"/>
              <a:gd name="connsiteY6" fmla="*/ 1014925 h 5682862"/>
              <a:gd name="connsiteX7" fmla="*/ 0 w 6053670"/>
              <a:gd name="connsiteY7" fmla="*/ 0 h 5682862"/>
              <a:gd name="connsiteX8" fmla="*/ 35717 w 6053670"/>
              <a:gd name="connsiteY8" fmla="*/ 5488 h 5682862"/>
              <a:gd name="connsiteX9" fmla="*/ 140445 w 6053670"/>
              <a:gd name="connsiteY9" fmla="*/ 21641 h 5682862"/>
              <a:gd name="connsiteX10" fmla="*/ 216722 w 6053670"/>
              <a:gd name="connsiteY10" fmla="*/ 32932 h 5682862"/>
              <a:gd name="connsiteX11" fmla="*/ 307527 w 6053670"/>
              <a:gd name="connsiteY11" fmla="*/ 44850 h 5682862"/>
              <a:gd name="connsiteX12" fmla="*/ 415282 w 6053670"/>
              <a:gd name="connsiteY12" fmla="*/ 59121 h 5682862"/>
              <a:gd name="connsiteX13" fmla="*/ 534539 w 6053670"/>
              <a:gd name="connsiteY13" fmla="*/ 74175 h 5682862"/>
              <a:gd name="connsiteX14" fmla="*/ 668931 w 6053670"/>
              <a:gd name="connsiteY14" fmla="*/ 90014 h 5682862"/>
              <a:gd name="connsiteX15" fmla="*/ 815430 w 6053670"/>
              <a:gd name="connsiteY15" fmla="*/ 106794 h 5682862"/>
              <a:gd name="connsiteX16" fmla="*/ 974641 w 6053670"/>
              <a:gd name="connsiteY16" fmla="*/ 123574 h 5682862"/>
              <a:gd name="connsiteX17" fmla="*/ 1144144 w 6053670"/>
              <a:gd name="connsiteY17" fmla="*/ 140667 h 5682862"/>
              <a:gd name="connsiteX18" fmla="*/ 1326965 w 6053670"/>
              <a:gd name="connsiteY18" fmla="*/ 156506 h 5682862"/>
              <a:gd name="connsiteX19" fmla="*/ 1518261 w 6053670"/>
              <a:gd name="connsiteY19" fmla="*/ 171717 h 5682862"/>
              <a:gd name="connsiteX20" fmla="*/ 1720453 w 6053670"/>
              <a:gd name="connsiteY20" fmla="*/ 185518 h 5682862"/>
              <a:gd name="connsiteX21" fmla="*/ 1931121 w 6053670"/>
              <a:gd name="connsiteY21" fmla="*/ 198690 h 5682862"/>
              <a:gd name="connsiteX22" fmla="*/ 2150869 w 6053670"/>
              <a:gd name="connsiteY22" fmla="*/ 211079 h 5682862"/>
              <a:gd name="connsiteX23" fmla="*/ 2263467 w 6053670"/>
              <a:gd name="connsiteY23" fmla="*/ 215470 h 5682862"/>
              <a:gd name="connsiteX24" fmla="*/ 2378487 w 6053670"/>
              <a:gd name="connsiteY24" fmla="*/ 220332 h 5682862"/>
              <a:gd name="connsiteX25" fmla="*/ 2495323 w 6053670"/>
              <a:gd name="connsiteY25" fmla="*/ 224879 h 5682862"/>
              <a:gd name="connsiteX26" fmla="*/ 2612764 w 6053670"/>
              <a:gd name="connsiteY26" fmla="*/ 227859 h 5682862"/>
              <a:gd name="connsiteX27" fmla="*/ 2732627 w 6053670"/>
              <a:gd name="connsiteY27" fmla="*/ 230525 h 5682862"/>
              <a:gd name="connsiteX28" fmla="*/ 2853700 w 6053670"/>
              <a:gd name="connsiteY28" fmla="*/ 233348 h 5682862"/>
              <a:gd name="connsiteX29" fmla="*/ 2977195 w 6053670"/>
              <a:gd name="connsiteY29" fmla="*/ 235229 h 5682862"/>
              <a:gd name="connsiteX30" fmla="*/ 3101901 w 6053670"/>
              <a:gd name="connsiteY30" fmla="*/ 235229 h 5682862"/>
              <a:gd name="connsiteX31" fmla="*/ 3227817 w 6053670"/>
              <a:gd name="connsiteY31" fmla="*/ 236170 h 5682862"/>
              <a:gd name="connsiteX32" fmla="*/ 3354944 w 6053670"/>
              <a:gd name="connsiteY32" fmla="*/ 235229 h 5682862"/>
              <a:gd name="connsiteX33" fmla="*/ 3483887 w 6053670"/>
              <a:gd name="connsiteY33" fmla="*/ 233348 h 5682862"/>
              <a:gd name="connsiteX34" fmla="*/ 3612830 w 6053670"/>
              <a:gd name="connsiteY34" fmla="*/ 231623 h 5682862"/>
              <a:gd name="connsiteX35" fmla="*/ 3743590 w 6053670"/>
              <a:gd name="connsiteY35" fmla="*/ 227859 h 5682862"/>
              <a:gd name="connsiteX36" fmla="*/ 3875560 w 6053670"/>
              <a:gd name="connsiteY36" fmla="*/ 223938 h 5682862"/>
              <a:gd name="connsiteX37" fmla="*/ 4007530 w 6053670"/>
              <a:gd name="connsiteY37" fmla="*/ 219391 h 5682862"/>
              <a:gd name="connsiteX38" fmla="*/ 4140710 w 6053670"/>
              <a:gd name="connsiteY38" fmla="*/ 212961 h 5682862"/>
              <a:gd name="connsiteX39" fmla="*/ 4275102 w 6053670"/>
              <a:gd name="connsiteY39" fmla="*/ 205277 h 5682862"/>
              <a:gd name="connsiteX40" fmla="*/ 4410098 w 6053670"/>
              <a:gd name="connsiteY40" fmla="*/ 197907 h 5682862"/>
              <a:gd name="connsiteX41" fmla="*/ 4545096 w 6053670"/>
              <a:gd name="connsiteY41" fmla="*/ 188498 h 5682862"/>
              <a:gd name="connsiteX42" fmla="*/ 4681909 w 6053670"/>
              <a:gd name="connsiteY42" fmla="*/ 177207 h 5682862"/>
              <a:gd name="connsiteX43" fmla="*/ 4816905 w 6053670"/>
              <a:gd name="connsiteY43" fmla="*/ 165916 h 5682862"/>
              <a:gd name="connsiteX44" fmla="*/ 4954323 w 6053670"/>
              <a:gd name="connsiteY44" fmla="*/ 152899 h 5682862"/>
              <a:gd name="connsiteX45" fmla="*/ 5092347 w 6053670"/>
              <a:gd name="connsiteY45" fmla="*/ 138629 h 5682862"/>
              <a:gd name="connsiteX46" fmla="*/ 5228555 w 6053670"/>
              <a:gd name="connsiteY46" fmla="*/ 123574 h 5682862"/>
              <a:gd name="connsiteX47" fmla="*/ 5366578 w 6053670"/>
              <a:gd name="connsiteY47" fmla="*/ 106010 h 5682862"/>
              <a:gd name="connsiteX48" fmla="*/ 5503997 w 6053670"/>
              <a:gd name="connsiteY48" fmla="*/ 87192 h 5682862"/>
              <a:gd name="connsiteX49" fmla="*/ 5642020 w 6053670"/>
              <a:gd name="connsiteY49" fmla="*/ 68530 h 5682862"/>
              <a:gd name="connsiteX50" fmla="*/ 5779438 w 6053670"/>
              <a:gd name="connsiteY50" fmla="*/ 46733 h 5682862"/>
              <a:gd name="connsiteX51" fmla="*/ 5916251 w 6053670"/>
              <a:gd name="connsiteY51" fmla="*/ 24464 h 568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5682862">
                <a:moveTo>
                  <a:pt x="6053670" y="1098"/>
                </a:moveTo>
                <a:lnTo>
                  <a:pt x="6053670" y="1014925"/>
                </a:lnTo>
                <a:lnTo>
                  <a:pt x="6053670" y="1254558"/>
                </a:lnTo>
                <a:lnTo>
                  <a:pt x="6053670" y="5682862"/>
                </a:lnTo>
                <a:lnTo>
                  <a:pt x="0" y="5682862"/>
                </a:lnTo>
                <a:lnTo>
                  <a:pt x="0" y="1249853"/>
                </a:lnTo>
                <a:lnTo>
                  <a:pt x="0" y="1014925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079" name="Freeform 5">
            <a:extLst>
              <a:ext uri="{FF2B5EF4-FFF2-40B4-BE49-F238E27FC236}">
                <a16:creationId xmlns:a16="http://schemas.microsoft.com/office/drawing/2014/main" id="{8B62F77A-9575-444F-8F01-36C4E3C2F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23" y="629265"/>
            <a:ext cx="3962519" cy="1622322"/>
          </a:xfrm>
        </p:spPr>
        <p:txBody>
          <a:bodyPr>
            <a:normAutofit/>
          </a:bodyPr>
          <a:lstStyle/>
          <a:p>
            <a:r>
              <a:rPr lang="en-IE">
                <a:solidFill>
                  <a:schemeClr val="tx1"/>
                </a:solidFill>
              </a:rPr>
              <a:t>Did you know?</a:t>
            </a:r>
          </a:p>
        </p:txBody>
      </p:sp>
      <p:pic>
        <p:nvPicPr>
          <p:cNvPr id="1026" name="Picture 2" descr="C:\Users\Normal\Desktop\OGI\animation\917foNsWdsL._SR500,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5408" y="835455"/>
            <a:ext cx="1752879" cy="175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ormal\Desktop\OGI\animation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4779" y="1128665"/>
            <a:ext cx="1752878" cy="116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0" name="Rectangle 120">
            <a:extLst>
              <a:ext uri="{FF2B5EF4-FFF2-40B4-BE49-F238E27FC236}">
                <a16:creationId xmlns:a16="http://schemas.microsoft.com/office/drawing/2014/main" id="{75897AF3-1FE0-4264-B4A9-2D874A1EB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23" y="2418735"/>
            <a:ext cx="3962519" cy="381174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IE" sz="17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IE" sz="1700">
                <a:solidFill>
                  <a:schemeClr val="tx1"/>
                </a:solidFill>
              </a:rPr>
              <a:t>Plastic party bags are single use plastics</a:t>
            </a:r>
          </a:p>
          <a:p>
            <a:pPr>
              <a:lnSpc>
                <a:spcPct val="90000"/>
              </a:lnSpc>
            </a:pPr>
            <a:endParaRPr lang="en-IE" sz="17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IE" sz="1700">
                <a:solidFill>
                  <a:schemeClr val="tx1"/>
                </a:solidFill>
              </a:rPr>
              <a:t>We can not recycle them </a:t>
            </a:r>
          </a:p>
          <a:p>
            <a:pPr>
              <a:lnSpc>
                <a:spcPct val="90000"/>
              </a:lnSpc>
            </a:pPr>
            <a:endParaRPr lang="en-IE" sz="17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IE" sz="1700">
                <a:solidFill>
                  <a:schemeClr val="tx1"/>
                </a:solidFill>
              </a:rPr>
              <a:t>They do not biodegrade like paper, cloth or wood</a:t>
            </a:r>
          </a:p>
          <a:p>
            <a:pPr marL="0" indent="0">
              <a:lnSpc>
                <a:spcPct val="90000"/>
              </a:lnSpc>
              <a:buNone/>
            </a:pPr>
            <a:endParaRPr lang="en-IE" sz="17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IE" sz="1700">
                <a:solidFill>
                  <a:schemeClr val="tx1"/>
                </a:solidFill>
              </a:rPr>
              <a:t>We use them for a few minutes but they stay in our environment for centuries </a:t>
            </a:r>
          </a:p>
        </p:txBody>
      </p:sp>
      <p:pic>
        <p:nvPicPr>
          <p:cNvPr id="1028" name="Picture 4" descr="C:\Users\Normal\Desktop\OGI\animation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7911" y="3377408"/>
            <a:ext cx="3629746" cy="24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038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9">
            <a:extLst>
              <a:ext uri="{FF2B5EF4-FFF2-40B4-BE49-F238E27FC236}">
                <a16:creationId xmlns:a16="http://schemas.microsoft.com/office/drawing/2014/main" id="{FAEF28A3-012D-4640-B8B8-1EF6EAF72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B2F1C2-14D3-4A53-B329-323795BCF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94E879E-1515-4211-8F1B-B68A92B2C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137E7D-1F4E-498A-97D1-0E1FE6FC6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1375183-B6E5-43E0-B28F-39EC90838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67F36BD-A8AF-4304-A662-1007CC174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5D9095F-2809-4A90-A032-250AC21C3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027D7BF-C282-4477-A406-245C3F26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AC3C43D8-426E-472E-A8E8-C41BF7A87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2DCAE0E-B8DE-4C42-A48F-FA0C8345A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60" name="Rectangle 20">
            <a:extLst>
              <a:ext uri="{FF2B5EF4-FFF2-40B4-BE49-F238E27FC236}">
                <a16:creationId xmlns:a16="http://schemas.microsoft.com/office/drawing/2014/main" id="{59647F54-801D-44AB-8284-EDDFF7763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22">
            <a:extLst>
              <a:ext uri="{FF2B5EF4-FFF2-40B4-BE49-F238E27FC236}">
                <a16:creationId xmlns:a16="http://schemas.microsoft.com/office/drawing/2014/main" id="{89EA2611-DCBA-4E97-A2B2-9A466E76B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Freeform 5">
            <a:extLst>
              <a:ext uri="{FF2B5EF4-FFF2-40B4-BE49-F238E27FC236}">
                <a16:creationId xmlns:a16="http://schemas.microsoft.com/office/drawing/2014/main" id="{BBC615D1-6E12-40EF-915B-316CFDB55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63" name="Freeform 5">
            <a:extLst>
              <a:ext uri="{FF2B5EF4-FFF2-40B4-BE49-F238E27FC236}">
                <a16:creationId xmlns:a16="http://schemas.microsoft.com/office/drawing/2014/main" id="{B9797D36-DE1E-47CD-881A-6C1F58282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620146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23" y="629265"/>
            <a:ext cx="4554582" cy="162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What are party bags made from?</a:t>
            </a:r>
          </a:p>
        </p:txBody>
      </p:sp>
      <p:pic>
        <p:nvPicPr>
          <p:cNvPr id="5" name="Picture 4" descr="A factory with smoke coming out of it&#10;&#10;Description automatically generated">
            <a:extLst>
              <a:ext uri="{FF2B5EF4-FFF2-40B4-BE49-F238E27FC236}">
                <a16:creationId xmlns:a16="http://schemas.microsoft.com/office/drawing/2014/main" id="{6CCD5853-5E13-4AB8-854E-46C0B69C9A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4" r="38351"/>
          <a:stretch/>
        </p:blipFill>
        <p:spPr>
          <a:xfrm>
            <a:off x="5080883" y="480060"/>
            <a:ext cx="3697356" cy="5897880"/>
          </a:xfrm>
          <a:custGeom>
            <a:avLst/>
            <a:gdLst>
              <a:gd name="connsiteX0" fmla="*/ 104535 w 4929808"/>
              <a:gd name="connsiteY0" fmla="*/ 0 h 5897880"/>
              <a:gd name="connsiteX1" fmla="*/ 2751151 w 4929808"/>
              <a:gd name="connsiteY1" fmla="*/ 0 h 5897880"/>
              <a:gd name="connsiteX2" fmla="*/ 4769032 w 4929808"/>
              <a:gd name="connsiteY2" fmla="*/ 0 h 5897880"/>
              <a:gd name="connsiteX3" fmla="*/ 4929808 w 4929808"/>
              <a:gd name="connsiteY3" fmla="*/ 0 h 5897880"/>
              <a:gd name="connsiteX4" fmla="*/ 4929808 w 4929808"/>
              <a:gd name="connsiteY4" fmla="*/ 5897880 h 5897880"/>
              <a:gd name="connsiteX5" fmla="*/ 4769032 w 4929808"/>
              <a:gd name="connsiteY5" fmla="*/ 5897880 h 5897880"/>
              <a:gd name="connsiteX6" fmla="*/ 2751151 w 4929808"/>
              <a:gd name="connsiteY6" fmla="*/ 5897880 h 5897880"/>
              <a:gd name="connsiteX7" fmla="*/ 0 w 4929808"/>
              <a:gd name="connsiteY7" fmla="*/ 5897880 h 5897880"/>
              <a:gd name="connsiteX8" fmla="*/ 0 w 4929808"/>
              <a:gd name="connsiteY8" fmla="*/ 5896985 h 5897880"/>
              <a:gd name="connsiteX9" fmla="*/ 103291 w 4929808"/>
              <a:gd name="connsiteY9" fmla="*/ 5896985 h 5897880"/>
              <a:gd name="connsiteX10" fmla="*/ 112340 w 4929808"/>
              <a:gd name="connsiteY10" fmla="*/ 5838313 h 5897880"/>
              <a:gd name="connsiteX11" fmla="*/ 123631 w 4929808"/>
              <a:gd name="connsiteY11" fmla="*/ 5762037 h 5897880"/>
              <a:gd name="connsiteX12" fmla="*/ 135550 w 4929808"/>
              <a:gd name="connsiteY12" fmla="*/ 5671232 h 5897880"/>
              <a:gd name="connsiteX13" fmla="*/ 149820 w 4929808"/>
              <a:gd name="connsiteY13" fmla="*/ 5563476 h 5897880"/>
              <a:gd name="connsiteX14" fmla="*/ 164875 w 4929808"/>
              <a:gd name="connsiteY14" fmla="*/ 5444219 h 5897880"/>
              <a:gd name="connsiteX15" fmla="*/ 180714 w 4929808"/>
              <a:gd name="connsiteY15" fmla="*/ 5309828 h 5897880"/>
              <a:gd name="connsiteX16" fmla="*/ 197494 w 4929808"/>
              <a:gd name="connsiteY16" fmla="*/ 5163329 h 5897880"/>
              <a:gd name="connsiteX17" fmla="*/ 214273 w 4929808"/>
              <a:gd name="connsiteY17" fmla="*/ 5004117 h 5897880"/>
              <a:gd name="connsiteX18" fmla="*/ 231367 w 4929808"/>
              <a:gd name="connsiteY18" fmla="*/ 4834615 h 5897880"/>
              <a:gd name="connsiteX19" fmla="*/ 247205 w 4929808"/>
              <a:gd name="connsiteY19" fmla="*/ 4651794 h 5897880"/>
              <a:gd name="connsiteX20" fmla="*/ 262417 w 4929808"/>
              <a:gd name="connsiteY20" fmla="*/ 4460498 h 5897880"/>
              <a:gd name="connsiteX21" fmla="*/ 276217 w 4929808"/>
              <a:gd name="connsiteY21" fmla="*/ 4258305 h 5897880"/>
              <a:gd name="connsiteX22" fmla="*/ 289390 w 4929808"/>
              <a:gd name="connsiteY22" fmla="*/ 4047637 h 5897880"/>
              <a:gd name="connsiteX23" fmla="*/ 301779 w 4929808"/>
              <a:gd name="connsiteY23" fmla="*/ 3827889 h 5897880"/>
              <a:gd name="connsiteX24" fmla="*/ 306170 w 4929808"/>
              <a:gd name="connsiteY24" fmla="*/ 3715291 h 5897880"/>
              <a:gd name="connsiteX25" fmla="*/ 311031 w 4929808"/>
              <a:gd name="connsiteY25" fmla="*/ 3600271 h 5897880"/>
              <a:gd name="connsiteX26" fmla="*/ 315579 w 4929808"/>
              <a:gd name="connsiteY26" fmla="*/ 3483435 h 5897880"/>
              <a:gd name="connsiteX27" fmla="*/ 318558 w 4929808"/>
              <a:gd name="connsiteY27" fmla="*/ 3365994 h 5897880"/>
              <a:gd name="connsiteX28" fmla="*/ 321224 w 4929808"/>
              <a:gd name="connsiteY28" fmla="*/ 3246131 h 5897880"/>
              <a:gd name="connsiteX29" fmla="*/ 324047 w 4929808"/>
              <a:gd name="connsiteY29" fmla="*/ 3125058 h 5897880"/>
              <a:gd name="connsiteX30" fmla="*/ 325929 w 4929808"/>
              <a:gd name="connsiteY30" fmla="*/ 3001563 h 5897880"/>
              <a:gd name="connsiteX31" fmla="*/ 325929 w 4929808"/>
              <a:gd name="connsiteY31" fmla="*/ 2876858 h 5897880"/>
              <a:gd name="connsiteX32" fmla="*/ 326870 w 4929808"/>
              <a:gd name="connsiteY32" fmla="*/ 2750941 h 5897880"/>
              <a:gd name="connsiteX33" fmla="*/ 325929 w 4929808"/>
              <a:gd name="connsiteY33" fmla="*/ 2623814 h 5897880"/>
              <a:gd name="connsiteX34" fmla="*/ 324047 w 4929808"/>
              <a:gd name="connsiteY34" fmla="*/ 2494871 h 5897880"/>
              <a:gd name="connsiteX35" fmla="*/ 322322 w 4929808"/>
              <a:gd name="connsiteY35" fmla="*/ 2365928 h 5897880"/>
              <a:gd name="connsiteX36" fmla="*/ 318558 w 4929808"/>
              <a:gd name="connsiteY36" fmla="*/ 2235169 h 5897880"/>
              <a:gd name="connsiteX37" fmla="*/ 314638 w 4929808"/>
              <a:gd name="connsiteY37" fmla="*/ 2103199 h 5897880"/>
              <a:gd name="connsiteX38" fmla="*/ 310090 w 4929808"/>
              <a:gd name="connsiteY38" fmla="*/ 1971229 h 5897880"/>
              <a:gd name="connsiteX39" fmla="*/ 303660 w 4929808"/>
              <a:gd name="connsiteY39" fmla="*/ 1838048 h 5897880"/>
              <a:gd name="connsiteX40" fmla="*/ 295976 w 4929808"/>
              <a:gd name="connsiteY40" fmla="*/ 1703656 h 5897880"/>
              <a:gd name="connsiteX41" fmla="*/ 288606 w 4929808"/>
              <a:gd name="connsiteY41" fmla="*/ 1568660 h 5897880"/>
              <a:gd name="connsiteX42" fmla="*/ 279197 w 4929808"/>
              <a:gd name="connsiteY42" fmla="*/ 1433663 h 5897880"/>
              <a:gd name="connsiteX43" fmla="*/ 267906 w 4929808"/>
              <a:gd name="connsiteY43" fmla="*/ 1296850 h 5897880"/>
              <a:gd name="connsiteX44" fmla="*/ 256615 w 4929808"/>
              <a:gd name="connsiteY44" fmla="*/ 1161853 h 5897880"/>
              <a:gd name="connsiteX45" fmla="*/ 243598 w 4929808"/>
              <a:gd name="connsiteY45" fmla="*/ 1024435 h 5897880"/>
              <a:gd name="connsiteX46" fmla="*/ 229328 w 4929808"/>
              <a:gd name="connsiteY46" fmla="*/ 886411 h 5897880"/>
              <a:gd name="connsiteX47" fmla="*/ 214273 w 4929808"/>
              <a:gd name="connsiteY47" fmla="*/ 750203 h 5897880"/>
              <a:gd name="connsiteX48" fmla="*/ 196709 w 4929808"/>
              <a:gd name="connsiteY48" fmla="*/ 612180 h 5897880"/>
              <a:gd name="connsiteX49" fmla="*/ 177891 w 4929808"/>
              <a:gd name="connsiteY49" fmla="*/ 474761 h 5897880"/>
              <a:gd name="connsiteX50" fmla="*/ 159229 w 4929808"/>
              <a:gd name="connsiteY50" fmla="*/ 336738 h 5897880"/>
              <a:gd name="connsiteX51" fmla="*/ 137432 w 4929808"/>
              <a:gd name="connsiteY51" fmla="*/ 199320 h 5897880"/>
              <a:gd name="connsiteX52" fmla="*/ 115163 w 4929808"/>
              <a:gd name="connsiteY52" fmla="*/ 62507 h 589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929808" h="5897880">
                <a:moveTo>
                  <a:pt x="104535" y="0"/>
                </a:moveTo>
                <a:lnTo>
                  <a:pt x="2751151" y="0"/>
                </a:lnTo>
                <a:lnTo>
                  <a:pt x="4769032" y="0"/>
                </a:lnTo>
                <a:lnTo>
                  <a:pt x="4929808" y="0"/>
                </a:lnTo>
                <a:lnTo>
                  <a:pt x="4929808" y="5897880"/>
                </a:lnTo>
                <a:lnTo>
                  <a:pt x="4769032" y="5897880"/>
                </a:lnTo>
                <a:lnTo>
                  <a:pt x="2751151" y="5897880"/>
                </a:lnTo>
                <a:lnTo>
                  <a:pt x="0" y="5897880"/>
                </a:lnTo>
                <a:lnTo>
                  <a:pt x="0" y="5896985"/>
                </a:lnTo>
                <a:lnTo>
                  <a:pt x="103291" y="5896985"/>
                </a:lnTo>
                <a:lnTo>
                  <a:pt x="112340" y="5838313"/>
                </a:lnTo>
                <a:lnTo>
                  <a:pt x="123631" y="5762037"/>
                </a:lnTo>
                <a:lnTo>
                  <a:pt x="135550" y="5671232"/>
                </a:lnTo>
                <a:lnTo>
                  <a:pt x="149820" y="5563476"/>
                </a:lnTo>
                <a:lnTo>
                  <a:pt x="164875" y="5444219"/>
                </a:lnTo>
                <a:lnTo>
                  <a:pt x="180714" y="5309828"/>
                </a:lnTo>
                <a:lnTo>
                  <a:pt x="197494" y="5163329"/>
                </a:lnTo>
                <a:lnTo>
                  <a:pt x="214273" y="5004117"/>
                </a:lnTo>
                <a:lnTo>
                  <a:pt x="231367" y="4834615"/>
                </a:lnTo>
                <a:lnTo>
                  <a:pt x="247205" y="4651794"/>
                </a:lnTo>
                <a:lnTo>
                  <a:pt x="262417" y="4460498"/>
                </a:lnTo>
                <a:lnTo>
                  <a:pt x="276217" y="4258305"/>
                </a:lnTo>
                <a:lnTo>
                  <a:pt x="289390" y="4047637"/>
                </a:lnTo>
                <a:lnTo>
                  <a:pt x="301779" y="3827889"/>
                </a:lnTo>
                <a:lnTo>
                  <a:pt x="306170" y="3715291"/>
                </a:lnTo>
                <a:lnTo>
                  <a:pt x="311031" y="3600271"/>
                </a:lnTo>
                <a:lnTo>
                  <a:pt x="315579" y="3483435"/>
                </a:lnTo>
                <a:lnTo>
                  <a:pt x="318558" y="3365994"/>
                </a:lnTo>
                <a:lnTo>
                  <a:pt x="321224" y="3246131"/>
                </a:lnTo>
                <a:lnTo>
                  <a:pt x="324047" y="3125058"/>
                </a:lnTo>
                <a:lnTo>
                  <a:pt x="325929" y="3001563"/>
                </a:lnTo>
                <a:lnTo>
                  <a:pt x="325929" y="2876858"/>
                </a:lnTo>
                <a:lnTo>
                  <a:pt x="326870" y="2750941"/>
                </a:lnTo>
                <a:lnTo>
                  <a:pt x="325929" y="2623814"/>
                </a:lnTo>
                <a:lnTo>
                  <a:pt x="324047" y="2494871"/>
                </a:lnTo>
                <a:lnTo>
                  <a:pt x="322322" y="2365928"/>
                </a:lnTo>
                <a:lnTo>
                  <a:pt x="318558" y="2235169"/>
                </a:lnTo>
                <a:lnTo>
                  <a:pt x="314638" y="2103199"/>
                </a:lnTo>
                <a:lnTo>
                  <a:pt x="310090" y="1971229"/>
                </a:lnTo>
                <a:lnTo>
                  <a:pt x="303660" y="1838048"/>
                </a:lnTo>
                <a:lnTo>
                  <a:pt x="295976" y="1703656"/>
                </a:lnTo>
                <a:lnTo>
                  <a:pt x="288606" y="1568660"/>
                </a:lnTo>
                <a:lnTo>
                  <a:pt x="279197" y="1433663"/>
                </a:lnTo>
                <a:lnTo>
                  <a:pt x="267906" y="1296850"/>
                </a:lnTo>
                <a:lnTo>
                  <a:pt x="256615" y="1161853"/>
                </a:lnTo>
                <a:lnTo>
                  <a:pt x="243598" y="1024435"/>
                </a:lnTo>
                <a:lnTo>
                  <a:pt x="229328" y="886411"/>
                </a:lnTo>
                <a:lnTo>
                  <a:pt x="214273" y="750203"/>
                </a:lnTo>
                <a:lnTo>
                  <a:pt x="196709" y="612180"/>
                </a:lnTo>
                <a:lnTo>
                  <a:pt x="177891" y="474761"/>
                </a:lnTo>
                <a:lnTo>
                  <a:pt x="159229" y="336738"/>
                </a:lnTo>
                <a:lnTo>
                  <a:pt x="137432" y="199320"/>
                </a:lnTo>
                <a:lnTo>
                  <a:pt x="115163" y="62507"/>
                </a:lnTo>
                <a:close/>
              </a:path>
            </a:pathLst>
          </a:custGeom>
          <a:noFill/>
        </p:spPr>
      </p:pic>
      <p:sp>
        <p:nvSpPr>
          <p:cNvPr id="64" name="Rectangle 28">
            <a:extLst>
              <a:ext uri="{FF2B5EF4-FFF2-40B4-BE49-F238E27FC236}">
                <a16:creationId xmlns:a16="http://schemas.microsoft.com/office/drawing/2014/main" id="{4A2FAF1F-F462-46AF-A9E6-CC93C4E2C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Oval 30">
            <a:extLst>
              <a:ext uri="{FF2B5EF4-FFF2-40B4-BE49-F238E27FC236}">
                <a16:creationId xmlns:a16="http://schemas.microsoft.com/office/drawing/2014/main" id="{7146BED8-BAE9-42C5-A3DD-7B946445D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314325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Oval 32">
            <a:extLst>
              <a:ext uri="{FF2B5EF4-FFF2-40B4-BE49-F238E27FC236}">
                <a16:creationId xmlns:a16="http://schemas.microsoft.com/office/drawing/2014/main" id="{15765FE8-B62F-41E4-A73C-74C91A8FD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177165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323" y="2418735"/>
            <a:ext cx="4554582" cy="3811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Party bags are made from fossil fuels like petroleum and gas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Petroleum and gas are non renewable. If we don’t stop using fossil fuels, we will be forced to stop as we will run out and cannot make anymore</a:t>
            </a:r>
          </a:p>
          <a:p>
            <a:pPr marL="0" indent="0">
              <a:lnSpc>
                <a:spcPct val="90000"/>
              </a:lnSpc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 Removing fossil fuels from the Earth is damaging to the environment</a:t>
            </a:r>
          </a:p>
          <a:p>
            <a:pPr marL="0" indent="0">
              <a:lnSpc>
                <a:spcPct val="90000"/>
              </a:lnSpc>
            </a:pP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It pollutes the air and our water </a:t>
            </a:r>
          </a:p>
        </p:txBody>
      </p:sp>
    </p:spTree>
    <p:extLst>
      <p:ext uri="{BB962C8B-B14F-4D97-AF65-F5344CB8AC3E}">
        <p14:creationId xmlns:p14="http://schemas.microsoft.com/office/powerpoint/2010/main" val="2453049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7"/>
            <a:ext cx="2206657" cy="4833745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EBEBEB"/>
                </a:solidFill>
              </a:rPr>
              <a:t>Party Bag Statistics</a:t>
            </a: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4B4E318B-A574-4681-A4E2-FCF584F16B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010927"/>
              </p:ext>
            </p:extLst>
          </p:nvPr>
        </p:nvGraphicFramePr>
        <p:xfrm>
          <a:off x="3895725" y="808038"/>
          <a:ext cx="4793456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487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Less than 15% of households reuse party bags</a:t>
            </a:r>
          </a:p>
          <a:p>
            <a:endParaRPr lang="en-IE" dirty="0"/>
          </a:p>
          <a:p>
            <a:r>
              <a:rPr lang="en-IE" dirty="0"/>
              <a:t>96% are soft plastic</a:t>
            </a:r>
          </a:p>
          <a:p>
            <a:endParaRPr lang="en-IE" dirty="0"/>
          </a:p>
          <a:p>
            <a:r>
              <a:rPr lang="en-IE" dirty="0"/>
              <a:t>Only one third of children knew that soft plastic party bags cannot be recycled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Over 80% of parents think they are a waste of money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2963C8-3F66-496F-90F1-97289967E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4797152"/>
            <a:ext cx="2286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6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1">
            <a:extLst>
              <a:ext uri="{FF2B5EF4-FFF2-40B4-BE49-F238E27FC236}">
                <a16:creationId xmlns:a16="http://schemas.microsoft.com/office/drawing/2014/main" id="{D1DE3271-DD99-4DEF-AF9F-84397884C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Freeform: Shape 13">
            <a:extLst>
              <a:ext uri="{FF2B5EF4-FFF2-40B4-BE49-F238E27FC236}">
                <a16:creationId xmlns:a16="http://schemas.microsoft.com/office/drawing/2014/main" id="{E06A31CE-F9B6-4BA2-8685-60F3524D0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706465" y="1335800"/>
            <a:ext cx="6053670" cy="4186400"/>
          </a:xfrm>
          <a:custGeom>
            <a:avLst/>
            <a:gdLst>
              <a:gd name="connsiteX0" fmla="*/ 6053670 w 6053670"/>
              <a:gd name="connsiteY0" fmla="*/ 1098 h 5581866"/>
              <a:gd name="connsiteX1" fmla="*/ 6053670 w 6053670"/>
              <a:gd name="connsiteY1" fmla="*/ 514028 h 5581866"/>
              <a:gd name="connsiteX2" fmla="*/ 6053670 w 6053670"/>
              <a:gd name="connsiteY2" fmla="*/ 1254558 h 5581866"/>
              <a:gd name="connsiteX3" fmla="*/ 6053670 w 6053670"/>
              <a:gd name="connsiteY3" fmla="*/ 5581866 h 5581866"/>
              <a:gd name="connsiteX4" fmla="*/ 0 w 6053670"/>
              <a:gd name="connsiteY4" fmla="*/ 5581866 h 5581866"/>
              <a:gd name="connsiteX5" fmla="*/ 0 w 6053670"/>
              <a:gd name="connsiteY5" fmla="*/ 1249853 h 5581866"/>
              <a:gd name="connsiteX6" fmla="*/ 0 w 6053670"/>
              <a:gd name="connsiteY6" fmla="*/ 514028 h 5581866"/>
              <a:gd name="connsiteX7" fmla="*/ 0 w 6053670"/>
              <a:gd name="connsiteY7" fmla="*/ 0 h 5581866"/>
              <a:gd name="connsiteX8" fmla="*/ 35717 w 6053670"/>
              <a:gd name="connsiteY8" fmla="*/ 5488 h 5581866"/>
              <a:gd name="connsiteX9" fmla="*/ 140445 w 6053670"/>
              <a:gd name="connsiteY9" fmla="*/ 21641 h 5581866"/>
              <a:gd name="connsiteX10" fmla="*/ 216722 w 6053670"/>
              <a:gd name="connsiteY10" fmla="*/ 32932 h 5581866"/>
              <a:gd name="connsiteX11" fmla="*/ 307527 w 6053670"/>
              <a:gd name="connsiteY11" fmla="*/ 44850 h 5581866"/>
              <a:gd name="connsiteX12" fmla="*/ 415282 w 6053670"/>
              <a:gd name="connsiteY12" fmla="*/ 59121 h 5581866"/>
              <a:gd name="connsiteX13" fmla="*/ 534539 w 6053670"/>
              <a:gd name="connsiteY13" fmla="*/ 74175 h 5581866"/>
              <a:gd name="connsiteX14" fmla="*/ 668931 w 6053670"/>
              <a:gd name="connsiteY14" fmla="*/ 90014 h 5581866"/>
              <a:gd name="connsiteX15" fmla="*/ 815430 w 6053670"/>
              <a:gd name="connsiteY15" fmla="*/ 106794 h 5581866"/>
              <a:gd name="connsiteX16" fmla="*/ 974641 w 6053670"/>
              <a:gd name="connsiteY16" fmla="*/ 123574 h 5581866"/>
              <a:gd name="connsiteX17" fmla="*/ 1144144 w 6053670"/>
              <a:gd name="connsiteY17" fmla="*/ 140667 h 5581866"/>
              <a:gd name="connsiteX18" fmla="*/ 1326965 w 6053670"/>
              <a:gd name="connsiteY18" fmla="*/ 156506 h 5581866"/>
              <a:gd name="connsiteX19" fmla="*/ 1518261 w 6053670"/>
              <a:gd name="connsiteY19" fmla="*/ 171717 h 5581866"/>
              <a:gd name="connsiteX20" fmla="*/ 1720453 w 6053670"/>
              <a:gd name="connsiteY20" fmla="*/ 185518 h 5581866"/>
              <a:gd name="connsiteX21" fmla="*/ 1931121 w 6053670"/>
              <a:gd name="connsiteY21" fmla="*/ 198690 h 5581866"/>
              <a:gd name="connsiteX22" fmla="*/ 2150869 w 6053670"/>
              <a:gd name="connsiteY22" fmla="*/ 211079 h 5581866"/>
              <a:gd name="connsiteX23" fmla="*/ 2263467 w 6053670"/>
              <a:gd name="connsiteY23" fmla="*/ 215470 h 5581866"/>
              <a:gd name="connsiteX24" fmla="*/ 2378487 w 6053670"/>
              <a:gd name="connsiteY24" fmla="*/ 220332 h 5581866"/>
              <a:gd name="connsiteX25" fmla="*/ 2495323 w 6053670"/>
              <a:gd name="connsiteY25" fmla="*/ 224879 h 5581866"/>
              <a:gd name="connsiteX26" fmla="*/ 2612764 w 6053670"/>
              <a:gd name="connsiteY26" fmla="*/ 227859 h 5581866"/>
              <a:gd name="connsiteX27" fmla="*/ 2732627 w 6053670"/>
              <a:gd name="connsiteY27" fmla="*/ 230525 h 5581866"/>
              <a:gd name="connsiteX28" fmla="*/ 2853700 w 6053670"/>
              <a:gd name="connsiteY28" fmla="*/ 233348 h 5581866"/>
              <a:gd name="connsiteX29" fmla="*/ 2977195 w 6053670"/>
              <a:gd name="connsiteY29" fmla="*/ 235229 h 5581866"/>
              <a:gd name="connsiteX30" fmla="*/ 3101900 w 6053670"/>
              <a:gd name="connsiteY30" fmla="*/ 235229 h 5581866"/>
              <a:gd name="connsiteX31" fmla="*/ 3227817 w 6053670"/>
              <a:gd name="connsiteY31" fmla="*/ 236170 h 5581866"/>
              <a:gd name="connsiteX32" fmla="*/ 3354944 w 6053670"/>
              <a:gd name="connsiteY32" fmla="*/ 235229 h 5581866"/>
              <a:gd name="connsiteX33" fmla="*/ 3483887 w 6053670"/>
              <a:gd name="connsiteY33" fmla="*/ 233348 h 5581866"/>
              <a:gd name="connsiteX34" fmla="*/ 3612830 w 6053670"/>
              <a:gd name="connsiteY34" fmla="*/ 231623 h 5581866"/>
              <a:gd name="connsiteX35" fmla="*/ 3743589 w 6053670"/>
              <a:gd name="connsiteY35" fmla="*/ 227859 h 5581866"/>
              <a:gd name="connsiteX36" fmla="*/ 3875559 w 6053670"/>
              <a:gd name="connsiteY36" fmla="*/ 223938 h 5581866"/>
              <a:gd name="connsiteX37" fmla="*/ 4007529 w 6053670"/>
              <a:gd name="connsiteY37" fmla="*/ 219391 h 5581866"/>
              <a:gd name="connsiteX38" fmla="*/ 4140710 w 6053670"/>
              <a:gd name="connsiteY38" fmla="*/ 212961 h 5581866"/>
              <a:gd name="connsiteX39" fmla="*/ 4275102 w 6053670"/>
              <a:gd name="connsiteY39" fmla="*/ 205277 h 5581866"/>
              <a:gd name="connsiteX40" fmla="*/ 4410098 w 6053670"/>
              <a:gd name="connsiteY40" fmla="*/ 197907 h 5581866"/>
              <a:gd name="connsiteX41" fmla="*/ 4545096 w 6053670"/>
              <a:gd name="connsiteY41" fmla="*/ 188498 h 5581866"/>
              <a:gd name="connsiteX42" fmla="*/ 4681909 w 6053670"/>
              <a:gd name="connsiteY42" fmla="*/ 177207 h 5581866"/>
              <a:gd name="connsiteX43" fmla="*/ 4816905 w 6053670"/>
              <a:gd name="connsiteY43" fmla="*/ 165916 h 5581866"/>
              <a:gd name="connsiteX44" fmla="*/ 4954323 w 6053670"/>
              <a:gd name="connsiteY44" fmla="*/ 152899 h 5581866"/>
              <a:gd name="connsiteX45" fmla="*/ 5092347 w 6053670"/>
              <a:gd name="connsiteY45" fmla="*/ 138629 h 5581866"/>
              <a:gd name="connsiteX46" fmla="*/ 5228555 w 6053670"/>
              <a:gd name="connsiteY46" fmla="*/ 123574 h 5581866"/>
              <a:gd name="connsiteX47" fmla="*/ 5366578 w 6053670"/>
              <a:gd name="connsiteY47" fmla="*/ 106010 h 5581866"/>
              <a:gd name="connsiteX48" fmla="*/ 5503997 w 6053670"/>
              <a:gd name="connsiteY48" fmla="*/ 87192 h 5581866"/>
              <a:gd name="connsiteX49" fmla="*/ 5642020 w 6053670"/>
              <a:gd name="connsiteY49" fmla="*/ 68530 h 5581866"/>
              <a:gd name="connsiteX50" fmla="*/ 5779438 w 6053670"/>
              <a:gd name="connsiteY50" fmla="*/ 46733 h 5581866"/>
              <a:gd name="connsiteX51" fmla="*/ 5916251 w 6053670"/>
              <a:gd name="connsiteY51" fmla="*/ 24464 h 558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5581866">
                <a:moveTo>
                  <a:pt x="6053670" y="1098"/>
                </a:moveTo>
                <a:lnTo>
                  <a:pt x="6053670" y="514028"/>
                </a:lnTo>
                <a:lnTo>
                  <a:pt x="6053670" y="1254558"/>
                </a:lnTo>
                <a:lnTo>
                  <a:pt x="6053670" y="5581866"/>
                </a:lnTo>
                <a:lnTo>
                  <a:pt x="0" y="5581866"/>
                </a:lnTo>
                <a:lnTo>
                  <a:pt x="0" y="1249853"/>
                </a:lnTo>
                <a:lnTo>
                  <a:pt x="0" y="514028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0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89" y="227859"/>
                </a:lnTo>
                <a:lnTo>
                  <a:pt x="3875559" y="223938"/>
                </a:lnTo>
                <a:lnTo>
                  <a:pt x="4007529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8ADF14A3-1454-4B74-8B4A-CB197D7A7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11338" y="1881194"/>
            <a:ext cx="3299407" cy="330693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EC19D556-0251-4E87-AE24-890965BAD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004" y="331839"/>
            <a:ext cx="3849329" cy="1622322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tx1"/>
                </a:solidFill>
              </a:rPr>
              <a:t>Party Bag Favours</a:t>
            </a:r>
          </a:p>
        </p:txBody>
      </p:sp>
      <p:sp>
        <p:nvSpPr>
          <p:cNvPr id="30" name="Rectangle 19">
            <a:extLst>
              <a:ext uri="{FF2B5EF4-FFF2-40B4-BE49-F238E27FC236}">
                <a16:creationId xmlns:a16="http://schemas.microsoft.com/office/drawing/2014/main" id="{CBC3C8C6-98E2-45EF-AEFC-30C0DBA0E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00" y="2000301"/>
            <a:ext cx="3849329" cy="3811742"/>
          </a:xfrm>
        </p:spPr>
        <p:txBody>
          <a:bodyPr anchor="ctr">
            <a:noAutofit/>
          </a:bodyPr>
          <a:lstStyle/>
          <a:p>
            <a:r>
              <a:rPr lang="en-IE" sz="2000" dirty="0">
                <a:solidFill>
                  <a:schemeClr val="tx1"/>
                </a:solidFill>
              </a:rPr>
              <a:t>Plastic Toys</a:t>
            </a:r>
          </a:p>
          <a:p>
            <a:endParaRPr lang="en-IE" sz="2000" dirty="0">
              <a:solidFill>
                <a:schemeClr val="tx1"/>
              </a:solidFill>
            </a:endParaRPr>
          </a:p>
          <a:p>
            <a:r>
              <a:rPr lang="en-IE" sz="2000" dirty="0">
                <a:solidFill>
                  <a:schemeClr val="tx1"/>
                </a:solidFill>
              </a:rPr>
              <a:t>More Energy and Pollution</a:t>
            </a:r>
          </a:p>
          <a:p>
            <a:endParaRPr lang="en-IE" sz="2000" dirty="0">
              <a:solidFill>
                <a:schemeClr val="tx1"/>
              </a:solidFill>
            </a:endParaRPr>
          </a:p>
          <a:p>
            <a:r>
              <a:rPr lang="en-IE" sz="2000" dirty="0">
                <a:solidFill>
                  <a:schemeClr val="tx1"/>
                </a:solidFill>
              </a:rPr>
              <a:t>Less than 20% children played with favours for more than a week.</a:t>
            </a:r>
          </a:p>
          <a:p>
            <a:pPr marL="0" indent="0">
              <a:buNone/>
            </a:pPr>
            <a:endParaRPr lang="en-IE" sz="2000" dirty="0">
              <a:solidFill>
                <a:schemeClr val="tx1"/>
              </a:solidFill>
            </a:endParaRPr>
          </a:p>
          <a:p>
            <a:r>
              <a:rPr lang="en-IE" sz="2000" dirty="0">
                <a:solidFill>
                  <a:schemeClr val="tx1"/>
                </a:solidFill>
              </a:rPr>
              <a:t>70% of party bag favours went into rubbish bin after one week</a:t>
            </a:r>
          </a:p>
          <a:p>
            <a:endParaRPr lang="en-IE" sz="2000" dirty="0">
              <a:solidFill>
                <a:schemeClr val="tx1"/>
              </a:solidFill>
            </a:endParaRPr>
          </a:p>
        </p:txBody>
      </p:sp>
      <p:pic>
        <p:nvPicPr>
          <p:cNvPr id="7" name="Picture 6" descr="A close up of a bottle&#10;&#10;Description automatically generated">
            <a:extLst>
              <a:ext uri="{FF2B5EF4-FFF2-40B4-BE49-F238E27FC236}">
                <a16:creationId xmlns:a16="http://schemas.microsoft.com/office/drawing/2014/main" id="{A67A29AF-40F6-4A18-8EDB-88B24FD5D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98" y="645107"/>
            <a:ext cx="2710388" cy="2710388"/>
          </a:xfrm>
          <a:prstGeom prst="rect">
            <a:avLst/>
          </a:prstGeom>
        </p:spPr>
      </p:pic>
      <p:pic>
        <p:nvPicPr>
          <p:cNvPr id="5" name="Picture 4" descr="A picture containing indoor, cup, table, plastic&#10;&#10;Description automatically generated">
            <a:extLst>
              <a:ext uri="{FF2B5EF4-FFF2-40B4-BE49-F238E27FC236}">
                <a16:creationId xmlns:a16="http://schemas.microsoft.com/office/drawing/2014/main" id="{3D595D15-F59B-42B6-A8AA-60CE2D974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52" y="3520086"/>
            <a:ext cx="2710389" cy="271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48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491490-3FB9-40FC-B122-3F41BE99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6" y="973667"/>
            <a:ext cx="2206657" cy="4833745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EBEBEB"/>
                </a:solidFill>
              </a:rPr>
              <a:t>What you can do….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4BF82E-99FB-4A33-B50D-061EC5F4CC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440915"/>
              </p:ext>
            </p:extLst>
          </p:nvPr>
        </p:nvGraphicFramePr>
        <p:xfrm>
          <a:off x="3895725" y="808038"/>
          <a:ext cx="4793456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8060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Party Bag Busters</vt:lpstr>
      <vt:lpstr>Did you know?</vt:lpstr>
      <vt:lpstr>What are party bags made from?</vt:lpstr>
      <vt:lpstr>Party Bag Statistics</vt:lpstr>
      <vt:lpstr>Survey Results</vt:lpstr>
      <vt:lpstr>Party Bag Favours</vt:lpstr>
      <vt:lpstr>What you can do….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Party Bag Busters</dc:title>
  <dc:creator>Kate Liston</dc:creator>
  <cp:lastModifiedBy>Kate Liston</cp:lastModifiedBy>
  <cp:revision>3</cp:revision>
  <dcterms:created xsi:type="dcterms:W3CDTF">2020-01-10T12:30:54Z</dcterms:created>
  <dcterms:modified xsi:type="dcterms:W3CDTF">2020-01-10T12:42:49Z</dcterms:modified>
</cp:coreProperties>
</file>