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4"/>
  </p:sldMasterIdLst>
  <p:notesMasterIdLst>
    <p:notesMasterId r:id="rId36"/>
  </p:notesMasterIdLst>
  <p:sldIdLst>
    <p:sldId id="256" r:id="rId5"/>
    <p:sldId id="257" r:id="rId6"/>
    <p:sldId id="272" r:id="rId7"/>
    <p:sldId id="259" r:id="rId8"/>
    <p:sldId id="270" r:id="rId9"/>
    <p:sldId id="260" r:id="rId10"/>
    <p:sldId id="261" r:id="rId11"/>
    <p:sldId id="269" r:id="rId12"/>
    <p:sldId id="282" r:id="rId13"/>
    <p:sldId id="293" r:id="rId14"/>
    <p:sldId id="290" r:id="rId15"/>
    <p:sldId id="291" r:id="rId16"/>
    <p:sldId id="289" r:id="rId17"/>
    <p:sldId id="262" r:id="rId18"/>
    <p:sldId id="283" r:id="rId19"/>
    <p:sldId id="281" r:id="rId20"/>
    <p:sldId id="284" r:id="rId21"/>
    <p:sldId id="285" r:id="rId22"/>
    <p:sldId id="286" r:id="rId23"/>
    <p:sldId id="287" r:id="rId24"/>
    <p:sldId id="292" r:id="rId25"/>
    <p:sldId id="263" r:id="rId26"/>
    <p:sldId id="264" r:id="rId27"/>
    <p:sldId id="274" r:id="rId28"/>
    <p:sldId id="266" r:id="rId29"/>
    <p:sldId id="267" r:id="rId30"/>
    <p:sldId id="278" r:id="rId31"/>
    <p:sldId id="279" r:id="rId32"/>
    <p:sldId id="280" r:id="rId33"/>
    <p:sldId id="275" r:id="rId34"/>
    <p:sldId id="273" r:id="rId35"/>
  </p:sldIdLst>
  <p:sldSz cx="12192000" cy="6858000"/>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B13"/>
    <a:srgbClr val="96BF0D"/>
    <a:srgbClr val="00764B"/>
    <a:srgbClr val="CF496F"/>
    <a:srgbClr val="009CCA"/>
    <a:srgbClr val="FF9900"/>
    <a:srgbClr val="99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F1B76A-48B4-49D9-A55A-179459A3A7E4}" v="31" dt="2021-09-27T14:36:08.584"/>
    <p1510:client id="{B80EBEEC-2495-40F7-9323-BD38CCA013D3}" v="2" dt="2021-09-28T13:09:37.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1" autoAdjust="0"/>
    <p:restoredTop sz="80146" autoAdjust="0"/>
  </p:normalViewPr>
  <p:slideViewPr>
    <p:cSldViewPr snapToGrid="0">
      <p:cViewPr varScale="1">
        <p:scale>
          <a:sx n="91" d="100"/>
          <a:sy n="91" d="100"/>
        </p:scale>
        <p:origin x="12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hyperlink" Target="http://game-icons.net/delapouite/originals/opened-food-can.html" TargetMode="Externa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4.svg"/><Relationship Id="rId4" Type="http://schemas.openxmlformats.org/officeDocument/2006/relationships/image" Target="../media/image29.svg"/><Relationship Id="rId9" Type="http://schemas.openxmlformats.org/officeDocument/2006/relationships/image" Target="../media/image33.png"/></Relationships>
</file>

<file path=ppt/diagrams/_rels/data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hyperlink" Target="http://game-icons.net/delapouite/originals/opened-food-can.html" TargetMode="Externa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4.svg"/><Relationship Id="rId4" Type="http://schemas.openxmlformats.org/officeDocument/2006/relationships/image" Target="../media/image29.svg"/><Relationship Id="rId9"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086D353-BDD3-4528-86A8-904DEE82F72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BC914AF-54E2-4E12-B3E1-3C1481CF9430}">
      <dgm:prSet/>
      <dgm:spPr/>
      <dgm:t>
        <a:bodyPr/>
        <a:lstStyle/>
        <a:p>
          <a:pPr>
            <a:defRPr cap="all"/>
          </a:pPr>
          <a:r>
            <a:rPr lang="ga-IE" dirty="0"/>
            <a:t>Páipéar = </a:t>
          </a:r>
          <a:endParaRPr lang="en-GB" dirty="0"/>
        </a:p>
        <a:p>
          <a:pPr>
            <a:defRPr cap="all"/>
          </a:pPr>
          <a:r>
            <a:rPr lang="ga-IE" dirty="0"/>
            <a:t>2 </a:t>
          </a:r>
          <a:r>
            <a:rPr lang="en-GB" dirty="0" err="1"/>
            <a:t>seachtain</a:t>
          </a:r>
          <a:endParaRPr lang="en-US" dirty="0"/>
        </a:p>
      </dgm:t>
    </dgm:pt>
    <dgm:pt modelId="{BA8114E0-CE40-4520-B3A5-040AA9D4C250}" type="parTrans" cxnId="{9CD681F8-2CDB-40B0-AC8B-164F304C3872}">
      <dgm:prSet/>
      <dgm:spPr/>
      <dgm:t>
        <a:bodyPr/>
        <a:lstStyle/>
        <a:p>
          <a:endParaRPr lang="en-US"/>
        </a:p>
      </dgm:t>
    </dgm:pt>
    <dgm:pt modelId="{ADA31F82-DAA9-4FE6-9FAF-670D0C5AFFDD}" type="sibTrans" cxnId="{9CD681F8-2CDB-40B0-AC8B-164F304C3872}">
      <dgm:prSet/>
      <dgm:spPr/>
      <dgm:t>
        <a:bodyPr/>
        <a:lstStyle/>
        <a:p>
          <a:endParaRPr lang="en-US"/>
        </a:p>
      </dgm:t>
    </dgm:pt>
    <dgm:pt modelId="{9B70B073-AD50-4192-9998-CD434C1EF8FA}">
      <dgm:prSet/>
      <dgm:spPr/>
      <dgm:t>
        <a:bodyPr/>
        <a:lstStyle/>
        <a:p>
          <a:pPr>
            <a:defRPr cap="all"/>
          </a:pPr>
          <a:r>
            <a:rPr lang="ga-IE" dirty="0"/>
            <a:t>Croí úill= 2 mhí</a:t>
          </a:r>
          <a:endParaRPr lang="en-US" dirty="0"/>
        </a:p>
      </dgm:t>
    </dgm:pt>
    <dgm:pt modelId="{7FFC0100-399C-4D6A-A6BE-AE6B0858D158}" type="parTrans" cxnId="{75F11BD0-489A-47F3-BBDF-364029D6D3F8}">
      <dgm:prSet/>
      <dgm:spPr/>
      <dgm:t>
        <a:bodyPr/>
        <a:lstStyle/>
        <a:p>
          <a:endParaRPr lang="en-US"/>
        </a:p>
      </dgm:t>
    </dgm:pt>
    <dgm:pt modelId="{96958AFE-DFEF-4434-973A-D21AEEC5B4D2}" type="sibTrans" cxnId="{75F11BD0-489A-47F3-BBDF-364029D6D3F8}">
      <dgm:prSet/>
      <dgm:spPr/>
      <dgm:t>
        <a:bodyPr/>
        <a:lstStyle/>
        <a:p>
          <a:endParaRPr lang="en-US"/>
        </a:p>
      </dgm:t>
    </dgm:pt>
    <dgm:pt modelId="{86AADB72-86DA-4C37-954B-CD01DA27AFE7}">
      <dgm:prSet/>
      <dgm:spPr/>
      <dgm:t>
        <a:bodyPr/>
        <a:lstStyle/>
        <a:p>
          <a:pPr>
            <a:defRPr cap="all"/>
          </a:pPr>
          <a:r>
            <a:rPr lang="ga-IE" dirty="0"/>
            <a:t>Cartán bainne = 5 bliana</a:t>
          </a:r>
          <a:endParaRPr lang="en-US" dirty="0"/>
        </a:p>
      </dgm:t>
    </dgm:pt>
    <dgm:pt modelId="{6F006D6D-7AD0-4827-9F1F-EF6791C461B1}" type="parTrans" cxnId="{4C155034-9309-43F9-8D0E-18921150E7C4}">
      <dgm:prSet/>
      <dgm:spPr/>
      <dgm:t>
        <a:bodyPr/>
        <a:lstStyle/>
        <a:p>
          <a:endParaRPr lang="en-US"/>
        </a:p>
      </dgm:t>
    </dgm:pt>
    <dgm:pt modelId="{BAEE362F-CDB2-419E-A341-2D29206A51F6}" type="sibTrans" cxnId="{4C155034-9309-43F9-8D0E-18921150E7C4}">
      <dgm:prSet/>
      <dgm:spPr/>
      <dgm:t>
        <a:bodyPr/>
        <a:lstStyle/>
        <a:p>
          <a:endParaRPr lang="en-US"/>
        </a:p>
      </dgm:t>
    </dgm:pt>
    <dgm:pt modelId="{55ADB543-AB5F-427E-BA6C-3533836CC3F8}">
      <dgm:prSet/>
      <dgm:spPr/>
      <dgm:t>
        <a:bodyPr/>
        <a:lstStyle/>
        <a:p>
          <a:pPr>
            <a:defRPr cap="all"/>
          </a:pPr>
          <a:r>
            <a:rPr lang="ga-IE" dirty="0"/>
            <a:t>Cannaí stáin = </a:t>
          </a:r>
          <a:endParaRPr lang="en-GB" dirty="0"/>
        </a:p>
        <a:p>
          <a:pPr>
            <a:defRPr cap="all"/>
          </a:pPr>
          <a:r>
            <a:rPr lang="ga-IE" dirty="0"/>
            <a:t>50 bliain</a:t>
          </a:r>
          <a:endParaRPr lang="en-US" dirty="0"/>
        </a:p>
      </dgm:t>
    </dgm:pt>
    <dgm:pt modelId="{77289AE8-CF31-489C-B61C-4283155A0E1A}" type="parTrans" cxnId="{C7186924-8FF7-497C-AF79-B7EC82879170}">
      <dgm:prSet/>
      <dgm:spPr/>
      <dgm:t>
        <a:bodyPr/>
        <a:lstStyle/>
        <a:p>
          <a:endParaRPr lang="en-US"/>
        </a:p>
      </dgm:t>
    </dgm:pt>
    <dgm:pt modelId="{8E695D17-E84A-4F01-A8DB-0A5A91E6A2C9}" type="sibTrans" cxnId="{C7186924-8FF7-497C-AF79-B7EC82879170}">
      <dgm:prSet/>
      <dgm:spPr/>
      <dgm:t>
        <a:bodyPr/>
        <a:lstStyle/>
        <a:p>
          <a:endParaRPr lang="en-US"/>
        </a:p>
      </dgm:t>
    </dgm:pt>
    <dgm:pt modelId="{FD4E6D9E-ED8A-4971-B2B0-E92564D8DECD}">
      <dgm:prSet/>
      <dgm:spPr/>
      <dgm:t>
        <a:bodyPr/>
        <a:lstStyle/>
        <a:p>
          <a:pPr>
            <a:defRPr cap="all"/>
          </a:pPr>
          <a:r>
            <a:rPr lang="ga-IE" dirty="0"/>
            <a:t>Plaisteach = </a:t>
          </a:r>
          <a:endParaRPr lang="en-GB" dirty="0"/>
        </a:p>
        <a:p>
          <a:pPr>
            <a:defRPr cap="all"/>
          </a:pPr>
          <a:r>
            <a:rPr lang="ga-IE" dirty="0"/>
            <a:t>450 bliain ar a laghad</a:t>
          </a:r>
          <a:endParaRPr lang="en-US" dirty="0"/>
        </a:p>
      </dgm:t>
    </dgm:pt>
    <dgm:pt modelId="{67E79F37-747C-46F9-9867-68779BC1F7EF}" type="parTrans" cxnId="{21C55728-EEBC-412D-9EE8-B54255387A31}">
      <dgm:prSet/>
      <dgm:spPr/>
      <dgm:t>
        <a:bodyPr/>
        <a:lstStyle/>
        <a:p>
          <a:endParaRPr lang="en-US"/>
        </a:p>
      </dgm:t>
    </dgm:pt>
    <dgm:pt modelId="{21147A88-7D60-4017-9E4B-4D4DE710A330}" type="sibTrans" cxnId="{21C55728-EEBC-412D-9EE8-B54255387A31}">
      <dgm:prSet/>
      <dgm:spPr/>
      <dgm:t>
        <a:bodyPr/>
        <a:lstStyle/>
        <a:p>
          <a:endParaRPr lang="en-US"/>
        </a:p>
      </dgm:t>
    </dgm:pt>
    <dgm:pt modelId="{20B16513-E70F-4637-B5AA-7A7A094AA094}" type="pres">
      <dgm:prSet presAssocID="{A086D353-BDD3-4528-86A8-904DEE82F723}" presName="root" presStyleCnt="0">
        <dgm:presLayoutVars>
          <dgm:dir/>
          <dgm:resizeHandles val="exact"/>
        </dgm:presLayoutVars>
      </dgm:prSet>
      <dgm:spPr/>
    </dgm:pt>
    <dgm:pt modelId="{5E3EAA3C-2021-4EAE-B8DC-1B817EB7A83E}" type="pres">
      <dgm:prSet presAssocID="{4BC914AF-54E2-4E12-B3E1-3C1481CF9430}" presName="compNode" presStyleCnt="0"/>
      <dgm:spPr/>
    </dgm:pt>
    <dgm:pt modelId="{71A3C989-FCDB-426C-9B15-367C275CCF35}" type="pres">
      <dgm:prSet presAssocID="{4BC914AF-54E2-4E12-B3E1-3C1481CF9430}" presName="iconBgRect" presStyleLbl="bgShp" presStyleIdx="0" presStyleCnt="5"/>
      <dgm:spPr/>
    </dgm:pt>
    <dgm:pt modelId="{3563BDE0-34FE-454A-8A91-CB4FFF905167}" type="pres">
      <dgm:prSet presAssocID="{4BC914AF-54E2-4E12-B3E1-3C1481CF943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ad"/>
        </a:ext>
      </dgm:extLst>
    </dgm:pt>
    <dgm:pt modelId="{7C7CB3A9-8998-441B-8104-86F95FEE4E01}" type="pres">
      <dgm:prSet presAssocID="{4BC914AF-54E2-4E12-B3E1-3C1481CF9430}" presName="spaceRect" presStyleCnt="0"/>
      <dgm:spPr/>
    </dgm:pt>
    <dgm:pt modelId="{FD85C6A7-02B3-474C-92C6-D1FF37B90139}" type="pres">
      <dgm:prSet presAssocID="{4BC914AF-54E2-4E12-B3E1-3C1481CF9430}" presName="textRect" presStyleLbl="revTx" presStyleIdx="0" presStyleCnt="5">
        <dgm:presLayoutVars>
          <dgm:chMax val="1"/>
          <dgm:chPref val="1"/>
        </dgm:presLayoutVars>
      </dgm:prSet>
      <dgm:spPr/>
    </dgm:pt>
    <dgm:pt modelId="{05761031-31DC-4FB6-8C10-3408A3FCD824}" type="pres">
      <dgm:prSet presAssocID="{ADA31F82-DAA9-4FE6-9FAF-670D0C5AFFDD}" presName="sibTrans" presStyleCnt="0"/>
      <dgm:spPr/>
    </dgm:pt>
    <dgm:pt modelId="{C94715D0-3562-419B-8EF8-2A0B0F5559AD}" type="pres">
      <dgm:prSet presAssocID="{9B70B073-AD50-4192-9998-CD434C1EF8FA}" presName="compNode" presStyleCnt="0"/>
      <dgm:spPr/>
    </dgm:pt>
    <dgm:pt modelId="{AD79BA3D-7C8F-4D5B-8CE7-422E614F618C}" type="pres">
      <dgm:prSet presAssocID="{9B70B073-AD50-4192-9998-CD434C1EF8FA}" presName="iconBgRect" presStyleLbl="bgShp" presStyleIdx="1" presStyleCnt="5"/>
      <dgm:spPr/>
    </dgm:pt>
    <dgm:pt modelId="{035A7EB1-0921-4E19-9645-93E1DFACF5F8}" type="pres">
      <dgm:prSet presAssocID="{9B70B073-AD50-4192-9998-CD434C1EF8FA}"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pple"/>
        </a:ext>
      </dgm:extLst>
    </dgm:pt>
    <dgm:pt modelId="{F348211A-9FBB-405C-9518-BECD92A23737}" type="pres">
      <dgm:prSet presAssocID="{9B70B073-AD50-4192-9998-CD434C1EF8FA}" presName="spaceRect" presStyleCnt="0"/>
      <dgm:spPr/>
    </dgm:pt>
    <dgm:pt modelId="{6F4B2AFA-7A3F-4AC2-BD6A-BDC8E6EAB114}" type="pres">
      <dgm:prSet presAssocID="{9B70B073-AD50-4192-9998-CD434C1EF8FA}" presName="textRect" presStyleLbl="revTx" presStyleIdx="1" presStyleCnt="5">
        <dgm:presLayoutVars>
          <dgm:chMax val="1"/>
          <dgm:chPref val="1"/>
        </dgm:presLayoutVars>
      </dgm:prSet>
      <dgm:spPr/>
    </dgm:pt>
    <dgm:pt modelId="{C4F43732-B903-485F-AB66-F8AD40A415AF}" type="pres">
      <dgm:prSet presAssocID="{96958AFE-DFEF-4434-973A-D21AEEC5B4D2}" presName="sibTrans" presStyleCnt="0"/>
      <dgm:spPr/>
    </dgm:pt>
    <dgm:pt modelId="{73847585-D020-45E2-9D71-F88DD7412757}" type="pres">
      <dgm:prSet presAssocID="{86AADB72-86DA-4C37-954B-CD01DA27AFE7}" presName="compNode" presStyleCnt="0"/>
      <dgm:spPr/>
    </dgm:pt>
    <dgm:pt modelId="{CD1E916D-D2BD-4CDD-95DE-704D2C006BC9}" type="pres">
      <dgm:prSet presAssocID="{86AADB72-86DA-4C37-954B-CD01DA27AFE7}" presName="iconBgRect" presStyleLbl="bgShp" presStyleIdx="2" presStyleCnt="5"/>
      <dgm:spPr/>
    </dgm:pt>
    <dgm:pt modelId="{920B509D-90F7-4E42-947A-DD32037ABF4C}" type="pres">
      <dgm:prSet presAssocID="{86AADB72-86DA-4C37-954B-CD01DA27AFE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w"/>
        </a:ext>
      </dgm:extLst>
    </dgm:pt>
    <dgm:pt modelId="{428975D5-FC61-4F99-B4D9-9A13CB6DC4B1}" type="pres">
      <dgm:prSet presAssocID="{86AADB72-86DA-4C37-954B-CD01DA27AFE7}" presName="spaceRect" presStyleCnt="0"/>
      <dgm:spPr/>
    </dgm:pt>
    <dgm:pt modelId="{BF222F2A-7A62-4A5E-BB0E-C612EB893047}" type="pres">
      <dgm:prSet presAssocID="{86AADB72-86DA-4C37-954B-CD01DA27AFE7}" presName="textRect" presStyleLbl="revTx" presStyleIdx="2" presStyleCnt="5">
        <dgm:presLayoutVars>
          <dgm:chMax val="1"/>
          <dgm:chPref val="1"/>
        </dgm:presLayoutVars>
      </dgm:prSet>
      <dgm:spPr/>
    </dgm:pt>
    <dgm:pt modelId="{BFAD6805-B167-4C2A-9CEB-F1115997B9AD}" type="pres">
      <dgm:prSet presAssocID="{BAEE362F-CDB2-419E-A341-2D29206A51F6}" presName="sibTrans" presStyleCnt="0"/>
      <dgm:spPr/>
    </dgm:pt>
    <dgm:pt modelId="{55AA0E58-6603-4D4D-B54B-A184753917DE}" type="pres">
      <dgm:prSet presAssocID="{55ADB543-AB5F-427E-BA6C-3533836CC3F8}" presName="compNode" presStyleCnt="0"/>
      <dgm:spPr/>
    </dgm:pt>
    <dgm:pt modelId="{4D2138AC-2931-43ED-B295-929C626D47F0}" type="pres">
      <dgm:prSet presAssocID="{55ADB543-AB5F-427E-BA6C-3533836CC3F8}" presName="iconBgRect" presStyleLbl="bgShp" presStyleIdx="3" presStyleCnt="5"/>
      <dgm:spPr/>
    </dgm:pt>
    <dgm:pt modelId="{A1CFC977-B6A9-4B82-A26B-572C804F42AE}" type="pres">
      <dgm:prSet presAssocID="{55ADB543-AB5F-427E-BA6C-3533836CC3F8}"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a:blipFill>
        <a:ln>
          <a:noFill/>
        </a:ln>
      </dgm:spPr>
    </dgm:pt>
    <dgm:pt modelId="{317F34F2-A351-4E5C-9ADA-00D7B7A44419}" type="pres">
      <dgm:prSet presAssocID="{55ADB543-AB5F-427E-BA6C-3533836CC3F8}" presName="spaceRect" presStyleCnt="0"/>
      <dgm:spPr/>
    </dgm:pt>
    <dgm:pt modelId="{354312F9-36D0-42AE-94D9-87500BA0B4E2}" type="pres">
      <dgm:prSet presAssocID="{55ADB543-AB5F-427E-BA6C-3533836CC3F8}" presName="textRect" presStyleLbl="revTx" presStyleIdx="3" presStyleCnt="5">
        <dgm:presLayoutVars>
          <dgm:chMax val="1"/>
          <dgm:chPref val="1"/>
        </dgm:presLayoutVars>
      </dgm:prSet>
      <dgm:spPr/>
    </dgm:pt>
    <dgm:pt modelId="{A6CDCABB-8BD5-4B42-8CF1-AEDABA19FC75}" type="pres">
      <dgm:prSet presAssocID="{8E695D17-E84A-4F01-A8DB-0A5A91E6A2C9}" presName="sibTrans" presStyleCnt="0"/>
      <dgm:spPr/>
    </dgm:pt>
    <dgm:pt modelId="{087A10B4-238B-4249-B0BC-91802AD7C200}" type="pres">
      <dgm:prSet presAssocID="{FD4E6D9E-ED8A-4971-B2B0-E92564D8DECD}" presName="compNode" presStyleCnt="0"/>
      <dgm:spPr/>
    </dgm:pt>
    <dgm:pt modelId="{CEF2AB99-6A30-49EC-9D03-F909BFB1DE32}" type="pres">
      <dgm:prSet presAssocID="{FD4E6D9E-ED8A-4971-B2B0-E92564D8DECD}" presName="iconBgRect" presStyleLbl="bgShp" presStyleIdx="4" presStyleCnt="5"/>
      <dgm:spPr/>
    </dgm:pt>
    <dgm:pt modelId="{C85777AF-92B5-43FC-8939-44AB6E4441D3}" type="pres">
      <dgm:prSet presAssocID="{FD4E6D9E-ED8A-4971-B2B0-E92564D8DECD}"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andy"/>
        </a:ext>
      </dgm:extLst>
    </dgm:pt>
    <dgm:pt modelId="{156C8A01-DE26-4EFD-A64D-0A86DA4787EC}" type="pres">
      <dgm:prSet presAssocID="{FD4E6D9E-ED8A-4971-B2B0-E92564D8DECD}" presName="spaceRect" presStyleCnt="0"/>
      <dgm:spPr/>
    </dgm:pt>
    <dgm:pt modelId="{289BC224-8A9F-46D3-98D3-1B45BB958124}" type="pres">
      <dgm:prSet presAssocID="{FD4E6D9E-ED8A-4971-B2B0-E92564D8DECD}" presName="textRect" presStyleLbl="revTx" presStyleIdx="4" presStyleCnt="5">
        <dgm:presLayoutVars>
          <dgm:chMax val="1"/>
          <dgm:chPref val="1"/>
        </dgm:presLayoutVars>
      </dgm:prSet>
      <dgm:spPr/>
    </dgm:pt>
  </dgm:ptLst>
  <dgm:cxnLst>
    <dgm:cxn modelId="{C7186924-8FF7-497C-AF79-B7EC82879170}" srcId="{A086D353-BDD3-4528-86A8-904DEE82F723}" destId="{55ADB543-AB5F-427E-BA6C-3533836CC3F8}" srcOrd="3" destOrd="0" parTransId="{77289AE8-CF31-489C-B61C-4283155A0E1A}" sibTransId="{8E695D17-E84A-4F01-A8DB-0A5A91E6A2C9}"/>
    <dgm:cxn modelId="{21C55728-EEBC-412D-9EE8-B54255387A31}" srcId="{A086D353-BDD3-4528-86A8-904DEE82F723}" destId="{FD4E6D9E-ED8A-4971-B2B0-E92564D8DECD}" srcOrd="4" destOrd="0" parTransId="{67E79F37-747C-46F9-9867-68779BC1F7EF}" sibTransId="{21147A88-7D60-4017-9E4B-4D4DE710A330}"/>
    <dgm:cxn modelId="{374B9F31-41BE-4DC7-BE64-DA5AE3A366E7}" type="presOf" srcId="{86AADB72-86DA-4C37-954B-CD01DA27AFE7}" destId="{BF222F2A-7A62-4A5E-BB0E-C612EB893047}" srcOrd="0" destOrd="0" presId="urn:microsoft.com/office/officeart/2018/5/layout/IconCircleLabelList"/>
    <dgm:cxn modelId="{4C155034-9309-43F9-8D0E-18921150E7C4}" srcId="{A086D353-BDD3-4528-86A8-904DEE82F723}" destId="{86AADB72-86DA-4C37-954B-CD01DA27AFE7}" srcOrd="2" destOrd="0" parTransId="{6F006D6D-7AD0-4827-9F1F-EF6791C461B1}" sibTransId="{BAEE362F-CDB2-419E-A341-2D29206A51F6}"/>
    <dgm:cxn modelId="{2A7B4E8C-F7FB-4902-8C0F-28E0297CE43F}" type="presOf" srcId="{4BC914AF-54E2-4E12-B3E1-3C1481CF9430}" destId="{FD85C6A7-02B3-474C-92C6-D1FF37B90139}" srcOrd="0" destOrd="0" presId="urn:microsoft.com/office/officeart/2018/5/layout/IconCircleLabelList"/>
    <dgm:cxn modelId="{39EC4F8C-0487-48AC-9086-E0CCD15F6F02}" type="presOf" srcId="{9B70B073-AD50-4192-9998-CD434C1EF8FA}" destId="{6F4B2AFA-7A3F-4AC2-BD6A-BDC8E6EAB114}" srcOrd="0" destOrd="0" presId="urn:microsoft.com/office/officeart/2018/5/layout/IconCircleLabelList"/>
    <dgm:cxn modelId="{44C84C95-7135-4BA4-85A3-1FBC0CF4FF83}" type="presOf" srcId="{FD4E6D9E-ED8A-4971-B2B0-E92564D8DECD}" destId="{289BC224-8A9F-46D3-98D3-1B45BB958124}" srcOrd="0" destOrd="0" presId="urn:microsoft.com/office/officeart/2018/5/layout/IconCircleLabelList"/>
    <dgm:cxn modelId="{B8DFA0A7-ED32-4C16-AC92-FFBA7D8FD063}" type="presOf" srcId="{A086D353-BDD3-4528-86A8-904DEE82F723}" destId="{20B16513-E70F-4637-B5AA-7A7A094AA094}" srcOrd="0" destOrd="0" presId="urn:microsoft.com/office/officeart/2018/5/layout/IconCircleLabelList"/>
    <dgm:cxn modelId="{682DCCB9-B20D-4243-8FBF-CD1A67751BEE}" type="presOf" srcId="{55ADB543-AB5F-427E-BA6C-3533836CC3F8}" destId="{354312F9-36D0-42AE-94D9-87500BA0B4E2}" srcOrd="0" destOrd="0" presId="urn:microsoft.com/office/officeart/2018/5/layout/IconCircleLabelList"/>
    <dgm:cxn modelId="{75F11BD0-489A-47F3-BBDF-364029D6D3F8}" srcId="{A086D353-BDD3-4528-86A8-904DEE82F723}" destId="{9B70B073-AD50-4192-9998-CD434C1EF8FA}" srcOrd="1" destOrd="0" parTransId="{7FFC0100-399C-4D6A-A6BE-AE6B0858D158}" sibTransId="{96958AFE-DFEF-4434-973A-D21AEEC5B4D2}"/>
    <dgm:cxn modelId="{9CD681F8-2CDB-40B0-AC8B-164F304C3872}" srcId="{A086D353-BDD3-4528-86A8-904DEE82F723}" destId="{4BC914AF-54E2-4E12-B3E1-3C1481CF9430}" srcOrd="0" destOrd="0" parTransId="{BA8114E0-CE40-4520-B3A5-040AA9D4C250}" sibTransId="{ADA31F82-DAA9-4FE6-9FAF-670D0C5AFFDD}"/>
    <dgm:cxn modelId="{2D9A4322-C03D-4289-A1ED-0AF430ACF892}" type="presParOf" srcId="{20B16513-E70F-4637-B5AA-7A7A094AA094}" destId="{5E3EAA3C-2021-4EAE-B8DC-1B817EB7A83E}" srcOrd="0" destOrd="0" presId="urn:microsoft.com/office/officeart/2018/5/layout/IconCircleLabelList"/>
    <dgm:cxn modelId="{52D4125C-633D-4EAF-A280-AA524F67D4D7}" type="presParOf" srcId="{5E3EAA3C-2021-4EAE-B8DC-1B817EB7A83E}" destId="{71A3C989-FCDB-426C-9B15-367C275CCF35}" srcOrd="0" destOrd="0" presId="urn:microsoft.com/office/officeart/2018/5/layout/IconCircleLabelList"/>
    <dgm:cxn modelId="{473CEABA-6DC2-43E5-A42F-0CBB28CB2C4B}" type="presParOf" srcId="{5E3EAA3C-2021-4EAE-B8DC-1B817EB7A83E}" destId="{3563BDE0-34FE-454A-8A91-CB4FFF905167}" srcOrd="1" destOrd="0" presId="urn:microsoft.com/office/officeart/2018/5/layout/IconCircleLabelList"/>
    <dgm:cxn modelId="{B99DACF4-1EAA-454D-86CE-B100787FE94A}" type="presParOf" srcId="{5E3EAA3C-2021-4EAE-B8DC-1B817EB7A83E}" destId="{7C7CB3A9-8998-441B-8104-86F95FEE4E01}" srcOrd="2" destOrd="0" presId="urn:microsoft.com/office/officeart/2018/5/layout/IconCircleLabelList"/>
    <dgm:cxn modelId="{B4E6B5F0-6557-43F2-985A-CE53B26EAC62}" type="presParOf" srcId="{5E3EAA3C-2021-4EAE-B8DC-1B817EB7A83E}" destId="{FD85C6A7-02B3-474C-92C6-D1FF37B90139}" srcOrd="3" destOrd="0" presId="urn:microsoft.com/office/officeart/2018/5/layout/IconCircleLabelList"/>
    <dgm:cxn modelId="{7644F11C-B10C-428D-A2D0-18ABCBF7E657}" type="presParOf" srcId="{20B16513-E70F-4637-B5AA-7A7A094AA094}" destId="{05761031-31DC-4FB6-8C10-3408A3FCD824}" srcOrd="1" destOrd="0" presId="urn:microsoft.com/office/officeart/2018/5/layout/IconCircleLabelList"/>
    <dgm:cxn modelId="{5C21E0B1-13BB-4A69-9BAC-354E77CAE489}" type="presParOf" srcId="{20B16513-E70F-4637-B5AA-7A7A094AA094}" destId="{C94715D0-3562-419B-8EF8-2A0B0F5559AD}" srcOrd="2" destOrd="0" presId="urn:microsoft.com/office/officeart/2018/5/layout/IconCircleLabelList"/>
    <dgm:cxn modelId="{82C82A5B-EA09-49FA-9C4C-A3944301DFBC}" type="presParOf" srcId="{C94715D0-3562-419B-8EF8-2A0B0F5559AD}" destId="{AD79BA3D-7C8F-4D5B-8CE7-422E614F618C}" srcOrd="0" destOrd="0" presId="urn:microsoft.com/office/officeart/2018/5/layout/IconCircleLabelList"/>
    <dgm:cxn modelId="{E2498998-AFB3-4ADC-BE5E-322F5833168F}" type="presParOf" srcId="{C94715D0-3562-419B-8EF8-2A0B0F5559AD}" destId="{035A7EB1-0921-4E19-9645-93E1DFACF5F8}" srcOrd="1" destOrd="0" presId="urn:microsoft.com/office/officeart/2018/5/layout/IconCircleLabelList"/>
    <dgm:cxn modelId="{217D22D9-F71E-4407-925E-B4BDD10A4161}" type="presParOf" srcId="{C94715D0-3562-419B-8EF8-2A0B0F5559AD}" destId="{F348211A-9FBB-405C-9518-BECD92A23737}" srcOrd="2" destOrd="0" presId="urn:microsoft.com/office/officeart/2018/5/layout/IconCircleLabelList"/>
    <dgm:cxn modelId="{0773C4CA-2EE6-4078-A017-9B6802CC1D70}" type="presParOf" srcId="{C94715D0-3562-419B-8EF8-2A0B0F5559AD}" destId="{6F4B2AFA-7A3F-4AC2-BD6A-BDC8E6EAB114}" srcOrd="3" destOrd="0" presId="urn:microsoft.com/office/officeart/2018/5/layout/IconCircleLabelList"/>
    <dgm:cxn modelId="{03A2380F-B58B-45CD-A733-390A6AA67A68}" type="presParOf" srcId="{20B16513-E70F-4637-B5AA-7A7A094AA094}" destId="{C4F43732-B903-485F-AB66-F8AD40A415AF}" srcOrd="3" destOrd="0" presId="urn:microsoft.com/office/officeart/2018/5/layout/IconCircleLabelList"/>
    <dgm:cxn modelId="{054EEAD1-630D-47B9-8147-2AE257B58B17}" type="presParOf" srcId="{20B16513-E70F-4637-B5AA-7A7A094AA094}" destId="{73847585-D020-45E2-9D71-F88DD7412757}" srcOrd="4" destOrd="0" presId="urn:microsoft.com/office/officeart/2018/5/layout/IconCircleLabelList"/>
    <dgm:cxn modelId="{BBEC0A64-C000-4F98-A4FA-1957F0F179C8}" type="presParOf" srcId="{73847585-D020-45E2-9D71-F88DD7412757}" destId="{CD1E916D-D2BD-4CDD-95DE-704D2C006BC9}" srcOrd="0" destOrd="0" presId="urn:microsoft.com/office/officeart/2018/5/layout/IconCircleLabelList"/>
    <dgm:cxn modelId="{CA2CA702-3A93-4A9F-BF87-D83B9E473198}" type="presParOf" srcId="{73847585-D020-45E2-9D71-F88DD7412757}" destId="{920B509D-90F7-4E42-947A-DD32037ABF4C}" srcOrd="1" destOrd="0" presId="urn:microsoft.com/office/officeart/2018/5/layout/IconCircleLabelList"/>
    <dgm:cxn modelId="{6F5F7F38-A117-48BB-A680-8F534E6A99EA}" type="presParOf" srcId="{73847585-D020-45E2-9D71-F88DD7412757}" destId="{428975D5-FC61-4F99-B4D9-9A13CB6DC4B1}" srcOrd="2" destOrd="0" presId="urn:microsoft.com/office/officeart/2018/5/layout/IconCircleLabelList"/>
    <dgm:cxn modelId="{5D82ADDC-D38A-430E-B276-CFC118699E82}" type="presParOf" srcId="{73847585-D020-45E2-9D71-F88DD7412757}" destId="{BF222F2A-7A62-4A5E-BB0E-C612EB893047}" srcOrd="3" destOrd="0" presId="urn:microsoft.com/office/officeart/2018/5/layout/IconCircleLabelList"/>
    <dgm:cxn modelId="{F769D9DE-D636-48C4-B186-87820A7954B9}" type="presParOf" srcId="{20B16513-E70F-4637-B5AA-7A7A094AA094}" destId="{BFAD6805-B167-4C2A-9CEB-F1115997B9AD}" srcOrd="5" destOrd="0" presId="urn:microsoft.com/office/officeart/2018/5/layout/IconCircleLabelList"/>
    <dgm:cxn modelId="{540F74C7-7028-46E2-BD10-C868967242DE}" type="presParOf" srcId="{20B16513-E70F-4637-B5AA-7A7A094AA094}" destId="{55AA0E58-6603-4D4D-B54B-A184753917DE}" srcOrd="6" destOrd="0" presId="urn:microsoft.com/office/officeart/2018/5/layout/IconCircleLabelList"/>
    <dgm:cxn modelId="{9021A93E-4AEF-47ED-ADD3-497E449BCA0B}" type="presParOf" srcId="{55AA0E58-6603-4D4D-B54B-A184753917DE}" destId="{4D2138AC-2931-43ED-B295-929C626D47F0}" srcOrd="0" destOrd="0" presId="urn:microsoft.com/office/officeart/2018/5/layout/IconCircleLabelList"/>
    <dgm:cxn modelId="{B2AE7141-2174-4765-BD2F-84A355CE678A}" type="presParOf" srcId="{55AA0E58-6603-4D4D-B54B-A184753917DE}" destId="{A1CFC977-B6A9-4B82-A26B-572C804F42AE}" srcOrd="1" destOrd="0" presId="urn:microsoft.com/office/officeart/2018/5/layout/IconCircleLabelList"/>
    <dgm:cxn modelId="{7E310863-9398-4AD8-B15F-85D8C732839E}" type="presParOf" srcId="{55AA0E58-6603-4D4D-B54B-A184753917DE}" destId="{317F34F2-A351-4E5C-9ADA-00D7B7A44419}" srcOrd="2" destOrd="0" presId="urn:microsoft.com/office/officeart/2018/5/layout/IconCircleLabelList"/>
    <dgm:cxn modelId="{BEDE9BC2-50FC-4BE2-8D96-DADE04DCD8D9}" type="presParOf" srcId="{55AA0E58-6603-4D4D-B54B-A184753917DE}" destId="{354312F9-36D0-42AE-94D9-87500BA0B4E2}" srcOrd="3" destOrd="0" presId="urn:microsoft.com/office/officeart/2018/5/layout/IconCircleLabelList"/>
    <dgm:cxn modelId="{A5A260E2-DA28-488F-A11C-47F2E3337574}" type="presParOf" srcId="{20B16513-E70F-4637-B5AA-7A7A094AA094}" destId="{A6CDCABB-8BD5-4B42-8CF1-AEDABA19FC75}" srcOrd="7" destOrd="0" presId="urn:microsoft.com/office/officeart/2018/5/layout/IconCircleLabelList"/>
    <dgm:cxn modelId="{FCCFF610-E41D-4400-B50D-96846B5412A0}" type="presParOf" srcId="{20B16513-E70F-4637-B5AA-7A7A094AA094}" destId="{087A10B4-238B-4249-B0BC-91802AD7C200}" srcOrd="8" destOrd="0" presId="urn:microsoft.com/office/officeart/2018/5/layout/IconCircleLabelList"/>
    <dgm:cxn modelId="{C04EDEF5-1940-4D62-885F-0C3D95F99A83}" type="presParOf" srcId="{087A10B4-238B-4249-B0BC-91802AD7C200}" destId="{CEF2AB99-6A30-49EC-9D03-F909BFB1DE32}" srcOrd="0" destOrd="0" presId="urn:microsoft.com/office/officeart/2018/5/layout/IconCircleLabelList"/>
    <dgm:cxn modelId="{ED503B4F-52E7-426E-A9E1-E56B5CAB8660}" type="presParOf" srcId="{087A10B4-238B-4249-B0BC-91802AD7C200}" destId="{C85777AF-92B5-43FC-8939-44AB6E4441D3}" srcOrd="1" destOrd="0" presId="urn:microsoft.com/office/officeart/2018/5/layout/IconCircleLabelList"/>
    <dgm:cxn modelId="{D90265DE-4485-4D81-B065-CA3F1FA69D51}" type="presParOf" srcId="{087A10B4-238B-4249-B0BC-91802AD7C200}" destId="{156C8A01-DE26-4EFD-A64D-0A86DA4787EC}" srcOrd="2" destOrd="0" presId="urn:microsoft.com/office/officeart/2018/5/layout/IconCircleLabelList"/>
    <dgm:cxn modelId="{3FF40269-7349-42BA-8A44-15234D998A45}" type="presParOf" srcId="{087A10B4-238B-4249-B0BC-91802AD7C200}" destId="{289BC224-8A9F-46D3-98D3-1B45BB95812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99C711-4A55-42FE-84BA-B0534BE8AE7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999A790-1105-461C-8301-F06085C0557B}">
      <dgm:prSet/>
      <dgm:spPr/>
      <dgm:t>
        <a:bodyPr/>
        <a:lstStyle/>
        <a:p>
          <a:r>
            <a:rPr lang="ga-IE" b="1" dirty="0"/>
            <a:t>1.</a:t>
          </a:r>
          <a:r>
            <a:rPr lang="ga-IE" dirty="0"/>
            <a:t> Bailítear buidéil phlaisteacha atá le hathchúrsáil ó bhainc buidéal nó ó do bhoscaí athchúrsála.</a:t>
          </a:r>
          <a:endParaRPr lang="en-US" dirty="0"/>
        </a:p>
      </dgm:t>
    </dgm:pt>
    <dgm:pt modelId="{482BD389-8AC5-41E3-B897-3FDDF8CAAD0F}" type="parTrans" cxnId="{B2389BAF-06A8-4EB2-A907-C9671321972C}">
      <dgm:prSet/>
      <dgm:spPr/>
      <dgm:t>
        <a:bodyPr/>
        <a:lstStyle/>
        <a:p>
          <a:endParaRPr lang="en-US"/>
        </a:p>
      </dgm:t>
    </dgm:pt>
    <dgm:pt modelId="{D3BED4A3-2382-4CFB-8346-AA828B6946CB}" type="sibTrans" cxnId="{B2389BAF-06A8-4EB2-A907-C9671321972C}">
      <dgm:prSet/>
      <dgm:spPr/>
      <dgm:t>
        <a:bodyPr/>
        <a:lstStyle/>
        <a:p>
          <a:endParaRPr lang="en-US"/>
        </a:p>
      </dgm:t>
    </dgm:pt>
    <dgm:pt modelId="{FE500219-F676-4699-B2EA-8C5BA367870C}">
      <dgm:prSet/>
      <dgm:spPr/>
      <dgm:t>
        <a:bodyPr/>
        <a:lstStyle/>
        <a:p>
          <a:r>
            <a:rPr lang="ga-IE" b="1" dirty="0"/>
            <a:t>2.</a:t>
          </a:r>
          <a:r>
            <a:rPr lang="ga-IE" dirty="0"/>
            <a:t> Tugtar na buidéil chuig saoráid sórtála i dtrucailí, áit a mbrúitear le chéile ina mbloic mhóra iad.</a:t>
          </a:r>
          <a:endParaRPr lang="en-US" dirty="0"/>
        </a:p>
      </dgm:t>
    </dgm:pt>
    <dgm:pt modelId="{D7AC9B1A-CB1C-408F-9419-60624A6AF8D9}" type="parTrans" cxnId="{50178887-D85B-4032-818F-7E72515FF97E}">
      <dgm:prSet/>
      <dgm:spPr/>
      <dgm:t>
        <a:bodyPr/>
        <a:lstStyle/>
        <a:p>
          <a:endParaRPr lang="en-US"/>
        </a:p>
      </dgm:t>
    </dgm:pt>
    <dgm:pt modelId="{53A59E90-9A9B-40A0-94A6-F4B18894AA25}" type="sibTrans" cxnId="{50178887-D85B-4032-818F-7E72515FF97E}">
      <dgm:prSet/>
      <dgm:spPr/>
      <dgm:t>
        <a:bodyPr/>
        <a:lstStyle/>
        <a:p>
          <a:endParaRPr lang="en-US"/>
        </a:p>
      </dgm:t>
    </dgm:pt>
    <dgm:pt modelId="{EAE72827-5248-4780-B4E3-4F9C2166AE8D}">
      <dgm:prSet/>
      <dgm:spPr/>
      <dgm:t>
        <a:bodyPr/>
        <a:lstStyle/>
        <a:p>
          <a:r>
            <a:rPr lang="ga-IE" b="1" dirty="0"/>
            <a:t>3.</a:t>
          </a:r>
          <a:r>
            <a:rPr lang="ga-IE" dirty="0"/>
            <a:t> Tógtar na bloic chuig monarcha ansin, áit a ngearrtar suas ina gcalóga beaga iad – cosúil le calóga arbhair beaga ildaite.</a:t>
          </a:r>
          <a:endParaRPr lang="en-US" dirty="0"/>
        </a:p>
      </dgm:t>
    </dgm:pt>
    <dgm:pt modelId="{E9A57BAA-615B-4EF2-A2F2-D5904F8FF2A2}" type="parTrans" cxnId="{24B9F7E9-8E81-4DC6-A0EF-179AC84FA30F}">
      <dgm:prSet/>
      <dgm:spPr/>
      <dgm:t>
        <a:bodyPr/>
        <a:lstStyle/>
        <a:p>
          <a:endParaRPr lang="en-US"/>
        </a:p>
      </dgm:t>
    </dgm:pt>
    <dgm:pt modelId="{FD31D0DD-6B42-4AC9-8AB2-811821EB5596}" type="sibTrans" cxnId="{24B9F7E9-8E81-4DC6-A0EF-179AC84FA30F}">
      <dgm:prSet/>
      <dgm:spPr/>
      <dgm:t>
        <a:bodyPr/>
        <a:lstStyle/>
        <a:p>
          <a:endParaRPr lang="en-US"/>
        </a:p>
      </dgm:t>
    </dgm:pt>
    <dgm:pt modelId="{9D088839-E04E-4AB6-AB77-3B542528B9B7}">
      <dgm:prSet/>
      <dgm:spPr/>
      <dgm:t>
        <a:bodyPr/>
        <a:lstStyle/>
        <a:p>
          <a:r>
            <a:rPr lang="ga-IE" b="1" dirty="0"/>
            <a:t>4.</a:t>
          </a:r>
          <a:r>
            <a:rPr lang="ga-IE" dirty="0"/>
            <a:t> Déantar na calóga a ní agus a thriomú, agus ansin tugtar ar shiúl iad lena leá agus le rudaí plaisteacha nua a dhéanamh astu.</a:t>
          </a:r>
          <a:endParaRPr lang="en-US" dirty="0"/>
        </a:p>
      </dgm:t>
    </dgm:pt>
    <dgm:pt modelId="{21444FB3-6CDD-4D79-9DC4-BBDBDFF84B38}" type="parTrans" cxnId="{E9D7ED2E-698A-4C3F-8B70-B217D3C4FBE9}">
      <dgm:prSet/>
      <dgm:spPr/>
      <dgm:t>
        <a:bodyPr/>
        <a:lstStyle/>
        <a:p>
          <a:endParaRPr lang="en-US"/>
        </a:p>
      </dgm:t>
    </dgm:pt>
    <dgm:pt modelId="{3DEF020C-5FAF-4726-BE70-A3BB6EE9602E}" type="sibTrans" cxnId="{E9D7ED2E-698A-4C3F-8B70-B217D3C4FBE9}">
      <dgm:prSet/>
      <dgm:spPr/>
      <dgm:t>
        <a:bodyPr/>
        <a:lstStyle/>
        <a:p>
          <a:endParaRPr lang="en-US"/>
        </a:p>
      </dgm:t>
    </dgm:pt>
    <dgm:pt modelId="{DCD2447A-4FC8-4ECC-B46F-D1B227595BD1}" type="pres">
      <dgm:prSet presAssocID="{C499C711-4A55-42FE-84BA-B0534BE8AE7C}" presName="root" presStyleCnt="0">
        <dgm:presLayoutVars>
          <dgm:dir/>
          <dgm:resizeHandles val="exact"/>
        </dgm:presLayoutVars>
      </dgm:prSet>
      <dgm:spPr/>
    </dgm:pt>
    <dgm:pt modelId="{C4425CDB-C569-4407-AB58-1DBEAC02ACB9}" type="pres">
      <dgm:prSet presAssocID="{C999A790-1105-461C-8301-F06085C0557B}" presName="compNode" presStyleCnt="0"/>
      <dgm:spPr/>
    </dgm:pt>
    <dgm:pt modelId="{415D55E4-456F-4744-9307-7B571C240B90}" type="pres">
      <dgm:prSet presAssocID="{C999A790-1105-461C-8301-F06085C0557B}" presName="bgRect" presStyleLbl="bgShp" presStyleIdx="0" presStyleCnt="4"/>
      <dgm:spPr/>
    </dgm:pt>
    <dgm:pt modelId="{CB3D7D51-6AA6-43A5-ABDB-61ACC645A3AD}" type="pres">
      <dgm:prSet presAssocID="{C999A790-1105-461C-8301-F06085C055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ycle"/>
        </a:ext>
      </dgm:extLst>
    </dgm:pt>
    <dgm:pt modelId="{C90FAF7B-991F-4541-BB7D-618878108235}" type="pres">
      <dgm:prSet presAssocID="{C999A790-1105-461C-8301-F06085C0557B}" presName="spaceRect" presStyleCnt="0"/>
      <dgm:spPr/>
    </dgm:pt>
    <dgm:pt modelId="{0D839E9D-3048-429F-9215-6B3E7315340A}" type="pres">
      <dgm:prSet presAssocID="{C999A790-1105-461C-8301-F06085C0557B}" presName="parTx" presStyleLbl="revTx" presStyleIdx="0" presStyleCnt="4">
        <dgm:presLayoutVars>
          <dgm:chMax val="0"/>
          <dgm:chPref val="0"/>
        </dgm:presLayoutVars>
      </dgm:prSet>
      <dgm:spPr/>
    </dgm:pt>
    <dgm:pt modelId="{2292343A-373D-4968-9978-DA474FFC1719}" type="pres">
      <dgm:prSet presAssocID="{D3BED4A3-2382-4CFB-8346-AA828B6946CB}" presName="sibTrans" presStyleCnt="0"/>
      <dgm:spPr/>
    </dgm:pt>
    <dgm:pt modelId="{B9F27607-30EF-40FF-9829-EACE3554EF4F}" type="pres">
      <dgm:prSet presAssocID="{FE500219-F676-4699-B2EA-8C5BA367870C}" presName="compNode" presStyleCnt="0"/>
      <dgm:spPr/>
    </dgm:pt>
    <dgm:pt modelId="{590ACB4A-5671-44EF-9125-E251243FB7AD}" type="pres">
      <dgm:prSet presAssocID="{FE500219-F676-4699-B2EA-8C5BA367870C}" presName="bgRect" presStyleLbl="bgShp" presStyleIdx="1" presStyleCnt="4"/>
      <dgm:spPr/>
    </dgm:pt>
    <dgm:pt modelId="{29ED3139-ED4E-4EAD-8748-3C44E90F128D}" type="pres">
      <dgm:prSet presAssocID="{FE500219-F676-4699-B2EA-8C5BA367870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C332C179-BC1A-457F-8C88-B53E3C9D2F1C}" type="pres">
      <dgm:prSet presAssocID="{FE500219-F676-4699-B2EA-8C5BA367870C}" presName="spaceRect" presStyleCnt="0"/>
      <dgm:spPr/>
    </dgm:pt>
    <dgm:pt modelId="{188366D5-321B-4C8E-86B4-C2588CF2C249}" type="pres">
      <dgm:prSet presAssocID="{FE500219-F676-4699-B2EA-8C5BA367870C}" presName="parTx" presStyleLbl="revTx" presStyleIdx="1" presStyleCnt="4">
        <dgm:presLayoutVars>
          <dgm:chMax val="0"/>
          <dgm:chPref val="0"/>
        </dgm:presLayoutVars>
      </dgm:prSet>
      <dgm:spPr/>
    </dgm:pt>
    <dgm:pt modelId="{4A90B258-069E-4F2E-844E-D76119504A1D}" type="pres">
      <dgm:prSet presAssocID="{53A59E90-9A9B-40A0-94A6-F4B18894AA25}" presName="sibTrans" presStyleCnt="0"/>
      <dgm:spPr/>
    </dgm:pt>
    <dgm:pt modelId="{275B7B0D-557A-428F-B2BB-94B90D8689BE}" type="pres">
      <dgm:prSet presAssocID="{EAE72827-5248-4780-B4E3-4F9C2166AE8D}" presName="compNode" presStyleCnt="0"/>
      <dgm:spPr/>
    </dgm:pt>
    <dgm:pt modelId="{06449EDD-BD99-4500-ADEF-975C92C16514}" type="pres">
      <dgm:prSet presAssocID="{EAE72827-5248-4780-B4E3-4F9C2166AE8D}" presName="bgRect" presStyleLbl="bgShp" presStyleIdx="2" presStyleCnt="4"/>
      <dgm:spPr/>
    </dgm:pt>
    <dgm:pt modelId="{1159B28D-C797-4D4D-8565-99DA7964E947}" type="pres">
      <dgm:prSet presAssocID="{EAE72827-5248-4780-B4E3-4F9C2166AE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ssors"/>
        </a:ext>
      </dgm:extLst>
    </dgm:pt>
    <dgm:pt modelId="{42640680-CE94-4904-8038-6541437B2E08}" type="pres">
      <dgm:prSet presAssocID="{EAE72827-5248-4780-B4E3-4F9C2166AE8D}" presName="spaceRect" presStyleCnt="0"/>
      <dgm:spPr/>
    </dgm:pt>
    <dgm:pt modelId="{0B0D7B91-F370-446A-A1B4-3AD8C801BF6D}" type="pres">
      <dgm:prSet presAssocID="{EAE72827-5248-4780-B4E3-4F9C2166AE8D}" presName="parTx" presStyleLbl="revTx" presStyleIdx="2" presStyleCnt="4">
        <dgm:presLayoutVars>
          <dgm:chMax val="0"/>
          <dgm:chPref val="0"/>
        </dgm:presLayoutVars>
      </dgm:prSet>
      <dgm:spPr/>
    </dgm:pt>
    <dgm:pt modelId="{B1F86CFE-912E-49C5-B17F-C397890CEC2F}" type="pres">
      <dgm:prSet presAssocID="{FD31D0DD-6B42-4AC9-8AB2-811821EB5596}" presName="sibTrans" presStyleCnt="0"/>
      <dgm:spPr/>
    </dgm:pt>
    <dgm:pt modelId="{8E0F8507-5FF6-4C6C-8A82-4648A631CA4E}" type="pres">
      <dgm:prSet presAssocID="{9D088839-E04E-4AB6-AB77-3B542528B9B7}" presName="compNode" presStyleCnt="0"/>
      <dgm:spPr/>
    </dgm:pt>
    <dgm:pt modelId="{15B37DB3-EF7F-46B3-A50D-6994FCFFB8A2}" type="pres">
      <dgm:prSet presAssocID="{9D088839-E04E-4AB6-AB77-3B542528B9B7}" presName="bgRect" presStyleLbl="bgShp" presStyleIdx="3" presStyleCnt="4"/>
      <dgm:spPr/>
    </dgm:pt>
    <dgm:pt modelId="{01AD756F-26BE-473D-9408-3DEDD66DDD27}" type="pres">
      <dgm:prSet presAssocID="{9D088839-E04E-4AB6-AB77-3B542528B9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wel"/>
        </a:ext>
      </dgm:extLst>
    </dgm:pt>
    <dgm:pt modelId="{61E36CF2-4F64-4FF3-8144-1B6465C8256B}" type="pres">
      <dgm:prSet presAssocID="{9D088839-E04E-4AB6-AB77-3B542528B9B7}" presName="spaceRect" presStyleCnt="0"/>
      <dgm:spPr/>
    </dgm:pt>
    <dgm:pt modelId="{35C4F24E-B60F-4E2A-A693-25ED6CDBB351}" type="pres">
      <dgm:prSet presAssocID="{9D088839-E04E-4AB6-AB77-3B542528B9B7}" presName="parTx" presStyleLbl="revTx" presStyleIdx="3" presStyleCnt="4">
        <dgm:presLayoutVars>
          <dgm:chMax val="0"/>
          <dgm:chPref val="0"/>
        </dgm:presLayoutVars>
      </dgm:prSet>
      <dgm:spPr/>
    </dgm:pt>
  </dgm:ptLst>
  <dgm:cxnLst>
    <dgm:cxn modelId="{E9D7ED2E-698A-4C3F-8B70-B217D3C4FBE9}" srcId="{C499C711-4A55-42FE-84BA-B0534BE8AE7C}" destId="{9D088839-E04E-4AB6-AB77-3B542528B9B7}" srcOrd="3" destOrd="0" parTransId="{21444FB3-6CDD-4D79-9DC4-BBDBDFF84B38}" sibTransId="{3DEF020C-5FAF-4726-BE70-A3BB6EE9602E}"/>
    <dgm:cxn modelId="{EFE97F39-4353-43AA-A606-26BA6B941987}" type="presOf" srcId="{FE500219-F676-4699-B2EA-8C5BA367870C}" destId="{188366D5-321B-4C8E-86B4-C2588CF2C249}" srcOrd="0" destOrd="0" presId="urn:microsoft.com/office/officeart/2018/2/layout/IconVerticalSolidList"/>
    <dgm:cxn modelId="{50178887-D85B-4032-818F-7E72515FF97E}" srcId="{C499C711-4A55-42FE-84BA-B0534BE8AE7C}" destId="{FE500219-F676-4699-B2EA-8C5BA367870C}" srcOrd="1" destOrd="0" parTransId="{D7AC9B1A-CB1C-408F-9419-60624A6AF8D9}" sibTransId="{53A59E90-9A9B-40A0-94A6-F4B18894AA25}"/>
    <dgm:cxn modelId="{510C5789-AB89-427B-AE36-0CF0AD67B162}" type="presOf" srcId="{9D088839-E04E-4AB6-AB77-3B542528B9B7}" destId="{35C4F24E-B60F-4E2A-A693-25ED6CDBB351}" srcOrd="0" destOrd="0" presId="urn:microsoft.com/office/officeart/2018/2/layout/IconVerticalSolidList"/>
    <dgm:cxn modelId="{B2389BAF-06A8-4EB2-A907-C9671321972C}" srcId="{C499C711-4A55-42FE-84BA-B0534BE8AE7C}" destId="{C999A790-1105-461C-8301-F06085C0557B}" srcOrd="0" destOrd="0" parTransId="{482BD389-8AC5-41E3-B897-3FDDF8CAAD0F}" sibTransId="{D3BED4A3-2382-4CFB-8346-AA828B6946CB}"/>
    <dgm:cxn modelId="{5AF07BCA-AA41-40ED-BFC1-A47655F38ABC}" type="presOf" srcId="{EAE72827-5248-4780-B4E3-4F9C2166AE8D}" destId="{0B0D7B91-F370-446A-A1B4-3AD8C801BF6D}" srcOrd="0" destOrd="0" presId="urn:microsoft.com/office/officeart/2018/2/layout/IconVerticalSolidList"/>
    <dgm:cxn modelId="{519147D9-512E-449C-ACF1-432B99CA7A35}" type="presOf" srcId="{C499C711-4A55-42FE-84BA-B0534BE8AE7C}" destId="{DCD2447A-4FC8-4ECC-B46F-D1B227595BD1}" srcOrd="0" destOrd="0" presId="urn:microsoft.com/office/officeart/2018/2/layout/IconVerticalSolidList"/>
    <dgm:cxn modelId="{4360BBE3-40BD-4E26-B7DF-40EBFA8AD5F1}" type="presOf" srcId="{C999A790-1105-461C-8301-F06085C0557B}" destId="{0D839E9D-3048-429F-9215-6B3E7315340A}" srcOrd="0" destOrd="0" presId="urn:microsoft.com/office/officeart/2018/2/layout/IconVerticalSolidList"/>
    <dgm:cxn modelId="{24B9F7E9-8E81-4DC6-A0EF-179AC84FA30F}" srcId="{C499C711-4A55-42FE-84BA-B0534BE8AE7C}" destId="{EAE72827-5248-4780-B4E3-4F9C2166AE8D}" srcOrd="2" destOrd="0" parTransId="{E9A57BAA-615B-4EF2-A2F2-D5904F8FF2A2}" sibTransId="{FD31D0DD-6B42-4AC9-8AB2-811821EB5596}"/>
    <dgm:cxn modelId="{BFEDB9EB-4D25-4C32-A2E0-EDA229D0DE4C}" type="presParOf" srcId="{DCD2447A-4FC8-4ECC-B46F-D1B227595BD1}" destId="{C4425CDB-C569-4407-AB58-1DBEAC02ACB9}" srcOrd="0" destOrd="0" presId="urn:microsoft.com/office/officeart/2018/2/layout/IconVerticalSolidList"/>
    <dgm:cxn modelId="{2A952F67-847D-4CB8-BBF6-4475C319013B}" type="presParOf" srcId="{C4425CDB-C569-4407-AB58-1DBEAC02ACB9}" destId="{415D55E4-456F-4744-9307-7B571C240B90}" srcOrd="0" destOrd="0" presId="urn:microsoft.com/office/officeart/2018/2/layout/IconVerticalSolidList"/>
    <dgm:cxn modelId="{CBBB07F6-3BD1-43E6-8D28-E625076F30E7}" type="presParOf" srcId="{C4425CDB-C569-4407-AB58-1DBEAC02ACB9}" destId="{CB3D7D51-6AA6-43A5-ABDB-61ACC645A3AD}" srcOrd="1" destOrd="0" presId="urn:microsoft.com/office/officeart/2018/2/layout/IconVerticalSolidList"/>
    <dgm:cxn modelId="{10B7811A-4D97-4106-89EA-6EA63BD31D73}" type="presParOf" srcId="{C4425CDB-C569-4407-AB58-1DBEAC02ACB9}" destId="{C90FAF7B-991F-4541-BB7D-618878108235}" srcOrd="2" destOrd="0" presId="urn:microsoft.com/office/officeart/2018/2/layout/IconVerticalSolidList"/>
    <dgm:cxn modelId="{3F23B1DF-4B8A-4AD3-BC15-9B5742AB5F12}" type="presParOf" srcId="{C4425CDB-C569-4407-AB58-1DBEAC02ACB9}" destId="{0D839E9D-3048-429F-9215-6B3E7315340A}" srcOrd="3" destOrd="0" presId="urn:microsoft.com/office/officeart/2018/2/layout/IconVerticalSolidList"/>
    <dgm:cxn modelId="{8F4F0C25-063B-46F7-BB9A-6C9BDDF1BD65}" type="presParOf" srcId="{DCD2447A-4FC8-4ECC-B46F-D1B227595BD1}" destId="{2292343A-373D-4968-9978-DA474FFC1719}" srcOrd="1" destOrd="0" presId="urn:microsoft.com/office/officeart/2018/2/layout/IconVerticalSolidList"/>
    <dgm:cxn modelId="{AFA4CC0A-D1BF-451C-955E-4B1E5B3E8632}" type="presParOf" srcId="{DCD2447A-4FC8-4ECC-B46F-D1B227595BD1}" destId="{B9F27607-30EF-40FF-9829-EACE3554EF4F}" srcOrd="2" destOrd="0" presId="urn:microsoft.com/office/officeart/2018/2/layout/IconVerticalSolidList"/>
    <dgm:cxn modelId="{5DBE438B-9E20-4949-AF88-0FD3A3552BB4}" type="presParOf" srcId="{B9F27607-30EF-40FF-9829-EACE3554EF4F}" destId="{590ACB4A-5671-44EF-9125-E251243FB7AD}" srcOrd="0" destOrd="0" presId="urn:microsoft.com/office/officeart/2018/2/layout/IconVerticalSolidList"/>
    <dgm:cxn modelId="{9D8EB4B5-65A8-497C-8FF3-93AE01BBD497}" type="presParOf" srcId="{B9F27607-30EF-40FF-9829-EACE3554EF4F}" destId="{29ED3139-ED4E-4EAD-8748-3C44E90F128D}" srcOrd="1" destOrd="0" presId="urn:microsoft.com/office/officeart/2018/2/layout/IconVerticalSolidList"/>
    <dgm:cxn modelId="{C1935AEF-2C68-4CAF-B00E-7F104BE8A47D}" type="presParOf" srcId="{B9F27607-30EF-40FF-9829-EACE3554EF4F}" destId="{C332C179-BC1A-457F-8C88-B53E3C9D2F1C}" srcOrd="2" destOrd="0" presId="urn:microsoft.com/office/officeart/2018/2/layout/IconVerticalSolidList"/>
    <dgm:cxn modelId="{852BB944-B911-451C-AFE4-B2089795DD65}" type="presParOf" srcId="{B9F27607-30EF-40FF-9829-EACE3554EF4F}" destId="{188366D5-321B-4C8E-86B4-C2588CF2C249}" srcOrd="3" destOrd="0" presId="urn:microsoft.com/office/officeart/2018/2/layout/IconVerticalSolidList"/>
    <dgm:cxn modelId="{53A026A5-F89C-470A-BAB8-09AA8D45F223}" type="presParOf" srcId="{DCD2447A-4FC8-4ECC-B46F-D1B227595BD1}" destId="{4A90B258-069E-4F2E-844E-D76119504A1D}" srcOrd="3" destOrd="0" presId="urn:microsoft.com/office/officeart/2018/2/layout/IconVerticalSolidList"/>
    <dgm:cxn modelId="{2EE6B68D-EC5A-40D4-B07A-2C2A57618365}" type="presParOf" srcId="{DCD2447A-4FC8-4ECC-B46F-D1B227595BD1}" destId="{275B7B0D-557A-428F-B2BB-94B90D8689BE}" srcOrd="4" destOrd="0" presId="urn:microsoft.com/office/officeart/2018/2/layout/IconVerticalSolidList"/>
    <dgm:cxn modelId="{05ED6635-741F-48A5-B799-838EF7DE9F68}" type="presParOf" srcId="{275B7B0D-557A-428F-B2BB-94B90D8689BE}" destId="{06449EDD-BD99-4500-ADEF-975C92C16514}" srcOrd="0" destOrd="0" presId="urn:microsoft.com/office/officeart/2018/2/layout/IconVerticalSolidList"/>
    <dgm:cxn modelId="{96506A1A-377F-4D1A-BFE5-D318D9B35008}" type="presParOf" srcId="{275B7B0D-557A-428F-B2BB-94B90D8689BE}" destId="{1159B28D-C797-4D4D-8565-99DA7964E947}" srcOrd="1" destOrd="0" presId="urn:microsoft.com/office/officeart/2018/2/layout/IconVerticalSolidList"/>
    <dgm:cxn modelId="{EA64C97C-13C0-4184-935B-63E89E132BA5}" type="presParOf" srcId="{275B7B0D-557A-428F-B2BB-94B90D8689BE}" destId="{42640680-CE94-4904-8038-6541437B2E08}" srcOrd="2" destOrd="0" presId="urn:microsoft.com/office/officeart/2018/2/layout/IconVerticalSolidList"/>
    <dgm:cxn modelId="{C693C910-4DC3-42C1-B317-9533BACE2F73}" type="presParOf" srcId="{275B7B0D-557A-428F-B2BB-94B90D8689BE}" destId="{0B0D7B91-F370-446A-A1B4-3AD8C801BF6D}" srcOrd="3" destOrd="0" presId="urn:microsoft.com/office/officeart/2018/2/layout/IconVerticalSolidList"/>
    <dgm:cxn modelId="{6928C4A7-3E07-4E40-83B0-94830B0F02D1}" type="presParOf" srcId="{DCD2447A-4FC8-4ECC-B46F-D1B227595BD1}" destId="{B1F86CFE-912E-49C5-B17F-C397890CEC2F}" srcOrd="5" destOrd="0" presId="urn:microsoft.com/office/officeart/2018/2/layout/IconVerticalSolidList"/>
    <dgm:cxn modelId="{8C103A25-49C3-46C1-A0B3-BBFB6B85CF8F}" type="presParOf" srcId="{DCD2447A-4FC8-4ECC-B46F-D1B227595BD1}" destId="{8E0F8507-5FF6-4C6C-8A82-4648A631CA4E}" srcOrd="6" destOrd="0" presId="urn:microsoft.com/office/officeart/2018/2/layout/IconVerticalSolidList"/>
    <dgm:cxn modelId="{8040A5F2-A9F9-44DC-9696-3E82BC6F390F}" type="presParOf" srcId="{8E0F8507-5FF6-4C6C-8A82-4648A631CA4E}" destId="{15B37DB3-EF7F-46B3-A50D-6994FCFFB8A2}" srcOrd="0" destOrd="0" presId="urn:microsoft.com/office/officeart/2018/2/layout/IconVerticalSolidList"/>
    <dgm:cxn modelId="{FAD45168-2080-4B44-9D07-9471537114C0}" type="presParOf" srcId="{8E0F8507-5FF6-4C6C-8A82-4648A631CA4E}" destId="{01AD756F-26BE-473D-9408-3DEDD66DDD27}" srcOrd="1" destOrd="0" presId="urn:microsoft.com/office/officeart/2018/2/layout/IconVerticalSolidList"/>
    <dgm:cxn modelId="{386DE2BE-0D0C-4FDA-8BE0-0ED63B3EBAE7}" type="presParOf" srcId="{8E0F8507-5FF6-4C6C-8A82-4648A631CA4E}" destId="{61E36CF2-4F64-4FF3-8144-1B6465C8256B}" srcOrd="2" destOrd="0" presId="urn:microsoft.com/office/officeart/2018/2/layout/IconVerticalSolidList"/>
    <dgm:cxn modelId="{AD674574-77AD-472A-AFFF-C2520C28A32F}" type="presParOf" srcId="{8E0F8507-5FF6-4C6C-8A82-4648A631CA4E}" destId="{35C4F24E-B60F-4E2A-A693-25ED6CDBB3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3C989-FCDB-426C-9B15-367C275CCF35}">
      <dsp:nvSpPr>
        <dsp:cNvPr id="0" name=""/>
        <dsp:cNvSpPr/>
      </dsp:nvSpPr>
      <dsp:spPr>
        <a:xfrm>
          <a:off x="1200133" y="15866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3BDE0-34FE-454A-8A91-CB4FFF905167}">
      <dsp:nvSpPr>
        <dsp:cNvPr id="0" name=""/>
        <dsp:cNvSpPr/>
      </dsp:nvSpPr>
      <dsp:spPr>
        <a:xfrm>
          <a:off x="1434133" y="392662"/>
          <a:ext cx="630000" cy="6300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85C6A7-02B3-474C-92C6-D1FF37B90139}">
      <dsp:nvSpPr>
        <dsp:cNvPr id="0" name=""/>
        <dsp:cNvSpPr/>
      </dsp:nvSpPr>
      <dsp:spPr>
        <a:xfrm>
          <a:off x="849133" y="159866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ga-IE" sz="1500" kern="1200" dirty="0"/>
            <a:t>Páipéar = </a:t>
          </a:r>
          <a:endParaRPr lang="en-GB" sz="1500" kern="1200" dirty="0"/>
        </a:p>
        <a:p>
          <a:pPr marL="0" lvl="0" indent="0" algn="ctr" defTabSz="666750">
            <a:lnSpc>
              <a:spcPct val="90000"/>
            </a:lnSpc>
            <a:spcBef>
              <a:spcPct val="0"/>
            </a:spcBef>
            <a:spcAft>
              <a:spcPct val="35000"/>
            </a:spcAft>
            <a:buNone/>
            <a:defRPr cap="all"/>
          </a:pPr>
          <a:r>
            <a:rPr lang="ga-IE" sz="1500" kern="1200" dirty="0"/>
            <a:t>2 </a:t>
          </a:r>
          <a:r>
            <a:rPr lang="en-GB" sz="1500" kern="1200" dirty="0" err="1"/>
            <a:t>seachtain</a:t>
          </a:r>
          <a:endParaRPr lang="en-US" sz="1500" kern="1200" dirty="0"/>
        </a:p>
      </dsp:txBody>
      <dsp:txXfrm>
        <a:off x="849133" y="1598662"/>
        <a:ext cx="1800000" cy="720000"/>
      </dsp:txXfrm>
    </dsp:sp>
    <dsp:sp modelId="{AD79BA3D-7C8F-4D5B-8CE7-422E614F618C}">
      <dsp:nvSpPr>
        <dsp:cNvPr id="0" name=""/>
        <dsp:cNvSpPr/>
      </dsp:nvSpPr>
      <dsp:spPr>
        <a:xfrm>
          <a:off x="3315133" y="15866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A7EB1-0921-4E19-9645-93E1DFACF5F8}">
      <dsp:nvSpPr>
        <dsp:cNvPr id="0" name=""/>
        <dsp:cNvSpPr/>
      </dsp:nvSpPr>
      <dsp:spPr>
        <a:xfrm>
          <a:off x="3549133" y="392662"/>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4B2AFA-7A3F-4AC2-BD6A-BDC8E6EAB114}">
      <dsp:nvSpPr>
        <dsp:cNvPr id="0" name=""/>
        <dsp:cNvSpPr/>
      </dsp:nvSpPr>
      <dsp:spPr>
        <a:xfrm>
          <a:off x="2964133" y="159866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ga-IE" sz="1500" kern="1200" dirty="0"/>
            <a:t>Croí úill= 2 mhí</a:t>
          </a:r>
          <a:endParaRPr lang="en-US" sz="1500" kern="1200" dirty="0"/>
        </a:p>
      </dsp:txBody>
      <dsp:txXfrm>
        <a:off x="2964133" y="1598662"/>
        <a:ext cx="1800000" cy="720000"/>
      </dsp:txXfrm>
    </dsp:sp>
    <dsp:sp modelId="{CD1E916D-D2BD-4CDD-95DE-704D2C006BC9}">
      <dsp:nvSpPr>
        <dsp:cNvPr id="0" name=""/>
        <dsp:cNvSpPr/>
      </dsp:nvSpPr>
      <dsp:spPr>
        <a:xfrm>
          <a:off x="5430133" y="15866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0B509D-90F7-4E42-947A-DD32037ABF4C}">
      <dsp:nvSpPr>
        <dsp:cNvPr id="0" name=""/>
        <dsp:cNvSpPr/>
      </dsp:nvSpPr>
      <dsp:spPr>
        <a:xfrm>
          <a:off x="5664133" y="392662"/>
          <a:ext cx="630000" cy="63000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222F2A-7A62-4A5E-BB0E-C612EB893047}">
      <dsp:nvSpPr>
        <dsp:cNvPr id="0" name=""/>
        <dsp:cNvSpPr/>
      </dsp:nvSpPr>
      <dsp:spPr>
        <a:xfrm>
          <a:off x="5079133" y="159866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ga-IE" sz="1500" kern="1200" dirty="0"/>
            <a:t>Cartán bainne = 5 bliana</a:t>
          </a:r>
          <a:endParaRPr lang="en-US" sz="1500" kern="1200" dirty="0"/>
        </a:p>
      </dsp:txBody>
      <dsp:txXfrm>
        <a:off x="5079133" y="1598662"/>
        <a:ext cx="1800000" cy="720000"/>
      </dsp:txXfrm>
    </dsp:sp>
    <dsp:sp modelId="{4D2138AC-2931-43ED-B295-929C626D47F0}">
      <dsp:nvSpPr>
        <dsp:cNvPr id="0" name=""/>
        <dsp:cNvSpPr/>
      </dsp:nvSpPr>
      <dsp:spPr>
        <a:xfrm>
          <a:off x="2257633" y="276866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FC977-B6A9-4B82-A26B-572C804F42AE}">
      <dsp:nvSpPr>
        <dsp:cNvPr id="0" name=""/>
        <dsp:cNvSpPr/>
      </dsp:nvSpPr>
      <dsp:spPr>
        <a:xfrm>
          <a:off x="2491633" y="3002662"/>
          <a:ext cx="630000" cy="63000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4312F9-36D0-42AE-94D9-87500BA0B4E2}">
      <dsp:nvSpPr>
        <dsp:cNvPr id="0" name=""/>
        <dsp:cNvSpPr/>
      </dsp:nvSpPr>
      <dsp:spPr>
        <a:xfrm>
          <a:off x="1906633" y="420866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ga-IE" sz="1500" kern="1200" dirty="0"/>
            <a:t>Cannaí stáin = </a:t>
          </a:r>
          <a:endParaRPr lang="en-GB" sz="1500" kern="1200" dirty="0"/>
        </a:p>
        <a:p>
          <a:pPr marL="0" lvl="0" indent="0" algn="ctr" defTabSz="666750">
            <a:lnSpc>
              <a:spcPct val="90000"/>
            </a:lnSpc>
            <a:spcBef>
              <a:spcPct val="0"/>
            </a:spcBef>
            <a:spcAft>
              <a:spcPct val="35000"/>
            </a:spcAft>
            <a:buNone/>
            <a:defRPr cap="all"/>
          </a:pPr>
          <a:r>
            <a:rPr lang="ga-IE" sz="1500" kern="1200" dirty="0"/>
            <a:t>50 bliain</a:t>
          </a:r>
          <a:endParaRPr lang="en-US" sz="1500" kern="1200" dirty="0"/>
        </a:p>
      </dsp:txBody>
      <dsp:txXfrm>
        <a:off x="1906633" y="4208662"/>
        <a:ext cx="1800000" cy="720000"/>
      </dsp:txXfrm>
    </dsp:sp>
    <dsp:sp modelId="{CEF2AB99-6A30-49EC-9D03-F909BFB1DE32}">
      <dsp:nvSpPr>
        <dsp:cNvPr id="0" name=""/>
        <dsp:cNvSpPr/>
      </dsp:nvSpPr>
      <dsp:spPr>
        <a:xfrm>
          <a:off x="4372633" y="276866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777AF-92B5-43FC-8939-44AB6E4441D3}">
      <dsp:nvSpPr>
        <dsp:cNvPr id="0" name=""/>
        <dsp:cNvSpPr/>
      </dsp:nvSpPr>
      <dsp:spPr>
        <a:xfrm>
          <a:off x="4606633" y="3002662"/>
          <a:ext cx="630000" cy="63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9BC224-8A9F-46D3-98D3-1B45BB958124}">
      <dsp:nvSpPr>
        <dsp:cNvPr id="0" name=""/>
        <dsp:cNvSpPr/>
      </dsp:nvSpPr>
      <dsp:spPr>
        <a:xfrm>
          <a:off x="4021633" y="420866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ga-IE" sz="1500" kern="1200" dirty="0"/>
            <a:t>Plaisteach = </a:t>
          </a:r>
          <a:endParaRPr lang="en-GB" sz="1500" kern="1200" dirty="0"/>
        </a:p>
        <a:p>
          <a:pPr marL="0" lvl="0" indent="0" algn="ctr" defTabSz="666750">
            <a:lnSpc>
              <a:spcPct val="90000"/>
            </a:lnSpc>
            <a:spcBef>
              <a:spcPct val="0"/>
            </a:spcBef>
            <a:spcAft>
              <a:spcPct val="35000"/>
            </a:spcAft>
            <a:buNone/>
            <a:defRPr cap="all"/>
          </a:pPr>
          <a:r>
            <a:rPr lang="ga-IE" sz="1500" kern="1200" dirty="0"/>
            <a:t>450 bliain ar a laghad</a:t>
          </a:r>
          <a:endParaRPr lang="en-US" sz="1500" kern="1200" dirty="0"/>
        </a:p>
      </dsp:txBody>
      <dsp:txXfrm>
        <a:off x="4021633" y="420866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D55E4-456F-4744-9307-7B571C240B90}">
      <dsp:nvSpPr>
        <dsp:cNvPr id="0" name=""/>
        <dsp:cNvSpPr/>
      </dsp:nvSpPr>
      <dsp:spPr>
        <a:xfrm>
          <a:off x="0" y="2111"/>
          <a:ext cx="7728267" cy="1070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D7D51-6AA6-43A5-ABDB-61ACC645A3AD}">
      <dsp:nvSpPr>
        <dsp:cNvPr id="0" name=""/>
        <dsp:cNvSpPr/>
      </dsp:nvSpPr>
      <dsp:spPr>
        <a:xfrm>
          <a:off x="323713" y="242889"/>
          <a:ext cx="588569" cy="58856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839E9D-3048-429F-9215-6B3E7315340A}">
      <dsp:nvSpPr>
        <dsp:cNvPr id="0" name=""/>
        <dsp:cNvSpPr/>
      </dsp:nvSpPr>
      <dsp:spPr>
        <a:xfrm>
          <a:off x="1235996" y="2111"/>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889000">
            <a:lnSpc>
              <a:spcPct val="90000"/>
            </a:lnSpc>
            <a:spcBef>
              <a:spcPct val="0"/>
            </a:spcBef>
            <a:spcAft>
              <a:spcPct val="35000"/>
            </a:spcAft>
            <a:buNone/>
          </a:pPr>
          <a:r>
            <a:rPr lang="ga-IE" sz="2000" b="1" kern="1200" dirty="0"/>
            <a:t>1.</a:t>
          </a:r>
          <a:r>
            <a:rPr lang="ga-IE" sz="2000" kern="1200" dirty="0"/>
            <a:t> Bailítear buidéil phlaisteacha atá le hathchúrsáil ó bhainc buidéal nó ó do bhoscaí athchúrsála.</a:t>
          </a:r>
          <a:endParaRPr lang="en-US" sz="2000" kern="1200" dirty="0"/>
        </a:p>
      </dsp:txBody>
      <dsp:txXfrm>
        <a:off x="1235996" y="2111"/>
        <a:ext cx="6492270" cy="1070126"/>
      </dsp:txXfrm>
    </dsp:sp>
    <dsp:sp modelId="{590ACB4A-5671-44EF-9125-E251243FB7AD}">
      <dsp:nvSpPr>
        <dsp:cNvPr id="0" name=""/>
        <dsp:cNvSpPr/>
      </dsp:nvSpPr>
      <dsp:spPr>
        <a:xfrm>
          <a:off x="0" y="1339769"/>
          <a:ext cx="7728267" cy="1070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ED3139-ED4E-4EAD-8748-3C44E90F128D}">
      <dsp:nvSpPr>
        <dsp:cNvPr id="0" name=""/>
        <dsp:cNvSpPr/>
      </dsp:nvSpPr>
      <dsp:spPr>
        <a:xfrm>
          <a:off x="323713" y="1580548"/>
          <a:ext cx="588569" cy="58856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8366D5-321B-4C8E-86B4-C2588CF2C249}">
      <dsp:nvSpPr>
        <dsp:cNvPr id="0" name=""/>
        <dsp:cNvSpPr/>
      </dsp:nvSpPr>
      <dsp:spPr>
        <a:xfrm>
          <a:off x="1235996" y="1339769"/>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889000">
            <a:lnSpc>
              <a:spcPct val="90000"/>
            </a:lnSpc>
            <a:spcBef>
              <a:spcPct val="0"/>
            </a:spcBef>
            <a:spcAft>
              <a:spcPct val="35000"/>
            </a:spcAft>
            <a:buNone/>
          </a:pPr>
          <a:r>
            <a:rPr lang="ga-IE" sz="2000" b="1" kern="1200" dirty="0"/>
            <a:t>2.</a:t>
          </a:r>
          <a:r>
            <a:rPr lang="ga-IE" sz="2000" kern="1200" dirty="0"/>
            <a:t> Tugtar na buidéil chuig saoráid sórtála i dtrucailí, áit a mbrúitear le chéile ina mbloic mhóra iad.</a:t>
          </a:r>
          <a:endParaRPr lang="en-US" sz="2000" kern="1200" dirty="0"/>
        </a:p>
      </dsp:txBody>
      <dsp:txXfrm>
        <a:off x="1235996" y="1339769"/>
        <a:ext cx="6492270" cy="1070126"/>
      </dsp:txXfrm>
    </dsp:sp>
    <dsp:sp modelId="{06449EDD-BD99-4500-ADEF-975C92C16514}">
      <dsp:nvSpPr>
        <dsp:cNvPr id="0" name=""/>
        <dsp:cNvSpPr/>
      </dsp:nvSpPr>
      <dsp:spPr>
        <a:xfrm>
          <a:off x="0" y="2677427"/>
          <a:ext cx="7728267" cy="10701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9B28D-C797-4D4D-8565-99DA7964E947}">
      <dsp:nvSpPr>
        <dsp:cNvPr id="0" name=""/>
        <dsp:cNvSpPr/>
      </dsp:nvSpPr>
      <dsp:spPr>
        <a:xfrm>
          <a:off x="323713" y="2918206"/>
          <a:ext cx="588569" cy="58856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0D7B91-F370-446A-A1B4-3AD8C801BF6D}">
      <dsp:nvSpPr>
        <dsp:cNvPr id="0" name=""/>
        <dsp:cNvSpPr/>
      </dsp:nvSpPr>
      <dsp:spPr>
        <a:xfrm>
          <a:off x="1235996" y="2677427"/>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889000">
            <a:lnSpc>
              <a:spcPct val="90000"/>
            </a:lnSpc>
            <a:spcBef>
              <a:spcPct val="0"/>
            </a:spcBef>
            <a:spcAft>
              <a:spcPct val="35000"/>
            </a:spcAft>
            <a:buNone/>
          </a:pPr>
          <a:r>
            <a:rPr lang="ga-IE" sz="2000" b="1" kern="1200" dirty="0"/>
            <a:t>3.</a:t>
          </a:r>
          <a:r>
            <a:rPr lang="ga-IE" sz="2000" kern="1200" dirty="0"/>
            <a:t> Tógtar na bloic chuig monarcha ansin, áit a ngearrtar suas ina gcalóga beaga iad – cosúil le calóga arbhair beaga ildaite.</a:t>
          </a:r>
          <a:endParaRPr lang="en-US" sz="2000" kern="1200" dirty="0"/>
        </a:p>
      </dsp:txBody>
      <dsp:txXfrm>
        <a:off x="1235996" y="2677427"/>
        <a:ext cx="6492270" cy="1070126"/>
      </dsp:txXfrm>
    </dsp:sp>
    <dsp:sp modelId="{15B37DB3-EF7F-46B3-A50D-6994FCFFB8A2}">
      <dsp:nvSpPr>
        <dsp:cNvPr id="0" name=""/>
        <dsp:cNvSpPr/>
      </dsp:nvSpPr>
      <dsp:spPr>
        <a:xfrm>
          <a:off x="0" y="4015086"/>
          <a:ext cx="7728267" cy="107012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D756F-26BE-473D-9408-3DEDD66DDD27}">
      <dsp:nvSpPr>
        <dsp:cNvPr id="0" name=""/>
        <dsp:cNvSpPr/>
      </dsp:nvSpPr>
      <dsp:spPr>
        <a:xfrm>
          <a:off x="323713" y="4255864"/>
          <a:ext cx="588569" cy="588569"/>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C4F24E-B60F-4E2A-A693-25ED6CDBB351}">
      <dsp:nvSpPr>
        <dsp:cNvPr id="0" name=""/>
        <dsp:cNvSpPr/>
      </dsp:nvSpPr>
      <dsp:spPr>
        <a:xfrm>
          <a:off x="1235996" y="4015086"/>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889000">
            <a:lnSpc>
              <a:spcPct val="90000"/>
            </a:lnSpc>
            <a:spcBef>
              <a:spcPct val="0"/>
            </a:spcBef>
            <a:spcAft>
              <a:spcPct val="35000"/>
            </a:spcAft>
            <a:buNone/>
          </a:pPr>
          <a:r>
            <a:rPr lang="ga-IE" sz="2000" b="1" kern="1200" dirty="0"/>
            <a:t>4.</a:t>
          </a:r>
          <a:r>
            <a:rPr lang="ga-IE" sz="2000" kern="1200" dirty="0"/>
            <a:t> Déantar na calóga a ní agus a thriomú, agus ansin tugtar ar shiúl iad lena leá agus le rudaí plaisteacha nua a dhéanamh astu.</a:t>
          </a:r>
          <a:endParaRPr lang="en-US" sz="2000" kern="1200" dirty="0"/>
        </a:p>
      </dsp:txBody>
      <dsp:txXfrm>
        <a:off x="1235996" y="4015086"/>
        <a:ext cx="6492270" cy="107012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6437"/>
          </a:xfrm>
          <a:prstGeom prst="rect">
            <a:avLst/>
          </a:prstGeom>
        </p:spPr>
        <p:txBody>
          <a:bodyPr vert="horz" lIns="99075" tIns="49538" rIns="99075" bIns="49538" rtlCol="0"/>
          <a:lstStyle>
            <a:lvl1pPr algn="l">
              <a:defRPr sz="1300"/>
            </a:lvl1pPr>
          </a:lstStyle>
          <a:p>
            <a:endParaRPr lang="en-IE"/>
          </a:p>
        </p:txBody>
      </p:sp>
      <p:sp>
        <p:nvSpPr>
          <p:cNvPr id="3" name="Date Placeholder 2"/>
          <p:cNvSpPr>
            <a:spLocks noGrp="1"/>
          </p:cNvSpPr>
          <p:nvPr>
            <p:ph type="dt" idx="1"/>
          </p:nvPr>
        </p:nvSpPr>
        <p:spPr>
          <a:xfrm>
            <a:off x="5797246" y="0"/>
            <a:ext cx="4434999" cy="356437"/>
          </a:xfrm>
          <a:prstGeom prst="rect">
            <a:avLst/>
          </a:prstGeom>
        </p:spPr>
        <p:txBody>
          <a:bodyPr vert="horz" lIns="99075" tIns="49538" rIns="99075" bIns="49538" rtlCol="0"/>
          <a:lstStyle>
            <a:lvl1pPr algn="r">
              <a:defRPr sz="1300"/>
            </a:lvl1pPr>
          </a:lstStyle>
          <a:p>
            <a:fld id="{B78123CC-5ACA-4804-9C17-AF3EF9F8495B}" type="datetimeFigureOut">
              <a:rPr lang="en-IE" smtClean="0"/>
              <a:t>28/09/2021</a:t>
            </a:fld>
            <a:endParaRPr lang="en-IE"/>
          </a:p>
        </p:txBody>
      </p:sp>
      <p:sp>
        <p:nvSpPr>
          <p:cNvPr id="4" name="Slide Image Placeholder 3"/>
          <p:cNvSpPr>
            <a:spLocks noGrp="1" noRot="1" noChangeAspect="1"/>
          </p:cNvSpPr>
          <p:nvPr>
            <p:ph type="sldImg" idx="2"/>
          </p:nvPr>
        </p:nvSpPr>
        <p:spPr>
          <a:xfrm>
            <a:off x="2986088" y="887413"/>
            <a:ext cx="4264025" cy="2398712"/>
          </a:xfrm>
          <a:prstGeom prst="rect">
            <a:avLst/>
          </a:prstGeom>
          <a:noFill/>
          <a:ln w="12700">
            <a:solidFill>
              <a:prstClr val="black"/>
            </a:solidFill>
          </a:ln>
        </p:spPr>
        <p:txBody>
          <a:bodyPr vert="horz" lIns="99075" tIns="49538" rIns="99075" bIns="49538" rtlCol="0" anchor="ctr"/>
          <a:lstStyle/>
          <a:p>
            <a:endParaRPr lang="en-IE"/>
          </a:p>
        </p:txBody>
      </p:sp>
      <p:sp>
        <p:nvSpPr>
          <p:cNvPr id="5" name="Notes Placeholder 4"/>
          <p:cNvSpPr>
            <a:spLocks noGrp="1"/>
          </p:cNvSpPr>
          <p:nvPr>
            <p:ph type="body" sz="quarter" idx="3"/>
          </p:nvPr>
        </p:nvSpPr>
        <p:spPr>
          <a:xfrm>
            <a:off x="1023462" y="3418830"/>
            <a:ext cx="8187690" cy="2797225"/>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6747628"/>
            <a:ext cx="4434999" cy="356436"/>
          </a:xfrm>
          <a:prstGeom prst="rect">
            <a:avLst/>
          </a:prstGeom>
        </p:spPr>
        <p:txBody>
          <a:bodyPr vert="horz" lIns="99075" tIns="49538" rIns="99075" bIns="49538" rtlCol="0" anchor="b"/>
          <a:lstStyle>
            <a:lvl1pPr algn="l">
              <a:defRPr sz="1300"/>
            </a:lvl1pPr>
          </a:lstStyle>
          <a:p>
            <a:endParaRPr lang="en-IE"/>
          </a:p>
        </p:txBody>
      </p:sp>
      <p:sp>
        <p:nvSpPr>
          <p:cNvPr id="7" name="Slide Number Placeholder 6"/>
          <p:cNvSpPr>
            <a:spLocks noGrp="1"/>
          </p:cNvSpPr>
          <p:nvPr>
            <p:ph type="sldNum" sz="quarter" idx="5"/>
          </p:nvPr>
        </p:nvSpPr>
        <p:spPr>
          <a:xfrm>
            <a:off x="5797246" y="6747628"/>
            <a:ext cx="4434999" cy="356436"/>
          </a:xfrm>
          <a:prstGeom prst="rect">
            <a:avLst/>
          </a:prstGeom>
        </p:spPr>
        <p:txBody>
          <a:bodyPr vert="horz" lIns="99075" tIns="49538" rIns="99075" bIns="49538" rtlCol="0" anchor="b"/>
          <a:lstStyle>
            <a:lvl1pPr algn="r">
              <a:defRPr sz="1300"/>
            </a:lvl1pPr>
          </a:lstStyle>
          <a:p>
            <a:fld id="{073A88C3-1792-402B-863F-901A533D679C}" type="slidenum">
              <a:rPr lang="en-IE" smtClean="0"/>
              <a:t>‹#›</a:t>
            </a:fld>
            <a:endParaRPr lang="en-IE"/>
          </a:p>
        </p:txBody>
      </p:sp>
    </p:spTree>
    <p:extLst>
      <p:ext uri="{BB962C8B-B14F-4D97-AF65-F5344CB8AC3E}">
        <p14:creationId xmlns:p14="http://schemas.microsoft.com/office/powerpoint/2010/main" val="216849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xFPoIU5iiYQ"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nstagram.com/explore/tags/marinelitter/"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leancoasts.org/"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6PgjA3HISmw"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hoofard.us/recycling-coloring-pages-for-preschool.html/recycling-coloring-pages-for-preschool-recycl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qtyBzFV9yT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Baineann an cur i láthair seo leis an Oideachas Sóisialta, Imshaoil agus Eolaíochta, agus leis an eolaíocht go háirithe (rudaí beo, ábhair agus feasacht agus cúram comhshaoil)</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1</a:t>
            </a:fld>
            <a:endParaRPr lang="en-IE"/>
          </a:p>
        </p:txBody>
      </p:sp>
    </p:spTree>
    <p:extLst>
      <p:ext uri="{BB962C8B-B14F-4D97-AF65-F5344CB8AC3E}">
        <p14:creationId xmlns:p14="http://schemas.microsoft.com/office/powerpoint/2010/main" val="244893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Is é an fhírinne nach mbriseann plaisteach síos go hiomlán riamh. Ba chirte a rá go mbriseann sé síos ina phíosaí níos bige.</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A88C3-1792-402B-863F-901A533D679C}" type="slidenum">
              <a:rPr lang="en-IE" smtClean="0"/>
              <a:t>10</a:t>
            </a:fld>
            <a:endParaRPr lang="en-IE"/>
          </a:p>
        </p:txBody>
      </p:sp>
    </p:spTree>
    <p:extLst>
      <p:ext uri="{BB962C8B-B14F-4D97-AF65-F5344CB8AC3E}">
        <p14:creationId xmlns:p14="http://schemas.microsoft.com/office/powerpoint/2010/main" val="573446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Sin an-chuid dramhaíola. Dar le heolaithe, téann thart ar 8.8 milliún tonna plaistigh isteach san aigéan gach uile bhliain</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Cén chaoi a dtéann sé chomh fada leis an bhfarraige? Is minic a shéidtear plaisteach a chaitear ar an talamh isteach i srutháin agus in aibhneacha, a thugann chomh fada leis an aigéan é ar deireadh. Agus toisc go bhfuil an plaisteach difriúil le cineálacha eile dramhaíola, ní bhrisfidh sé síos sa nádúr cosúil le croí úill nó píosa páipéir agus beidh sé san aigéan go deo na ndeor. Ciallaíonn sé sin gur féidir le hainmhithe dul i bhfostú in eangacha iascaireachta arna gcaitheamh amach agus i bhfáinní le haghaidh cannaí dí, agus gur féidir leo soip agus málaí grósaera a ithe ag ceapadh gur bia iad.</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11</a:t>
            </a:fld>
            <a:endParaRPr lang="en-IE"/>
          </a:p>
        </p:txBody>
      </p:sp>
    </p:spTree>
    <p:extLst>
      <p:ext uri="{BB962C8B-B14F-4D97-AF65-F5344CB8AC3E}">
        <p14:creationId xmlns:p14="http://schemas.microsoft.com/office/powerpoint/2010/main" val="5601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Photo credit: Justin </a:t>
            </a:r>
            <a:r>
              <a:rPr lang="en-IE" dirty="0" err="1"/>
              <a:t>Hofman</a:t>
            </a:r>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12</a:t>
            </a:fld>
            <a:endParaRPr lang="en-IE"/>
          </a:p>
        </p:txBody>
      </p:sp>
    </p:spTree>
    <p:extLst>
      <p:ext uri="{BB962C8B-B14F-4D97-AF65-F5344CB8AC3E}">
        <p14:creationId xmlns:p14="http://schemas.microsoft.com/office/powerpoint/2010/main" val="58246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hlinkClick r:id="rId3"/>
              </a:rPr>
              <a:t>https://www.youtube.com/watch?v=xFPoIU5iiYQ</a:t>
            </a:r>
            <a:endParaRPr lang="en-IE" dirty="0"/>
          </a:p>
          <a:p>
            <a:endParaRPr lang="en-IE" dirty="0"/>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Cabhraíonn míol mór le créatúir bheaga mhuirí atá gafa i ndramhaíl phlaisteach. Ar an talamh, iarrann buachaill óg tacaíocht leis an bhfarraige a ghlanadh ina cheantar. Tagann iascairí i gcabhair air agus tosaíonn go leor bád ag déanamh a gcion féin leis an bplaisteach a ghlanadh ón bhfarraige.</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A88C3-1792-402B-863F-901A533D679C}" type="slidenum">
              <a:rPr lang="en-IE" smtClean="0"/>
              <a:t>13</a:t>
            </a:fld>
            <a:endParaRPr lang="en-IE"/>
          </a:p>
        </p:txBody>
      </p:sp>
    </p:spTree>
    <p:extLst>
      <p:ext uri="{BB962C8B-B14F-4D97-AF65-F5344CB8AC3E}">
        <p14:creationId xmlns:p14="http://schemas.microsoft.com/office/powerpoint/2010/main" val="68238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ga-IE" sz="2000" dirty="0">
                <a:latin typeface="Calibri" panose="020F0502020204030204" pitchFamily="34" charset="0"/>
                <a:ea typeface="Calibri" panose="020F0502020204030204" pitchFamily="34" charset="0"/>
                <a:cs typeface="Times New Roman" panose="02020603050405020304" pitchFamily="18" charset="0"/>
              </a:rPr>
              <a:t>Is féidir linn go léir ár gcion féin a dhéanamh le dramhaíl a laghdú ach gearradh siar ar rudaí a cheannach agus gach rud a athúsáid agus a athchúrsáil nuair is féidir. Bealach éasca is ea é lenár gcion féin a dhéanamh ar son an chomhshaoil.</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dirty="0">
                <a:latin typeface="Calibri" panose="020F0502020204030204" pitchFamily="34" charset="0"/>
                <a:ea typeface="Calibri" panose="020F0502020204030204" pitchFamily="34" charset="0"/>
                <a:cs typeface="Times New Roman" panose="02020603050405020304" pitchFamily="18" charset="0"/>
              </a:rPr>
              <a:t>Iarr ar an rang sampla a thabhairt maidir le gach ceann: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dirty="0">
                <a:latin typeface="Calibri" panose="020F0502020204030204" pitchFamily="34" charset="0"/>
                <a:ea typeface="Calibri" panose="020F0502020204030204" pitchFamily="34" charset="0"/>
                <a:cs typeface="Times New Roman" panose="02020603050405020304" pitchFamily="18" charset="0"/>
              </a:rPr>
              <a:t>LAGHDAIGH – Bain úsáid as bosca lóin in ionad bia a chumhdach le scannán cumhdaithe nó málaí ceapaire plaisteacha a úsáid</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dirty="0">
                <a:latin typeface="Calibri" panose="020F0502020204030204" pitchFamily="34" charset="0"/>
                <a:ea typeface="Calibri" panose="020F0502020204030204" pitchFamily="34" charset="0"/>
                <a:cs typeface="Times New Roman" panose="02020603050405020304" pitchFamily="18" charset="0"/>
              </a:rPr>
              <a:t>ATHÚSÁID – Tabhair do sheanleabhair, seanbhréagáin agus seanéadaí do shiopaí carthanais</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dirty="0">
                <a:latin typeface="Calibri" panose="020F0502020204030204" pitchFamily="34" charset="0"/>
                <a:ea typeface="Calibri" panose="020F0502020204030204" pitchFamily="34" charset="0"/>
                <a:cs typeface="Times New Roman" panose="02020603050405020304" pitchFamily="18" charset="0"/>
              </a:rPr>
              <a:t>ATHCHÚRSÁIL – Cuir gloine, páipéar agus plaistigh ghlana i do bhosca athchúrsála</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dirty="0">
                <a:latin typeface="Calibri" panose="020F0502020204030204" pitchFamily="34" charset="0"/>
                <a:ea typeface="Calibri" panose="020F0502020204030204" pitchFamily="34" charset="0"/>
                <a:cs typeface="Times New Roman" panose="02020603050405020304" pitchFamily="18" charset="0"/>
              </a:rPr>
              <a:t>DIÚSCAIR - Déan bruscar a dhiúscairt ar bhealach sábháilte. </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A88C3-1792-402B-863F-901A533D679C}" type="slidenum">
              <a:rPr lang="en-IE" smtClean="0"/>
              <a:t>14</a:t>
            </a:fld>
            <a:endParaRPr lang="en-IE"/>
          </a:p>
        </p:txBody>
      </p:sp>
    </p:spTree>
    <p:extLst>
      <p:ext uri="{BB962C8B-B14F-4D97-AF65-F5344CB8AC3E}">
        <p14:creationId xmlns:p14="http://schemas.microsoft.com/office/powerpoint/2010/main" val="3700411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15</a:t>
            </a:fld>
            <a:endParaRPr lang="en-IE"/>
          </a:p>
        </p:txBody>
      </p:sp>
    </p:spTree>
    <p:extLst>
      <p:ext uri="{BB962C8B-B14F-4D97-AF65-F5344CB8AC3E}">
        <p14:creationId xmlns:p14="http://schemas.microsoft.com/office/powerpoint/2010/main" val="361200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16</a:t>
            </a:fld>
            <a:endParaRPr lang="en-IE"/>
          </a:p>
        </p:txBody>
      </p:sp>
    </p:spTree>
    <p:extLst>
      <p:ext uri="{BB962C8B-B14F-4D97-AF65-F5344CB8AC3E}">
        <p14:creationId xmlns:p14="http://schemas.microsoft.com/office/powerpoint/2010/main" val="7237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73A88C3-1792-402B-863F-901A533D679C}" type="slidenum">
              <a:rPr lang="en-IE" smtClean="0"/>
              <a:t>17</a:t>
            </a:fld>
            <a:endParaRPr lang="en-IE"/>
          </a:p>
        </p:txBody>
      </p:sp>
    </p:spTree>
    <p:extLst>
      <p:ext uri="{BB962C8B-B14F-4D97-AF65-F5344CB8AC3E}">
        <p14:creationId xmlns:p14="http://schemas.microsoft.com/office/powerpoint/2010/main" val="1655130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73A88C3-1792-402B-863F-901A533D679C}" type="slidenum">
              <a:rPr lang="en-IE" smtClean="0"/>
              <a:t>18</a:t>
            </a:fld>
            <a:endParaRPr lang="en-IE"/>
          </a:p>
        </p:txBody>
      </p:sp>
    </p:spTree>
    <p:extLst>
      <p:ext uri="{BB962C8B-B14F-4D97-AF65-F5344CB8AC3E}">
        <p14:creationId xmlns:p14="http://schemas.microsoft.com/office/powerpoint/2010/main" val="655571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73A88C3-1792-402B-863F-901A533D679C}" type="slidenum">
              <a:rPr lang="en-IE" smtClean="0"/>
              <a:t>19</a:t>
            </a:fld>
            <a:endParaRPr lang="en-IE"/>
          </a:p>
        </p:txBody>
      </p:sp>
    </p:spTree>
    <p:extLst>
      <p:ext uri="{BB962C8B-B14F-4D97-AF65-F5344CB8AC3E}">
        <p14:creationId xmlns:p14="http://schemas.microsoft.com/office/powerpoint/2010/main" val="308981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2</a:t>
            </a:fld>
            <a:endParaRPr lang="en-IE"/>
          </a:p>
        </p:txBody>
      </p:sp>
    </p:spTree>
    <p:extLst>
      <p:ext uri="{BB962C8B-B14F-4D97-AF65-F5344CB8AC3E}">
        <p14:creationId xmlns:p14="http://schemas.microsoft.com/office/powerpoint/2010/main" val="2973673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73A88C3-1792-402B-863F-901A533D679C}" type="slidenum">
              <a:rPr lang="en-IE" smtClean="0"/>
              <a:t>20</a:t>
            </a:fld>
            <a:endParaRPr lang="en-IE"/>
          </a:p>
        </p:txBody>
      </p:sp>
    </p:spTree>
    <p:extLst>
      <p:ext uri="{BB962C8B-B14F-4D97-AF65-F5344CB8AC3E}">
        <p14:creationId xmlns:p14="http://schemas.microsoft.com/office/powerpoint/2010/main" val="4072401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ga-IE" sz="2000" dirty="0">
                <a:latin typeface="Calibri" panose="020F0502020204030204" pitchFamily="34" charset="0"/>
                <a:ea typeface="Calibri" panose="020F0502020204030204" pitchFamily="34" charset="0"/>
                <a:cs typeface="Times New Roman" panose="02020603050405020304" pitchFamily="18" charset="0"/>
              </a:rPr>
              <a:t>Seo cuid de na hoibrithe deonacha óga ó Scoil an Fheirtéaraigh agus iad ag déanamh jab iontach le </a:t>
            </a:r>
            <a:r>
              <a:rPr lang="ga-IE"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#BruscarMuirí</a:t>
            </a:r>
            <a:r>
              <a:rPr lang="ga-IE" sz="2000" dirty="0">
                <a:latin typeface="Calibri" panose="020F0502020204030204" pitchFamily="34" charset="0"/>
                <a:ea typeface="Calibri" panose="020F0502020204030204" pitchFamily="34" charset="0"/>
                <a:cs typeface="Times New Roman" panose="02020603050405020304" pitchFamily="18" charset="0"/>
              </a:rPr>
              <a:t> a bhaint óna dtrá áitiúil. Nach í an fhírinne í gur beag an ní nach cuidiú é!? </a:t>
            </a:r>
            <a:r>
              <a:rPr lang="ga-IE" sz="2000" dirty="0">
                <a:latin typeface="Segoe UI Emoji" panose="020B0502040204020203" pitchFamily="34" charset="0"/>
                <a:ea typeface="Segoe UI Emoji" panose="020B0502040204020203" pitchFamily="34" charset="0"/>
                <a:cs typeface="Segoe UI Emoji" panose="020B0502040204020203" pitchFamily="34" charset="0"/>
              </a:rPr>
              <a:t>😊🌊</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dirty="0">
                <a:latin typeface="Calibri" panose="020F0502020204030204" pitchFamily="34" charset="0"/>
                <a:ea typeface="Calibri" panose="020F0502020204030204" pitchFamily="34" charset="0"/>
                <a:cs typeface="Times New Roman" panose="02020603050405020304" pitchFamily="18" charset="0"/>
              </a:rPr>
              <a:t>Téigh chuig </a:t>
            </a:r>
            <a:r>
              <a:rPr lang="ga-IE"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https://cleancoasts.org/</a:t>
            </a:r>
            <a:r>
              <a:rPr lang="ga-IE" sz="2000" dirty="0">
                <a:latin typeface="Calibri" panose="020F0502020204030204" pitchFamily="34" charset="0"/>
                <a:ea typeface="Calibri" panose="020F0502020204030204" pitchFamily="34" charset="0"/>
                <a:cs typeface="Times New Roman" panose="02020603050405020304" pitchFamily="18" charset="0"/>
              </a:rPr>
              <a:t> le tuilleadh eolais a fháil</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A88C3-1792-402B-863F-901A533D679C}" type="slidenum">
              <a:rPr lang="en-IE" smtClean="0"/>
              <a:t>21</a:t>
            </a:fld>
            <a:endParaRPr lang="en-IE"/>
          </a:p>
        </p:txBody>
      </p:sp>
    </p:spTree>
    <p:extLst>
      <p:ext uri="{BB962C8B-B14F-4D97-AF65-F5344CB8AC3E}">
        <p14:creationId xmlns:p14="http://schemas.microsoft.com/office/powerpoint/2010/main" val="1728121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73A88C3-1792-402B-863F-901A533D679C}" type="slidenum">
              <a:rPr lang="en-IE" smtClean="0"/>
              <a:t>22</a:t>
            </a:fld>
            <a:endParaRPr lang="en-IE"/>
          </a:p>
        </p:txBody>
      </p:sp>
    </p:spTree>
    <p:extLst>
      <p:ext uri="{BB962C8B-B14F-4D97-AF65-F5344CB8AC3E}">
        <p14:creationId xmlns:p14="http://schemas.microsoft.com/office/powerpoint/2010/main" val="416104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TÍREOLAÍOCHT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Ag tabhairt aire don dúiche timpeall orm. Feasacht imshaoil. Ag tabhairt aire don imshaol.</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23</a:t>
            </a:fld>
            <a:endParaRPr lang="en-IE"/>
          </a:p>
        </p:txBody>
      </p:sp>
    </p:spTree>
    <p:extLst>
      <p:ext uri="{BB962C8B-B14F-4D97-AF65-F5344CB8AC3E}">
        <p14:creationId xmlns:p14="http://schemas.microsoft.com/office/powerpoint/2010/main" val="391797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24</a:t>
            </a:fld>
            <a:endParaRPr lang="en-IE"/>
          </a:p>
        </p:txBody>
      </p:sp>
    </p:spTree>
    <p:extLst>
      <p:ext uri="{BB962C8B-B14F-4D97-AF65-F5344CB8AC3E}">
        <p14:creationId xmlns:p14="http://schemas.microsoft.com/office/powerpoint/2010/main" val="2288376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Samplaí:</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Craptha – Mála plaisteach craptha</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Crua – Clogad rothair</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Greamaitheach – Seilitéip</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Blocach – Lego</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Bog – Cupán Styrofoam</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Lonrach- Gealra/Maisiúcháin Nollag/Bileog lannaithe</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Clúmhach – Bréagán/béirín clúmhach</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Cíorach – Cíor</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Mín – Clúdach teileafóin/clúdach bosca lóin</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Rubarúil – stán císte/cás borróige sileacóin</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Láidir – Caipín buidéil/buidéal in-athúsáidte</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ga-IE" sz="2000" dirty="0">
                <a:latin typeface="Calibri" panose="020F0502020204030204" pitchFamily="34" charset="0"/>
                <a:ea typeface="Calibri" panose="020F0502020204030204" pitchFamily="34" charset="0"/>
                <a:cs typeface="Times New Roman" panose="02020603050405020304" pitchFamily="18" charset="0"/>
              </a:rPr>
              <a:t>Glaeúil – Glae (bréagán)</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73A88C3-1792-402B-863F-901A533D679C}" type="slidenum">
              <a:rPr lang="en-IE" smtClean="0"/>
              <a:t>25</a:t>
            </a:fld>
            <a:endParaRPr lang="en-IE"/>
          </a:p>
        </p:txBody>
      </p:sp>
    </p:spTree>
    <p:extLst>
      <p:ext uri="{BB962C8B-B14F-4D97-AF65-F5344CB8AC3E}">
        <p14:creationId xmlns:p14="http://schemas.microsoft.com/office/powerpoint/2010/main" val="1456584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IE" b="1" dirty="0"/>
              <a:t>VISUAL ARTS</a:t>
            </a:r>
          </a:p>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26</a:t>
            </a:fld>
            <a:endParaRPr lang="en-IE"/>
          </a:p>
        </p:txBody>
      </p:sp>
    </p:spTree>
    <p:extLst>
      <p:ext uri="{BB962C8B-B14F-4D97-AF65-F5344CB8AC3E}">
        <p14:creationId xmlns:p14="http://schemas.microsoft.com/office/powerpoint/2010/main" val="81379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88">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Gníomhaíocht sórtála</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247688">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Socraigh cé na míreanna ar chóir iad a chur isteach sa bhosca bruscair agus sa bhosca athchúrsála</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D38CED-1178-43E9-8AD6-94A0ACDBE144}" type="slidenum">
              <a:rPr lang="en-IE" smtClean="0"/>
              <a:t>27</a:t>
            </a:fld>
            <a:endParaRPr lang="en-IE"/>
          </a:p>
        </p:txBody>
      </p:sp>
    </p:spTree>
    <p:extLst>
      <p:ext uri="{BB962C8B-B14F-4D97-AF65-F5344CB8AC3E}">
        <p14:creationId xmlns:p14="http://schemas.microsoft.com/office/powerpoint/2010/main" val="2818796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88">
              <a:lnSpc>
                <a:spcPct val="107000"/>
              </a:lnSpc>
              <a:spcAft>
                <a:spcPts val="867"/>
              </a:spcAft>
            </a:pPr>
            <a:r>
              <a:rPr lang="ga-IE" sz="2000" b="1" i="1" dirty="0">
                <a:latin typeface="Calibri" panose="020F0502020204030204" pitchFamily="34" charset="0"/>
                <a:ea typeface="Calibri" panose="020F0502020204030204" pitchFamily="34" charset="0"/>
                <a:cs typeface="Times New Roman" panose="02020603050405020304" pitchFamily="18" charset="0"/>
              </a:rPr>
              <a:t>Gníomhaíocht sórtála</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247688">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Socraigh cé na míreanna ar chóir iad a chur isteach sa bhosca bruscair agus sa bhosca athchúrsála</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83D38CED-1178-43E9-8AD6-94A0ACDBE144}" type="slidenum">
              <a:rPr lang="en-IE" smtClean="0"/>
              <a:t>28</a:t>
            </a:fld>
            <a:endParaRPr lang="en-IE"/>
          </a:p>
        </p:txBody>
      </p:sp>
    </p:spTree>
    <p:extLst>
      <p:ext uri="{BB962C8B-B14F-4D97-AF65-F5344CB8AC3E}">
        <p14:creationId xmlns:p14="http://schemas.microsoft.com/office/powerpoint/2010/main" val="2446330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hlinkClick r:id="rId3"/>
              </a:rPr>
              <a:t>https://www.youtube.com/watch?v=6PgjA3HISmw</a:t>
            </a:r>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29</a:t>
            </a:fld>
            <a:endParaRPr lang="en-IE"/>
          </a:p>
        </p:txBody>
      </p:sp>
    </p:spTree>
    <p:extLst>
      <p:ext uri="{BB962C8B-B14F-4D97-AF65-F5344CB8AC3E}">
        <p14:creationId xmlns:p14="http://schemas.microsoft.com/office/powerpoint/2010/main" val="234669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An bhfuil aon rud i do sheomra ranga atá déanta as plaisteach?</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Samplaí:</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Marcóirí</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Pinn</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Ríomhaire glúine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Buidéal plaisteach</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Rannóir gallúnaí láimhe</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Cathaoir an mhúinteora</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3</a:t>
            </a:fld>
            <a:endParaRPr lang="en-IE"/>
          </a:p>
        </p:txBody>
      </p:sp>
    </p:spTree>
    <p:extLst>
      <p:ext uri="{BB962C8B-B14F-4D97-AF65-F5344CB8AC3E}">
        <p14:creationId xmlns:p14="http://schemas.microsoft.com/office/powerpoint/2010/main" val="2595785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88">
              <a:lnSpc>
                <a:spcPct val="107000"/>
              </a:lnSpc>
              <a:spcAft>
                <a:spcPts val="867"/>
              </a:spcAft>
            </a:pPr>
            <a:r>
              <a:rPr lang="ga-IE" sz="2000" b="1" i="1" dirty="0">
                <a:latin typeface="Calibri" panose="020F0502020204030204" pitchFamily="34" charset="0"/>
                <a:ea typeface="Calibri" panose="020F0502020204030204" pitchFamily="34" charset="0"/>
                <a:cs typeface="Times New Roman" panose="02020603050405020304" pitchFamily="18" charset="0"/>
              </a:rPr>
              <a:t>NA hAMHARCEALAÍONA</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endParaRPr lang="en-IE" b="1" dirty="0"/>
          </a:p>
          <a:p>
            <a:pPr marL="247688">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Tabhair faoi deara go bhfuil an bhileog dhathúcháin seo ar fáil mar dhoiciméad Word ar leithligh ionas gur féidir í a íoslódáil agus a chur i gcló.</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a:p>
            <a:r>
              <a:rPr lang="en-IE" dirty="0"/>
              <a:t>Source: </a:t>
            </a:r>
            <a:r>
              <a:rPr lang="en-IE" dirty="0">
                <a:hlinkClick r:id="rId3"/>
              </a:rPr>
              <a:t>http://www.hoofard.us/recycling-coloring-pages-for-preschool.html/recycling-coloring-pages-for-preschool-recycle</a:t>
            </a:r>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30</a:t>
            </a:fld>
            <a:endParaRPr lang="en-IE"/>
          </a:p>
        </p:txBody>
      </p:sp>
    </p:spTree>
    <p:extLst>
      <p:ext uri="{BB962C8B-B14F-4D97-AF65-F5344CB8AC3E}">
        <p14:creationId xmlns:p14="http://schemas.microsoft.com/office/powerpoint/2010/main" val="1278882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88">
              <a:lnSpc>
                <a:spcPct val="107000"/>
              </a:lnSpc>
              <a:spcAft>
                <a:spcPts val="867"/>
              </a:spcAft>
            </a:pPr>
            <a:r>
              <a:rPr lang="ga-IE" sz="2000" b="1" i="1" dirty="0">
                <a:latin typeface="Calibri" panose="020F0502020204030204" pitchFamily="34" charset="0"/>
                <a:ea typeface="Calibri" panose="020F0502020204030204" pitchFamily="34" charset="0"/>
                <a:cs typeface="Times New Roman" panose="02020603050405020304" pitchFamily="18" charset="0"/>
              </a:rPr>
              <a:t>CEOL</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247688">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Seinn an físeán atá le fáil ag an nasc thíos. Bígí ag canadh agus ag damhsa leis an gceol agus leis an teachtaireacht chomhshaoil</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defTabSz="990752">
              <a:defRPr/>
            </a:pPr>
            <a:r>
              <a:rPr lang="en-US" sz="1300" dirty="0">
                <a:solidFill>
                  <a:schemeClr val="accent1">
                    <a:lumMod val="20000"/>
                    <a:lumOff val="80000"/>
                  </a:schemeClr>
                </a:solidFill>
                <a:hlinkClick r:id="rId3"/>
              </a:rPr>
              <a:t>https://www.youtube.com/watch?v=qtyBzFV9yTs</a:t>
            </a:r>
            <a:endParaRPr lang="en-US" sz="1300" dirty="0">
              <a:solidFill>
                <a:schemeClr val="accent1">
                  <a:lumMod val="20000"/>
                  <a:lumOff val="80000"/>
                </a:schemeClr>
              </a:solidFill>
            </a:endParaRPr>
          </a:p>
          <a:p>
            <a:pPr defTabSz="990752">
              <a:defRPr/>
            </a:pPr>
            <a:endParaRPr lang="en-IE" dirty="0"/>
          </a:p>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31</a:t>
            </a:fld>
            <a:endParaRPr lang="en-IE"/>
          </a:p>
        </p:txBody>
      </p:sp>
    </p:spTree>
    <p:extLst>
      <p:ext uri="{BB962C8B-B14F-4D97-AF65-F5344CB8AC3E}">
        <p14:creationId xmlns:p14="http://schemas.microsoft.com/office/powerpoint/2010/main" val="309158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73A88C3-1792-402B-863F-901A533D679C}" type="slidenum">
              <a:rPr lang="en-IE" smtClean="0"/>
              <a:t>4</a:t>
            </a:fld>
            <a:endParaRPr lang="en-IE"/>
          </a:p>
        </p:txBody>
      </p:sp>
    </p:spTree>
    <p:extLst>
      <p:ext uri="{BB962C8B-B14F-4D97-AF65-F5344CB8AC3E}">
        <p14:creationId xmlns:p14="http://schemas.microsoft.com/office/powerpoint/2010/main" val="228117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Tá plaisteach áisiúil nuair a úsáidimid níos mó ná uair amháin é.</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Samplaí:</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Is féidir buidéil linbh a steiriliú agus a úsáid arís is arís eile</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Tá codanna áirithe d’eitleáin déanta as plaisteach toisc gur ábhar láidir éadrom é, a fhágann gur féidir leo éirí den talamh.</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Tá plaisteach úsáideach ó thaobh na sábháilteachta de freisin. Is gnách go mbíonn clogaid déanta as dhá phlaisteach – sraith sheachtrach chrua agus sraith mhaolaithe Styrofoam. Maolaíonn an plaisteach aon tuairteanna do do cheann agus tugann cosaint dó.</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defTabSz="990752">
              <a:defRPr/>
            </a:pPr>
            <a:r>
              <a:rPr lang="ga-IE" sz="2000" i="1" dirty="0">
                <a:latin typeface="Calibri" panose="020F0502020204030204" pitchFamily="34" charset="0"/>
                <a:ea typeface="Calibri" panose="020F0502020204030204" pitchFamily="34" charset="0"/>
                <a:cs typeface="Times New Roman" panose="02020603050405020304" pitchFamily="18" charset="0"/>
              </a:rPr>
              <a:t>Is ábhar sách saor é an plaisteach agus is féidir é a steiriliú le go bhfanfaidh sé glan. Fágann sé sin go bhfuil sé úsáideach chun críocha leighis. Na steallairí a úsáidtear le hinstealltaí a thabhairt, cuir i gcás, is as plaisteach a bhíonn siad sin déanta.</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5</a:t>
            </a:fld>
            <a:endParaRPr lang="en-IE"/>
          </a:p>
        </p:txBody>
      </p:sp>
    </p:spTree>
    <p:extLst>
      <p:ext uri="{BB962C8B-B14F-4D97-AF65-F5344CB8AC3E}">
        <p14:creationId xmlns:p14="http://schemas.microsoft.com/office/powerpoint/2010/main" val="161790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A leithéid de chur amú uafásach!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An féidir leat smaoineamh ar aon phlaistigh </a:t>
            </a:r>
            <a:r>
              <a:rPr lang="ga-IE" sz="2000" b="1" i="1" dirty="0">
                <a:latin typeface="Calibri" panose="020F0502020204030204" pitchFamily="34" charset="0"/>
                <a:ea typeface="Calibri" panose="020F0502020204030204" pitchFamily="34" charset="0"/>
                <a:cs typeface="Times New Roman" panose="02020603050405020304" pitchFamily="18" charset="0"/>
              </a:rPr>
              <a:t>aonúsáide</a:t>
            </a:r>
            <a:r>
              <a:rPr lang="ga-IE" sz="2000" i="1" dirty="0">
                <a:latin typeface="Calibri" panose="020F0502020204030204" pitchFamily="34" charset="0"/>
                <a:ea typeface="Calibri" panose="020F0502020204030204" pitchFamily="34" charset="0"/>
                <a:cs typeface="Times New Roman" panose="02020603050405020304" pitchFamily="18" charset="0"/>
              </a:rPr>
              <a:t>? Plaistigh iad sin nach n-úsáidtear ach uair amháin sula gcaitear sa bhruscar iad.</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6</a:t>
            </a:fld>
            <a:endParaRPr lang="en-IE"/>
          </a:p>
        </p:txBody>
      </p:sp>
    </p:spTree>
    <p:extLst>
      <p:ext uri="{BB962C8B-B14F-4D97-AF65-F5344CB8AC3E}">
        <p14:creationId xmlns:p14="http://schemas.microsoft.com/office/powerpoint/2010/main" val="289526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7</a:t>
            </a:fld>
            <a:endParaRPr lang="en-IE"/>
          </a:p>
        </p:txBody>
      </p:sp>
    </p:spTree>
    <p:extLst>
      <p:ext uri="{BB962C8B-B14F-4D97-AF65-F5344CB8AC3E}">
        <p14:creationId xmlns:p14="http://schemas.microsoft.com/office/powerpoint/2010/main" val="2174624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ga-IE" sz="2000" b="1" i="1" dirty="0">
                <a:latin typeface="Calibri" panose="020F0502020204030204" pitchFamily="34" charset="0"/>
                <a:ea typeface="Calibri" panose="020F0502020204030204" pitchFamily="34" charset="0"/>
                <a:cs typeface="Times New Roman" panose="02020603050405020304" pitchFamily="18" charset="0"/>
              </a:rPr>
              <a:t>Teastaíonn a lán fuinnimh agus oibre le plaistigh a dhéanamh</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Is é an fhírinne go ndéanann málaí plaisteacha dochar sula n-úsáidtear iad. Tógann sé a lán acmhainní agus fuinnimh le mála plaisteach a mhonarú. Tá ola ar cheann de na príomh-chomhábhair. Mar bhreosla iontaise, ní mór ola a bhaint as an talamh. An bhfuilimid ag iarraidh i ndáiríre go n-úsáidfí acmhainní breosla iontaise le táirge a dhéanamh nach n-úsáidfí ach uair amháin (tugaimid “plaisteach aonúsáide” air seo)?</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Úsáidtear na milliúin bairillí ola le málaí plaisteacha a dhéanamh gach bliain. Úsáidtear a lán fuinnimh freisin le málaí plaisteacha a dhéanamh agus a iompar. Dá laghad fuinneamh a úsáidimid is ea is fearr don chomhshaol é.</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8</a:t>
            </a:fld>
            <a:endParaRPr lang="en-IE"/>
          </a:p>
        </p:txBody>
      </p:sp>
    </p:spTree>
    <p:extLst>
      <p:ext uri="{BB962C8B-B14F-4D97-AF65-F5344CB8AC3E}">
        <p14:creationId xmlns:p14="http://schemas.microsoft.com/office/powerpoint/2010/main" val="234123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ga-IE" sz="2000" b="1" i="1" dirty="0">
                <a:latin typeface="Calibri" panose="020F0502020204030204" pitchFamily="34" charset="0"/>
                <a:ea typeface="Calibri" panose="020F0502020204030204" pitchFamily="34" charset="0"/>
                <a:cs typeface="Times New Roman" panose="02020603050405020304" pitchFamily="18" charset="0"/>
              </a:rPr>
              <a:t>Teastaíonn a lán fuinnimh agus oibre le plaistigh a dhéanamh</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Is é an fhírinne go ndéanann málaí plaisteacha dochar sula n-úsáidtear iad. Tógann sé a lán acmhainní agus fuinnimh le mála plaisteach a mhonarú. Tá ola ar cheann de na príomh-chomhábhair. Mar bhreosla iontaise, ní mór ola a bhaint as an talamh. An bhfuilimid ag iarraidh i ndáiríre go n-úsáidfí acmhainní breosla iontaise le táirge a dhéanamh nach n-úsáidfí ach uair amháin (tugaimid “plaisteach aonúsáide” air seo)?</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Úsáidtear na milliúin bairillí ola le málaí plaisteacha a dhéanamh gach bliain. Úsáidtear a lán fuinnimh freisin le málaí plaisteacha a dhéanamh agus a iompar. Dá laghad fuinneamh a úsáidimid is ea is fearr don chomhshaol é.</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ga-IE" sz="2000" i="1" dirty="0">
                <a:latin typeface="Calibri" panose="020F0502020204030204" pitchFamily="34" charset="0"/>
                <a:ea typeface="Calibri" panose="020F0502020204030204" pitchFamily="34" charset="0"/>
                <a:cs typeface="Times New Roman" panose="02020603050405020304" pitchFamily="18" charset="0"/>
              </a:rPr>
              <a:t>Is é an fhadhb go n-úsáideann an chuid is mó againn plaistigh aonúsáide gan stad gan staonadh: rudaí cosúil le málaí grósaera, buidéil dí, soip, cumhdaigh bhia agus an pacáistiú plaisteach ina dtagann bréagáin. Tugtar </a:t>
            </a:r>
            <a:r>
              <a:rPr lang="ga-IE" sz="2000" b="1" i="1" dirty="0">
                <a:latin typeface="Calibri" panose="020F0502020204030204" pitchFamily="34" charset="0"/>
                <a:ea typeface="Calibri" panose="020F0502020204030204" pitchFamily="34" charset="0"/>
                <a:cs typeface="Times New Roman" panose="02020603050405020304" pitchFamily="18" charset="0"/>
              </a:rPr>
              <a:t>plaisteach aonúsáide</a:t>
            </a:r>
            <a:r>
              <a:rPr lang="ga-IE" sz="2000" i="1" dirty="0">
                <a:latin typeface="Calibri" panose="020F0502020204030204" pitchFamily="34" charset="0"/>
                <a:ea typeface="Calibri" panose="020F0502020204030204" pitchFamily="34" charset="0"/>
                <a:cs typeface="Times New Roman" panose="02020603050405020304" pitchFamily="18" charset="0"/>
              </a:rPr>
              <a:t> ar an gcineál sin plaistigh nach n-úsáidtear ach uair amháin sula gcaitear amach é, agus is é is cúis le níos mó ná 40 faoin gcéad den dramhaíl phlaisteach ar fad.</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br>
              <a:rPr lang="en-IE" sz="1300" dirty="0"/>
            </a:br>
            <a:endParaRPr lang="en-IE" sz="1300" dirty="0"/>
          </a:p>
          <a:p>
            <a:endParaRPr lang="en-IE" dirty="0"/>
          </a:p>
        </p:txBody>
      </p:sp>
      <p:sp>
        <p:nvSpPr>
          <p:cNvPr id="4" name="Slide Number Placeholder 3"/>
          <p:cNvSpPr>
            <a:spLocks noGrp="1"/>
          </p:cNvSpPr>
          <p:nvPr>
            <p:ph type="sldNum" sz="quarter" idx="5"/>
          </p:nvPr>
        </p:nvSpPr>
        <p:spPr/>
        <p:txBody>
          <a:bodyPr/>
          <a:lstStyle/>
          <a:p>
            <a:fld id="{073A88C3-1792-402B-863F-901A533D679C}" type="slidenum">
              <a:rPr lang="en-IE" smtClean="0"/>
              <a:t>9</a:t>
            </a:fld>
            <a:endParaRPr lang="en-IE"/>
          </a:p>
        </p:txBody>
      </p:sp>
    </p:spTree>
    <p:extLst>
      <p:ext uri="{BB962C8B-B14F-4D97-AF65-F5344CB8AC3E}">
        <p14:creationId xmlns:p14="http://schemas.microsoft.com/office/powerpoint/2010/main" val="140088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0FF8F8-B6DB-41DE-9E2E-F3837182DB40}" type="datetimeFigureOut">
              <a:rPr lang="en-IE" smtClean="0"/>
              <a:t>28/09/2021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C806BB-DF7B-4DBC-A791-1F568F52FEC6}" type="slidenum">
              <a:rPr lang="en-IE" smtClean="0"/>
              <a:t>‹#›</a:t>
            </a:fld>
            <a:endParaRPr lang="en-IE"/>
          </a:p>
        </p:txBody>
      </p:sp>
    </p:spTree>
    <p:extLst>
      <p:ext uri="{BB962C8B-B14F-4D97-AF65-F5344CB8AC3E}">
        <p14:creationId xmlns:p14="http://schemas.microsoft.com/office/powerpoint/2010/main" val="418650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0FF8F8-B6DB-41DE-9E2E-F3837182DB40}" type="datetimeFigureOut">
              <a:rPr lang="en-IE" smtClean="0"/>
              <a:t>28/09/2021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5C806BB-DF7B-4DBC-A791-1F568F52FEC6}" type="slidenum">
              <a:rPr lang="en-IE" smtClean="0"/>
              <a:t>‹#›</a:t>
            </a:fld>
            <a:endParaRPr lang="en-IE"/>
          </a:p>
        </p:txBody>
      </p:sp>
    </p:spTree>
    <p:extLst>
      <p:ext uri="{BB962C8B-B14F-4D97-AF65-F5344CB8AC3E}">
        <p14:creationId xmlns:p14="http://schemas.microsoft.com/office/powerpoint/2010/main" val="111860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0FF8F8-B6DB-41DE-9E2E-F3837182DB40}" type="datetimeFigureOut">
              <a:rPr lang="en-IE" smtClean="0"/>
              <a:t>28/09/2021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5C806BB-DF7B-4DBC-A791-1F568F52FEC6}" type="slidenum">
              <a:rPr lang="en-IE" smtClean="0"/>
              <a:t>‹#›</a:t>
            </a:fld>
            <a:endParaRPr lang="en-IE"/>
          </a:p>
        </p:txBody>
      </p:sp>
    </p:spTree>
    <p:extLst>
      <p:ext uri="{BB962C8B-B14F-4D97-AF65-F5344CB8AC3E}">
        <p14:creationId xmlns:p14="http://schemas.microsoft.com/office/powerpoint/2010/main" val="217219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0FF8F8-B6DB-41DE-9E2E-F3837182DB40}" type="datetimeFigureOut">
              <a:rPr lang="en-IE" smtClean="0"/>
              <a:t>28/09/2021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C806BB-DF7B-4DBC-A791-1F568F52FEC6}" type="slidenum">
              <a:rPr lang="en-IE" smtClean="0"/>
              <a:t>‹#›</a:t>
            </a:fld>
            <a:endParaRPr lang="en-IE"/>
          </a:p>
        </p:txBody>
      </p:sp>
    </p:spTree>
    <p:extLst>
      <p:ext uri="{BB962C8B-B14F-4D97-AF65-F5344CB8AC3E}">
        <p14:creationId xmlns:p14="http://schemas.microsoft.com/office/powerpoint/2010/main" val="399382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0FF8F8-B6DB-41DE-9E2E-F3837182DB40}" type="datetimeFigureOut">
              <a:rPr lang="en-IE" smtClean="0"/>
              <a:t>28/09/2021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C806BB-DF7B-4DBC-A791-1F568F52FEC6}" type="slidenum">
              <a:rPr lang="en-IE" smtClean="0"/>
              <a:t>‹#›</a:t>
            </a:fld>
            <a:endParaRPr lang="en-IE"/>
          </a:p>
        </p:txBody>
      </p:sp>
    </p:spTree>
    <p:extLst>
      <p:ext uri="{BB962C8B-B14F-4D97-AF65-F5344CB8AC3E}">
        <p14:creationId xmlns:p14="http://schemas.microsoft.com/office/powerpoint/2010/main" val="101597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C0FF8F8-B6DB-41DE-9E2E-F3837182DB40}" type="datetimeFigureOut">
              <a:rPr lang="en-IE" smtClean="0"/>
              <a:t>28/09/2021</a:t>
            </a:fld>
            <a:endParaRPr lang="en-IE"/>
          </a:p>
        </p:txBody>
      </p:sp>
      <p:sp>
        <p:nvSpPr>
          <p:cNvPr id="9" name="Footer Placeholder 8"/>
          <p:cNvSpPr>
            <a:spLocks noGrp="1"/>
          </p:cNvSpPr>
          <p:nvPr>
            <p:ph type="ftr" sz="quarter" idx="11"/>
          </p:nvPr>
        </p:nvSpPr>
        <p:spPr/>
        <p:txBody>
          <a:bodyPr/>
          <a:lstStyle/>
          <a:p>
            <a:endParaRPr lang="en-IE"/>
          </a:p>
        </p:txBody>
      </p:sp>
      <p:sp>
        <p:nvSpPr>
          <p:cNvPr id="10" name="Slide Number Placeholder 9"/>
          <p:cNvSpPr>
            <a:spLocks noGrp="1"/>
          </p:cNvSpPr>
          <p:nvPr>
            <p:ph type="sldNum" sz="quarter" idx="12"/>
          </p:nvPr>
        </p:nvSpPr>
        <p:spPr/>
        <p:txBody>
          <a:bodyPr/>
          <a:lstStyle/>
          <a:p>
            <a:fld id="{75C806BB-DF7B-4DBC-A791-1F568F52FEC6}" type="slidenum">
              <a:rPr lang="en-IE" smtClean="0"/>
              <a:t>‹#›</a:t>
            </a:fld>
            <a:endParaRPr lang="en-IE"/>
          </a:p>
        </p:txBody>
      </p:sp>
    </p:spTree>
    <p:extLst>
      <p:ext uri="{BB962C8B-B14F-4D97-AF65-F5344CB8AC3E}">
        <p14:creationId xmlns:p14="http://schemas.microsoft.com/office/powerpoint/2010/main" val="230517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C0FF8F8-B6DB-41DE-9E2E-F3837182DB40}" type="datetimeFigureOut">
              <a:rPr lang="en-IE" smtClean="0"/>
              <a:t>28/09/2021</a:t>
            </a:fld>
            <a:endParaRPr lang="en-IE"/>
          </a:p>
        </p:txBody>
      </p:sp>
      <p:sp>
        <p:nvSpPr>
          <p:cNvPr id="11" name="Footer Placeholder 10"/>
          <p:cNvSpPr>
            <a:spLocks noGrp="1"/>
          </p:cNvSpPr>
          <p:nvPr>
            <p:ph type="ftr" sz="quarter" idx="11"/>
          </p:nvPr>
        </p:nvSpPr>
        <p:spPr/>
        <p:txBody>
          <a:bodyPr/>
          <a:lstStyle/>
          <a:p>
            <a:endParaRPr lang="en-IE"/>
          </a:p>
        </p:txBody>
      </p:sp>
      <p:sp>
        <p:nvSpPr>
          <p:cNvPr id="12" name="Slide Number Placeholder 11"/>
          <p:cNvSpPr>
            <a:spLocks noGrp="1"/>
          </p:cNvSpPr>
          <p:nvPr>
            <p:ph type="sldNum" sz="quarter" idx="12"/>
          </p:nvPr>
        </p:nvSpPr>
        <p:spPr/>
        <p:txBody>
          <a:bodyPr/>
          <a:lstStyle/>
          <a:p>
            <a:fld id="{75C806BB-DF7B-4DBC-A791-1F568F52FEC6}" type="slidenum">
              <a:rPr lang="en-IE" smtClean="0"/>
              <a:t>‹#›</a:t>
            </a:fld>
            <a:endParaRPr lang="en-IE"/>
          </a:p>
        </p:txBody>
      </p:sp>
    </p:spTree>
    <p:extLst>
      <p:ext uri="{BB962C8B-B14F-4D97-AF65-F5344CB8AC3E}">
        <p14:creationId xmlns:p14="http://schemas.microsoft.com/office/powerpoint/2010/main" val="177772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C0FF8F8-B6DB-41DE-9E2E-F3837182DB40}" type="datetimeFigureOut">
              <a:rPr lang="en-IE" smtClean="0"/>
              <a:t>28/09/2021</a:t>
            </a:fld>
            <a:endParaRPr lang="en-IE"/>
          </a:p>
        </p:txBody>
      </p:sp>
      <p:sp>
        <p:nvSpPr>
          <p:cNvPr id="7" name="Footer Placeholder 6"/>
          <p:cNvSpPr>
            <a:spLocks noGrp="1"/>
          </p:cNvSpPr>
          <p:nvPr>
            <p:ph type="ftr" sz="quarter" idx="11"/>
          </p:nvPr>
        </p:nvSpPr>
        <p:spPr/>
        <p:txBody>
          <a:bodyPr/>
          <a:lstStyle/>
          <a:p>
            <a:endParaRPr lang="en-IE"/>
          </a:p>
        </p:txBody>
      </p:sp>
      <p:sp>
        <p:nvSpPr>
          <p:cNvPr id="8" name="Slide Number Placeholder 7"/>
          <p:cNvSpPr>
            <a:spLocks noGrp="1"/>
          </p:cNvSpPr>
          <p:nvPr>
            <p:ph type="sldNum" sz="quarter" idx="12"/>
          </p:nvPr>
        </p:nvSpPr>
        <p:spPr/>
        <p:txBody>
          <a:bodyPr/>
          <a:lstStyle/>
          <a:p>
            <a:fld id="{75C806BB-DF7B-4DBC-A791-1F568F52FEC6}" type="slidenum">
              <a:rPr lang="en-IE" smtClean="0"/>
              <a:t>‹#›</a:t>
            </a:fld>
            <a:endParaRPr lang="en-IE"/>
          </a:p>
        </p:txBody>
      </p:sp>
    </p:spTree>
    <p:extLst>
      <p:ext uri="{BB962C8B-B14F-4D97-AF65-F5344CB8AC3E}">
        <p14:creationId xmlns:p14="http://schemas.microsoft.com/office/powerpoint/2010/main" val="37974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C0FF8F8-B6DB-41DE-9E2E-F3837182DB40}" type="datetimeFigureOut">
              <a:rPr lang="en-IE" smtClean="0"/>
              <a:t>28/09/2021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5C806BB-DF7B-4DBC-A791-1F568F52FEC6}" type="slidenum">
              <a:rPr lang="en-IE" smtClean="0"/>
              <a:t>‹#›</a:t>
            </a:fld>
            <a:endParaRPr lang="en-IE"/>
          </a:p>
        </p:txBody>
      </p:sp>
    </p:spTree>
    <p:extLst>
      <p:ext uri="{BB962C8B-B14F-4D97-AF65-F5344CB8AC3E}">
        <p14:creationId xmlns:p14="http://schemas.microsoft.com/office/powerpoint/2010/main" val="136883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0FF8F8-B6DB-41DE-9E2E-F3837182DB40}" type="datetimeFigureOut">
              <a:rPr lang="en-IE" smtClean="0"/>
              <a:t>28/09/2021</a:t>
            </a:fld>
            <a:endParaRPr lang="en-IE"/>
          </a:p>
        </p:txBody>
      </p:sp>
      <p:sp>
        <p:nvSpPr>
          <p:cNvPr id="9" name="Footer Placeholder 8"/>
          <p:cNvSpPr>
            <a:spLocks noGrp="1"/>
          </p:cNvSpPr>
          <p:nvPr>
            <p:ph type="ftr" sz="quarter" idx="11"/>
          </p:nvPr>
        </p:nvSpPr>
        <p:spPr/>
        <p:txBody>
          <a:bodyPr/>
          <a:lstStyle/>
          <a:p>
            <a:endParaRPr lang="en-IE"/>
          </a:p>
        </p:txBody>
      </p:sp>
      <p:sp>
        <p:nvSpPr>
          <p:cNvPr id="10" name="Slide Number Placeholder 9"/>
          <p:cNvSpPr>
            <a:spLocks noGrp="1"/>
          </p:cNvSpPr>
          <p:nvPr>
            <p:ph type="sldNum" sz="quarter" idx="12"/>
          </p:nvPr>
        </p:nvSpPr>
        <p:spPr/>
        <p:txBody>
          <a:bodyPr/>
          <a:lstStyle/>
          <a:p>
            <a:fld id="{75C806BB-DF7B-4DBC-A791-1F568F52FEC6}" type="slidenum">
              <a:rPr lang="en-IE" smtClean="0"/>
              <a:t>‹#›</a:t>
            </a:fld>
            <a:endParaRPr lang="en-IE"/>
          </a:p>
        </p:txBody>
      </p:sp>
    </p:spTree>
    <p:extLst>
      <p:ext uri="{BB962C8B-B14F-4D97-AF65-F5344CB8AC3E}">
        <p14:creationId xmlns:p14="http://schemas.microsoft.com/office/powerpoint/2010/main" val="233614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0FF8F8-B6DB-41DE-9E2E-F3837182DB40}" type="datetimeFigureOut">
              <a:rPr lang="en-IE" smtClean="0"/>
              <a:t>28/09/2021</a:t>
            </a:fld>
            <a:endParaRPr lang="en-IE"/>
          </a:p>
        </p:txBody>
      </p:sp>
      <p:sp>
        <p:nvSpPr>
          <p:cNvPr id="9" name="Footer Placeholder 8"/>
          <p:cNvSpPr>
            <a:spLocks noGrp="1"/>
          </p:cNvSpPr>
          <p:nvPr>
            <p:ph type="ftr" sz="quarter" idx="11"/>
          </p:nvPr>
        </p:nvSpPr>
        <p:spPr>
          <a:xfrm>
            <a:off x="3499101" y="6356350"/>
            <a:ext cx="5911517" cy="365125"/>
          </a:xfrm>
        </p:spPr>
        <p:txBody>
          <a:bodyPr/>
          <a:lstStyle/>
          <a:p>
            <a:endParaRPr lang="en-IE"/>
          </a:p>
        </p:txBody>
      </p:sp>
      <p:sp>
        <p:nvSpPr>
          <p:cNvPr id="10" name="Slide Number Placeholder 9"/>
          <p:cNvSpPr>
            <a:spLocks noGrp="1"/>
          </p:cNvSpPr>
          <p:nvPr>
            <p:ph type="sldNum" sz="quarter" idx="12"/>
          </p:nvPr>
        </p:nvSpPr>
        <p:spPr/>
        <p:txBody>
          <a:bodyPr/>
          <a:lstStyle/>
          <a:p>
            <a:fld id="{75C806BB-DF7B-4DBC-A791-1F568F52FEC6}" type="slidenum">
              <a:rPr lang="en-IE" smtClean="0"/>
              <a:t>‹#›</a:t>
            </a:fld>
            <a:endParaRPr lang="en-IE"/>
          </a:p>
        </p:txBody>
      </p:sp>
    </p:spTree>
    <p:extLst>
      <p:ext uri="{BB962C8B-B14F-4D97-AF65-F5344CB8AC3E}">
        <p14:creationId xmlns:p14="http://schemas.microsoft.com/office/powerpoint/2010/main" val="347529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C0FF8F8-B6DB-41DE-9E2E-F3837182DB40}" type="datetimeFigureOut">
              <a:rPr lang="en-IE" smtClean="0"/>
              <a:t>28/09/2021</a:t>
            </a:fld>
            <a:endParaRPr lang="en-IE"/>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IE"/>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5C806BB-DF7B-4DBC-A791-1F568F52FEC6}" type="slidenum">
              <a:rPr lang="en-IE" smtClean="0"/>
              <a:t>‹#›</a:t>
            </a:fld>
            <a:endParaRPr lang="en-IE"/>
          </a:p>
        </p:txBody>
      </p:sp>
    </p:spTree>
    <p:extLst>
      <p:ext uri="{BB962C8B-B14F-4D97-AF65-F5344CB8AC3E}">
        <p14:creationId xmlns:p14="http://schemas.microsoft.com/office/powerpoint/2010/main" val="3895483557"/>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commons.wikimedia.org/wiki/File:Ambox_warning_blue.svg" TargetMode="Externa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FPoIU5iiYQ"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sandraseasycooking.com/2013/03/lunch-box-chicken-salad-sandwich.html" TargetMode="External"/><Relationship Id="rId5" Type="http://schemas.openxmlformats.org/officeDocument/2006/relationships/image" Target="../media/image41.jpeg"/><Relationship Id="rId4" Type="http://schemas.openxmlformats.org/officeDocument/2006/relationships/hyperlink" Target="http://www.kirbiegoestohollywood.com/2011/01/gym-bag-essentials-whats-in-your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ommons.wikimedia.org/wiki/File:Plastic_beads2.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designdroide.com/red-stapler.html"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jpeg"/><Relationship Id="rId7"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hyperlink" Target="http://pngimg.com/download/6973" TargetMode="External"/><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jpeg"/><Relationship Id="rId7"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hyperlink" Target="http://pngimg.com/download/6973" TargetMode="External"/><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6.jpeg"/><Relationship Id="rId7" Type="http://schemas.openxmlformats.org/officeDocument/2006/relationships/hyperlink" Target="http://www.ediblegeography.com/the-evolution-of-lid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hyperlink" Target="http://flickr.com/photos/worldwaterday/8534578744" TargetMode="External"/><Relationship Id="rId9" Type="http://schemas.openxmlformats.org/officeDocument/2006/relationships/hyperlink" Target="https://myfreezer.wordpress.com/tag/%C3%A0%C2%B8%C2%96%C3%A0%C2%B8%C2%B8%C3%A0%C2%B8%C2%87%C3%A0%C2%B8%C2%9E%C3%A0%C2%B8%C2%A5%C3%A0%C2%B8%C2%B2%C3%A0%C2%B8%C2%AA%C3%A0%C2%B8%C2%95%C3%A0%C2%B8%C2%B4%C3%A0%C2%B8%C2%81"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70.jpeg"/><Relationship Id="rId7" Type="http://schemas.openxmlformats.org/officeDocument/2006/relationships/hyperlink" Target="http://flickr.com/photos/worldwaterday/853457874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67.jpeg"/><Relationship Id="rId4" Type="http://schemas.openxmlformats.org/officeDocument/2006/relationships/hyperlink" Target="http://www.ediblegeography.com/the-evolution-of-lids/" TargetMode="External"/><Relationship Id="rId9" Type="http://schemas.openxmlformats.org/officeDocument/2006/relationships/hyperlink" Target="https://myfreezer.wordpress.com/tag/%C3%A0%C2%B8%C2%96%C3%A0%C2%B8%C2%B8%C3%A0%C2%B8%C2%87%C3%A0%C2%B8%C2%9E%C3%A0%C2%B8%C2%A5%C3%A0%C2%B8%C2%B2%C3%A0%C2%B8%C2%AA%C3%A0%C2%B8%C2%95%C3%A0%C2%B8%C2%B4%C3%A0%C2%B8%C2%8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6PgjA3HISmw"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ommons.wikimedia.org/wiki/File:Jinego_Elementary_School_1st_grade_classroom_back.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qtyBzFV9yT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xml.rels><?xml version="1.0" encoding="UTF-8" standalone="yes"?>
<Relationships xmlns="http://schemas.openxmlformats.org/package/2006/relationships"><Relationship Id="rId8" Type="http://schemas.openxmlformats.org/officeDocument/2006/relationships/hyperlink" Target="http://commons.wikimedia.org/wiki/File:Xbox-Console-Set.png" TargetMode="External"/><Relationship Id="rId13" Type="http://schemas.openxmlformats.org/officeDocument/2006/relationships/image" Target="../media/image11.jpeg"/><Relationship Id="rId18" Type="http://schemas.openxmlformats.org/officeDocument/2006/relationships/hyperlink" Target="http://www.becentsable.net/2015/07/walgreens-back-to-school-deals-3.html/" TargetMode="External"/><Relationship Id="rId3" Type="http://schemas.openxmlformats.org/officeDocument/2006/relationships/image" Target="../media/image6.jpeg"/><Relationship Id="rId7" Type="http://schemas.openxmlformats.org/officeDocument/2006/relationships/image" Target="../media/image8.png"/><Relationship Id="rId12" Type="http://schemas.openxmlformats.org/officeDocument/2006/relationships/hyperlink" Target="http://flickr.com/photos/worldwaterday/8534578744" TargetMode="External"/><Relationship Id="rId17" Type="http://schemas.openxmlformats.org/officeDocument/2006/relationships/image" Target="../media/image13.jpeg"/><Relationship Id="rId2" Type="http://schemas.openxmlformats.org/officeDocument/2006/relationships/notesSlide" Target="../notesSlides/notesSlide4.xml"/><Relationship Id="rId16" Type="http://schemas.openxmlformats.org/officeDocument/2006/relationships/hyperlink" Target="https://www.publicdomainpictures.net/en/view-image.php?image=67034&amp;picture=spray-bottles" TargetMode="External"/><Relationship Id="rId20" Type="http://schemas.openxmlformats.org/officeDocument/2006/relationships/hyperlink" Target="http://fullbellysisters.blogspot.com/2011/10/self-care-challenge-make-yourself-top.html" TargetMode="External"/><Relationship Id="rId1" Type="http://schemas.openxmlformats.org/officeDocument/2006/relationships/slideLayout" Target="../slideLayouts/slideLayout2.xml"/><Relationship Id="rId6" Type="http://schemas.openxmlformats.org/officeDocument/2006/relationships/hyperlink" Target="http://www.flickr.com/photos/horiavarlan/4273103337/" TargetMode="External"/><Relationship Id="rId11" Type="http://schemas.openxmlformats.org/officeDocument/2006/relationships/image" Target="../media/image10.jpeg"/><Relationship Id="rId5" Type="http://schemas.openxmlformats.org/officeDocument/2006/relationships/image" Target="../media/image7.jpeg"/><Relationship Id="rId15" Type="http://schemas.openxmlformats.org/officeDocument/2006/relationships/image" Target="../media/image12.jpeg"/><Relationship Id="rId10" Type="http://schemas.openxmlformats.org/officeDocument/2006/relationships/hyperlink" Target="http://www.publicdomainpictures.net/view-image.php?image=129819&amp;picture=chocolate-candy-bar" TargetMode="External"/><Relationship Id="rId19" Type="http://schemas.openxmlformats.org/officeDocument/2006/relationships/image" Target="../media/image14.jpeg"/><Relationship Id="rId4" Type="http://schemas.openxmlformats.org/officeDocument/2006/relationships/hyperlink" Target="http://www.hcpl.net/category/tags/lego" TargetMode="External"/><Relationship Id="rId9" Type="http://schemas.openxmlformats.org/officeDocument/2006/relationships/image" Target="../media/image9.jpeg"/><Relationship Id="rId14" Type="http://schemas.openxmlformats.org/officeDocument/2006/relationships/hyperlink" Target="http://circulodeestudios-centrohistorico.blogspot.com/2011/01/te-gusta-la-salsa-de-tomate-o-katsup.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ladyada.net/wiki/tutorials/library/smt/syringe.html"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bysykling.blogspot.com/2009/02/helmets-for-rest-of-us.html" TargetMode="External"/><Relationship Id="rId5" Type="http://schemas.openxmlformats.org/officeDocument/2006/relationships/image" Target="../media/image16.jpg"/><Relationship Id="rId10" Type="http://schemas.openxmlformats.org/officeDocument/2006/relationships/hyperlink" Target="http://xfaststyle.deviantart.com/art/AirPlane-198280783" TargetMode="External"/><Relationship Id="rId4" Type="http://schemas.openxmlformats.org/officeDocument/2006/relationships/hyperlink" Target="https://www.yesmagazine.org/issues/climate-action/is-there-a-safe-plastic" TargetMode="Externa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freefoodphotos.com/imagelibrary/drink/slides/takeaway_cappuccino.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pixabay.com/en/goldfish-fish-sad-grumpy-1356076/"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commons.wikimedia.org/wiki/File:Plasticware_-_isolated.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pngimg.com/download/10169" TargetMode="Externa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0BFAB7-FD94-4626-AEA9-36D2603559D8}"/>
              </a:ext>
            </a:extLst>
          </p:cNvPr>
          <p:cNvSpPr>
            <a:spLocks noGrp="1"/>
          </p:cNvSpPr>
          <p:nvPr>
            <p:ph type="ctrTitle"/>
          </p:nvPr>
        </p:nvSpPr>
        <p:spPr>
          <a:xfrm>
            <a:off x="480607" y="1298448"/>
            <a:ext cx="3847930" cy="3255264"/>
          </a:xfrm>
        </p:spPr>
        <p:txBody>
          <a:bodyPr>
            <a:normAutofit/>
          </a:bodyPr>
          <a:lstStyle/>
          <a:p>
            <a:pPr>
              <a:lnSpc>
                <a:spcPct val="107000"/>
              </a:lnSpc>
              <a:spcAft>
                <a:spcPts val="800"/>
              </a:spcAft>
            </a:pPr>
            <a:r>
              <a:rPr lang="ga-IE" sz="6000" b="1" dirty="0">
                <a:effectLst/>
                <a:latin typeface="Calibri" panose="020F0502020204030204" pitchFamily="34" charset="0"/>
                <a:ea typeface="Calibri" panose="020F0502020204030204" pitchFamily="34" charset="0"/>
                <a:cs typeface="Times New Roman" panose="02020603050405020304" pitchFamily="18" charset="0"/>
              </a:rPr>
              <a:t>Plaisteach </a:t>
            </a:r>
            <a:endParaRPr lang="en-IE"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8D272EB-E47F-4E9C-B8EF-CFBC9E9466B9}"/>
              </a:ext>
            </a:extLst>
          </p:cNvPr>
          <p:cNvSpPr>
            <a:spLocks noGrp="1"/>
          </p:cNvSpPr>
          <p:nvPr>
            <p:ph type="subTitle" idx="1"/>
          </p:nvPr>
        </p:nvSpPr>
        <p:spPr>
          <a:xfrm>
            <a:off x="480607" y="4670246"/>
            <a:ext cx="3847929" cy="914400"/>
          </a:xfrm>
        </p:spPr>
        <p:txBody>
          <a:bodyPr>
            <a:normAutofit/>
          </a:bodyPr>
          <a:lstStyle/>
          <a:p>
            <a:r>
              <a:rPr lang="ga-IE" sz="2400" b="1" dirty="0">
                <a:effectLst/>
                <a:latin typeface="Calibri" panose="020F0502020204030204" pitchFamily="34" charset="0"/>
                <a:ea typeface="Calibri" panose="020F0502020204030204" pitchFamily="34" charset="0"/>
                <a:cs typeface="Times New Roman" panose="02020603050405020304" pitchFamily="18" charset="0"/>
              </a:rPr>
              <a:t>Acmhainn Bunscoile Sóisearaí</a:t>
            </a:r>
            <a:endParaRPr lang="en-IE" dirty="0"/>
          </a:p>
        </p:txBody>
      </p:sp>
      <p:sp>
        <p:nvSpPr>
          <p:cNvPr id="18" name="Rectangle 17">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BE145D6-B3C7-409E-BBB9-C45DB21C0B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5608" y="1491915"/>
            <a:ext cx="3054096" cy="1725564"/>
          </a:xfrm>
          <a:prstGeom prst="rect">
            <a:avLst/>
          </a:prstGeom>
        </p:spPr>
      </p:pic>
      <p:sp>
        <p:nvSpPr>
          <p:cNvPr id="20" name="Rectangle 19">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8DEA40E-A1A6-474E-BE3B-A06C929EB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4115150"/>
            <a:ext cx="3379859" cy="19838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C8E4377-550B-41AA-B9E4-69A3AE7EBE4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57648" y="2888451"/>
            <a:ext cx="2011222" cy="3035808"/>
          </a:xfrm>
          <a:prstGeom prst="rect">
            <a:avLst/>
          </a:prstGeom>
        </p:spPr>
      </p:pic>
      <p:sp>
        <p:nvSpPr>
          <p:cNvPr id="26" name="Rectangle 25">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Text&#10;&#10;Description automatically generated">
            <a:extLst>
              <a:ext uri="{FF2B5EF4-FFF2-40B4-BE49-F238E27FC236}">
                <a16:creationId xmlns:a16="http://schemas.microsoft.com/office/drawing/2014/main" id="{463CAB73-8691-415A-AAED-3AEBC45657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0182" y="4488735"/>
            <a:ext cx="3522404" cy="1171400"/>
          </a:xfrm>
          <a:prstGeom prst="rect">
            <a:avLst/>
          </a:prstGeom>
        </p:spPr>
      </p:pic>
    </p:spTree>
    <p:extLst>
      <p:ext uri="{BB962C8B-B14F-4D97-AF65-F5344CB8AC3E}">
        <p14:creationId xmlns:p14="http://schemas.microsoft.com/office/powerpoint/2010/main" val="264769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8F4B-FEB5-41B8-B05A-AC904C0C2654}"/>
              </a:ext>
            </a:extLst>
          </p:cNvPr>
          <p:cNvSpPr>
            <a:spLocks noGrp="1"/>
          </p:cNvSpPr>
          <p:nvPr>
            <p:ph type="title"/>
          </p:nvPr>
        </p:nvSpPr>
        <p:spPr>
          <a:xfrm>
            <a:off x="252919" y="1123837"/>
            <a:ext cx="2947482" cy="4601183"/>
          </a:xfrm>
        </p:spPr>
        <p:txBody>
          <a:bodyPr>
            <a:normAutofit/>
          </a:bodyPr>
          <a:lstStyle/>
          <a:p>
            <a:pPr>
              <a:lnSpc>
                <a:spcPct val="107000"/>
              </a:lnSpc>
              <a:spcAft>
                <a:spcPts val="800"/>
              </a:spcAft>
            </a:pPr>
            <a:r>
              <a:rPr lang="ga-IE" dirty="0">
                <a:effectLst/>
                <a:latin typeface="Calibri" panose="020F0502020204030204" pitchFamily="34" charset="0"/>
                <a:ea typeface="Calibri" panose="020F0502020204030204" pitchFamily="34" charset="0"/>
                <a:cs typeface="Times New Roman" panose="02020603050405020304" pitchFamily="18" charset="0"/>
              </a:rPr>
              <a:t>Tógann sé an-chuid ama ar dhramhaíl briseadh síos (bith-dhíghrádú)</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9C7A0DE2-3FAF-4D5B-8E8C-3B9EC55C1645}"/>
              </a:ext>
            </a:extLst>
          </p:cNvPr>
          <p:cNvGraphicFramePr>
            <a:graphicFrameLocks noGrp="1"/>
          </p:cNvGraphicFramePr>
          <p:nvPr>
            <p:ph idx="1"/>
            <p:extLst>
              <p:ext uri="{D42A27DB-BD31-4B8C-83A1-F6EECF244321}">
                <p14:modId xmlns:p14="http://schemas.microsoft.com/office/powerpoint/2010/main" val="160155667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84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282DEE-5834-47F9-A7A9-73272939BFD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5" name="TextBox 4">
            <a:extLst>
              <a:ext uri="{FF2B5EF4-FFF2-40B4-BE49-F238E27FC236}">
                <a16:creationId xmlns:a16="http://schemas.microsoft.com/office/drawing/2014/main" id="{CCAB3533-D32A-4654-92FB-227CEE899379}"/>
              </a:ext>
            </a:extLst>
          </p:cNvPr>
          <p:cNvSpPr txBox="1"/>
          <p:nvPr/>
        </p:nvSpPr>
        <p:spPr>
          <a:xfrm>
            <a:off x="-20" y="-11151"/>
            <a:ext cx="12192000" cy="532903"/>
          </a:xfrm>
          <a:prstGeom prst="rect">
            <a:avLst/>
          </a:prstGeom>
          <a:solidFill>
            <a:schemeClr val="accent1"/>
          </a:solidFill>
          <a:ln>
            <a:solidFill>
              <a:schemeClr val="accent2"/>
            </a:solidFill>
          </a:ln>
        </p:spPr>
        <p:txBody>
          <a:bodyPr wrap="square" rtlCol="0">
            <a:spAutoFit/>
          </a:bodyPr>
          <a:lstStyle/>
          <a:p>
            <a:pPr>
              <a:lnSpc>
                <a:spcPct val="107000"/>
              </a:lnSpc>
              <a:spcAft>
                <a:spcPts val="800"/>
              </a:spcAft>
            </a:pPr>
            <a:r>
              <a:rPr lang="ga-IE"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minic a shéidtear bruscar plaisteach isteach in aibhneacha agus san fharraige</a:t>
            </a:r>
            <a:endParaRPr lang="en-IE"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736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C0B4857-1833-41EC-8059-3848B257145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12813" b="-10"/>
          <a:stretch/>
        </p:blipFill>
        <p:spPr>
          <a:xfrm>
            <a:off x="-171450" y="-22607"/>
            <a:ext cx="10991850" cy="6903213"/>
          </a:xfrm>
          <a:prstGeom prst="rect">
            <a:avLst/>
          </a:prstGeom>
        </p:spPr>
      </p:pic>
      <p:pic>
        <p:nvPicPr>
          <p:cNvPr id="6" name="Picture 5" descr="A close up of a sign&#10;&#10;Description automatically generated">
            <a:extLst>
              <a:ext uri="{FF2B5EF4-FFF2-40B4-BE49-F238E27FC236}">
                <a16:creationId xmlns:a16="http://schemas.microsoft.com/office/drawing/2014/main" id="{8502CE1D-E14A-4AE8-A008-EA19EBC4BE60}"/>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229600" y="-8897"/>
            <a:ext cx="3962400" cy="2957286"/>
          </a:xfrm>
          <a:prstGeom prst="rect">
            <a:avLst/>
          </a:prstGeom>
          <a:solidFill>
            <a:schemeClr val="accent1"/>
          </a:solidFill>
        </p:spPr>
      </p:pic>
      <p:sp>
        <p:nvSpPr>
          <p:cNvPr id="9" name="TextBox 8">
            <a:extLst>
              <a:ext uri="{FF2B5EF4-FFF2-40B4-BE49-F238E27FC236}">
                <a16:creationId xmlns:a16="http://schemas.microsoft.com/office/drawing/2014/main" id="{7C27EF6C-B36E-4B2C-B9D1-7380CF7EE272}"/>
              </a:ext>
            </a:extLst>
          </p:cNvPr>
          <p:cNvSpPr txBox="1"/>
          <p:nvPr/>
        </p:nvSpPr>
        <p:spPr>
          <a:xfrm>
            <a:off x="8229600" y="2948389"/>
            <a:ext cx="3962400" cy="3757567"/>
          </a:xfrm>
          <a:prstGeom prst="rect">
            <a:avLst/>
          </a:prstGeom>
          <a:solidFill>
            <a:schemeClr val="accent1"/>
          </a:solidFill>
          <a:ln>
            <a:solidFill>
              <a:schemeClr val="accent1"/>
            </a:solidFill>
          </a:ln>
        </p:spPr>
        <p:txBody>
          <a:bodyPr wrap="square" rtlCol="0">
            <a:spAutoFit/>
          </a:bodyPr>
          <a:lstStyle/>
          <a:p>
            <a:pPr>
              <a:lnSpc>
                <a:spcPct val="107000"/>
              </a:lnSpc>
              <a:spcAft>
                <a:spcPts val="800"/>
              </a:spcAft>
            </a:pPr>
            <a:r>
              <a:rPr lang="ga-IE"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Tá dramhaíl phlaisteach contúirteach d’ainmhithe mara. Is féidir leo dul i bhfostú inti nó í a ithe ag ceapadh gur bia í.</a:t>
            </a:r>
            <a:endParaRPr lang="en-IE"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2779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590"/>
            <a:ext cx="12192000" cy="6858000"/>
          </a:xfrm>
          <a:prstGeom prst="rect">
            <a:avLst/>
          </a:prstGeom>
          <a:solidFill>
            <a:srgbClr val="574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hlinkClick r:id="rId3"/>
            <a:extLst>
              <a:ext uri="{FF2B5EF4-FFF2-40B4-BE49-F238E27FC236}">
                <a16:creationId xmlns:a16="http://schemas.microsoft.com/office/drawing/2014/main" id="{AC2F815B-4C57-4A53-81F8-E1B4D088014D}"/>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1777938" y="458470"/>
            <a:ext cx="8636123" cy="5670549"/>
          </a:xfrm>
          <a:prstGeom prst="rect">
            <a:avLst/>
          </a:prstGeom>
        </p:spPr>
      </p:pic>
      <p:sp>
        <p:nvSpPr>
          <p:cNvPr id="3" name="Rectangle 2">
            <a:extLst>
              <a:ext uri="{FF2B5EF4-FFF2-40B4-BE49-F238E27FC236}">
                <a16:creationId xmlns:a16="http://schemas.microsoft.com/office/drawing/2014/main" id="{6A2B9D4B-3EAE-43D7-9EDE-C2A16D92F088}"/>
              </a:ext>
            </a:extLst>
          </p:cNvPr>
          <p:cNvSpPr/>
          <p:nvPr/>
        </p:nvSpPr>
        <p:spPr>
          <a:xfrm>
            <a:off x="3401263" y="6411594"/>
            <a:ext cx="4856073" cy="369332"/>
          </a:xfrm>
          <a:prstGeom prst="rect">
            <a:avLst/>
          </a:prstGeom>
        </p:spPr>
        <p:txBody>
          <a:bodyPr wrap="none">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https://www.youtube.com/watch?v=xFPoIU5iiYQ</a:t>
            </a:r>
            <a:endParaRPr lang="en-IE" dirty="0">
              <a:solidFill>
                <a:schemeClr val="bg1"/>
              </a:solidFill>
            </a:endParaRPr>
          </a:p>
        </p:txBody>
      </p:sp>
    </p:spTree>
    <p:extLst>
      <p:ext uri="{BB962C8B-B14F-4D97-AF65-F5344CB8AC3E}">
        <p14:creationId xmlns:p14="http://schemas.microsoft.com/office/powerpoint/2010/main" val="1200120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F57FCDB-F727-41D2-B4D5-28F8BCBB3A55}"/>
              </a:ext>
            </a:extLst>
          </p:cNvPr>
          <p:cNvSpPr>
            <a:spLocks noGrp="1"/>
          </p:cNvSpPr>
          <p:nvPr>
            <p:ph type="title"/>
          </p:nvPr>
        </p:nvSpPr>
        <p:spPr>
          <a:xfrm>
            <a:off x="175064" y="758952"/>
            <a:ext cx="4531487" cy="3255264"/>
          </a:xfrm>
        </p:spPr>
        <p:txBody>
          <a:bodyPr vert="horz" lIns="91440" tIns="45720" rIns="91440" bIns="45720" rtlCol="0" anchor="b">
            <a:noAutofit/>
          </a:bodyPr>
          <a:lstStyle/>
          <a:p>
            <a:pPr>
              <a:lnSpc>
                <a:spcPct val="107000"/>
              </a:lnSpc>
              <a:spcAft>
                <a:spcPts val="800"/>
              </a:spcAft>
            </a:pPr>
            <a:r>
              <a:rPr lang="ga-IE" dirty="0">
                <a:effectLst/>
                <a:latin typeface="Calibri" panose="020F0502020204030204" pitchFamily="34" charset="0"/>
                <a:ea typeface="Calibri" panose="020F0502020204030204" pitchFamily="34" charset="0"/>
                <a:cs typeface="Times New Roman" panose="02020603050405020304" pitchFamily="18" charset="0"/>
              </a:rPr>
              <a:t>Céard is féidir linn a dhéanamh le cabhrú?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2659F35A-77E6-4A8E-95B7-424B371527A7}"/>
              </a:ext>
            </a:extLst>
          </p:cNvPr>
          <p:cNvPicPr>
            <a:picLocks noGrp="1" noChangeAspect="1"/>
          </p:cNvPicPr>
          <p:nvPr>
            <p:ph idx="1"/>
          </p:nvPr>
        </p:nvPicPr>
        <p:blipFill>
          <a:blip r:embed="rId3"/>
          <a:stretch>
            <a:fillRect/>
          </a:stretch>
        </p:blipFill>
        <p:spPr>
          <a:xfrm>
            <a:off x="5145372" y="759599"/>
            <a:ext cx="6317807" cy="5330650"/>
          </a:xfrm>
          <a:prstGeom prst="rect">
            <a:avLst/>
          </a:prstGeom>
        </p:spPr>
      </p:pic>
      <p:sp>
        <p:nvSpPr>
          <p:cNvPr id="17"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30826FCA-5404-4B1F-B1AC-0C5CDFEACEC6}"/>
              </a:ext>
            </a:extLst>
          </p:cNvPr>
          <p:cNvSpPr/>
          <p:nvPr/>
        </p:nvSpPr>
        <p:spPr>
          <a:xfrm>
            <a:off x="5145372" y="758952"/>
            <a:ext cx="6317807" cy="924882"/>
          </a:xfrm>
          <a:prstGeom prst="rect">
            <a:avLst/>
          </a:prstGeom>
          <a:solidFill>
            <a:srgbClr val="009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008A6545-B282-40F0-AB76-4693E7762C7F}"/>
              </a:ext>
            </a:extLst>
          </p:cNvPr>
          <p:cNvSpPr txBox="1"/>
          <p:nvPr/>
        </p:nvSpPr>
        <p:spPr>
          <a:xfrm>
            <a:off x="5374888" y="903249"/>
            <a:ext cx="5809785" cy="523220"/>
          </a:xfrm>
          <a:prstGeom prst="rect">
            <a:avLst/>
          </a:prstGeom>
          <a:noFill/>
        </p:spPr>
        <p:txBody>
          <a:bodyPr wrap="square" rtlCol="0">
            <a:spAutoFit/>
          </a:bodyPr>
          <a:lstStyle/>
          <a:p>
            <a:pPr algn="ctr"/>
            <a:r>
              <a:rPr lang="ga-IE"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Laghdaigh, Athúsáid, Athchúrsáil</a:t>
            </a:r>
            <a:r>
              <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IE" sz="2800" b="1" dirty="0">
              <a:solidFill>
                <a:schemeClr val="bg1"/>
              </a:solidFill>
            </a:endParaRPr>
          </a:p>
        </p:txBody>
      </p:sp>
      <p:sp>
        <p:nvSpPr>
          <p:cNvPr id="12" name="TextBox 11">
            <a:extLst>
              <a:ext uri="{FF2B5EF4-FFF2-40B4-BE49-F238E27FC236}">
                <a16:creationId xmlns:a16="http://schemas.microsoft.com/office/drawing/2014/main" id="{FB6287D9-7CBF-4C1F-AC34-14E4C90FD840}"/>
              </a:ext>
            </a:extLst>
          </p:cNvPr>
          <p:cNvSpPr txBox="1"/>
          <p:nvPr/>
        </p:nvSpPr>
        <p:spPr>
          <a:xfrm>
            <a:off x="5872976" y="2017252"/>
            <a:ext cx="1185746" cy="369332"/>
          </a:xfrm>
          <a:prstGeom prst="rect">
            <a:avLst/>
          </a:prstGeom>
          <a:solidFill>
            <a:srgbClr val="CF496F"/>
          </a:solidFill>
          <a:ln>
            <a:noFill/>
          </a:ln>
        </p:spPr>
        <p:txBody>
          <a:bodyPr wrap="square" rtlCol="0">
            <a:spAutoFit/>
          </a:bodyPr>
          <a:lstStyle/>
          <a:p>
            <a:pPr algn="ctr"/>
            <a:r>
              <a:rPr lang="ga-I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Laghdaigh</a:t>
            </a:r>
            <a:endParaRPr lang="en-IE" b="1" dirty="0">
              <a:solidFill>
                <a:schemeClr val="bg1"/>
              </a:solidFill>
            </a:endParaRPr>
          </a:p>
        </p:txBody>
      </p:sp>
      <p:sp>
        <p:nvSpPr>
          <p:cNvPr id="14" name="TextBox 13">
            <a:extLst>
              <a:ext uri="{FF2B5EF4-FFF2-40B4-BE49-F238E27FC236}">
                <a16:creationId xmlns:a16="http://schemas.microsoft.com/office/drawing/2014/main" id="{1CB8668E-66AD-4314-8FE8-46628C41294B}"/>
              </a:ext>
            </a:extLst>
          </p:cNvPr>
          <p:cNvSpPr txBox="1"/>
          <p:nvPr/>
        </p:nvSpPr>
        <p:spPr>
          <a:xfrm>
            <a:off x="6012150" y="2981668"/>
            <a:ext cx="1046572" cy="369332"/>
          </a:xfrm>
          <a:prstGeom prst="rect">
            <a:avLst/>
          </a:prstGeom>
          <a:solidFill>
            <a:srgbClr val="00764B"/>
          </a:solidFill>
        </p:spPr>
        <p:txBody>
          <a:bodyPr wrap="square" rtlCol="0">
            <a:spAutoFit/>
          </a:bodyPr>
          <a:lstStyle/>
          <a:p>
            <a:pPr algn="ctr"/>
            <a:r>
              <a:rPr lang="ga-I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Athúsáid</a:t>
            </a:r>
            <a:endParaRPr lang="en-IE" b="1" dirty="0">
              <a:solidFill>
                <a:schemeClr val="bg1"/>
              </a:solidFill>
            </a:endParaRPr>
          </a:p>
        </p:txBody>
      </p:sp>
      <p:sp>
        <p:nvSpPr>
          <p:cNvPr id="16" name="TextBox 15">
            <a:extLst>
              <a:ext uri="{FF2B5EF4-FFF2-40B4-BE49-F238E27FC236}">
                <a16:creationId xmlns:a16="http://schemas.microsoft.com/office/drawing/2014/main" id="{E0E7CD47-DD24-4BAA-A586-A684E6AE2EBD}"/>
              </a:ext>
            </a:extLst>
          </p:cNvPr>
          <p:cNvSpPr txBox="1"/>
          <p:nvPr/>
        </p:nvSpPr>
        <p:spPr>
          <a:xfrm>
            <a:off x="6191002" y="3964890"/>
            <a:ext cx="1185746" cy="338554"/>
          </a:xfrm>
          <a:prstGeom prst="rect">
            <a:avLst/>
          </a:prstGeom>
          <a:solidFill>
            <a:srgbClr val="96BF0D"/>
          </a:solidFill>
        </p:spPr>
        <p:txBody>
          <a:bodyPr wrap="square" rtlCol="0">
            <a:spAutoFit/>
          </a:bodyPr>
          <a:lstStyle/>
          <a:p>
            <a:pPr algn="ctr"/>
            <a:r>
              <a:rPr lang="ga-IE"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Athchúrsáil</a:t>
            </a:r>
            <a:endParaRPr lang="en-IE" sz="1600" b="1" dirty="0">
              <a:solidFill>
                <a:schemeClr val="bg1"/>
              </a:solidFill>
            </a:endParaRPr>
          </a:p>
        </p:txBody>
      </p:sp>
      <p:sp>
        <p:nvSpPr>
          <p:cNvPr id="18" name="TextBox 17">
            <a:extLst>
              <a:ext uri="{FF2B5EF4-FFF2-40B4-BE49-F238E27FC236}">
                <a16:creationId xmlns:a16="http://schemas.microsoft.com/office/drawing/2014/main" id="{8B82DDEA-F396-49C0-9BB8-870B0E5CD162}"/>
              </a:ext>
            </a:extLst>
          </p:cNvPr>
          <p:cNvSpPr txBox="1"/>
          <p:nvPr/>
        </p:nvSpPr>
        <p:spPr>
          <a:xfrm>
            <a:off x="6417176" y="4917334"/>
            <a:ext cx="1046572" cy="369332"/>
          </a:xfrm>
          <a:prstGeom prst="rect">
            <a:avLst/>
          </a:prstGeom>
          <a:solidFill>
            <a:srgbClr val="FABB13"/>
          </a:solidFill>
        </p:spPr>
        <p:txBody>
          <a:bodyPr wrap="square" rtlCol="0">
            <a:spAutoFit/>
          </a:bodyPr>
          <a:lstStyle/>
          <a:p>
            <a:pPr algn="ctr"/>
            <a:r>
              <a:rPr lang="ga-I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t>
            </a:r>
            <a:r>
              <a:rPr lang="en-GB" sz="18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iúscair</a:t>
            </a:r>
            <a:endParaRPr lang="en-IE" b="1" dirty="0">
              <a:solidFill>
                <a:schemeClr val="bg1"/>
              </a:solidFill>
            </a:endParaRPr>
          </a:p>
        </p:txBody>
      </p:sp>
    </p:spTree>
    <p:extLst>
      <p:ext uri="{BB962C8B-B14F-4D97-AF65-F5344CB8AC3E}">
        <p14:creationId xmlns:p14="http://schemas.microsoft.com/office/powerpoint/2010/main" val="52124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63630D6-8F2B-4893-B846-F56D18DAF793}"/>
              </a:ext>
            </a:extLst>
          </p:cNvPr>
          <p:cNvSpPr>
            <a:spLocks noGrp="1"/>
          </p:cNvSpPr>
          <p:nvPr>
            <p:ph type="title"/>
          </p:nvPr>
        </p:nvSpPr>
        <p:spPr>
          <a:xfrm>
            <a:off x="601579" y="4590661"/>
            <a:ext cx="10679131" cy="1065690"/>
          </a:xfrm>
        </p:spPr>
        <p:txBody>
          <a:bodyPr vert="horz" lIns="91440" tIns="45720" rIns="91440" bIns="45720" rtlCol="0" anchor="b">
            <a:normAutofit/>
          </a:bodyPr>
          <a:lstStyle/>
          <a:p>
            <a:pPr>
              <a:lnSpc>
                <a:spcPct val="107000"/>
              </a:lnSpc>
              <a:spcAft>
                <a:spcPts val="800"/>
              </a:spcAft>
            </a:pPr>
            <a:r>
              <a:rPr lang="ga-IE" dirty="0">
                <a:effectLst/>
                <a:latin typeface="Calibri" panose="020F0502020204030204" pitchFamily="34" charset="0"/>
                <a:ea typeface="Calibri" panose="020F0502020204030204" pitchFamily="34" charset="0"/>
                <a:cs typeface="Times New Roman" panose="02020603050405020304" pitchFamily="18" charset="0"/>
              </a:rPr>
              <a:t>Laghdaigh do chuid dramhaíola</a:t>
            </a:r>
            <a:r>
              <a:rPr lang="en-GB" dirty="0">
                <a:effectLst/>
                <a:latin typeface="Calibri" panose="020F0502020204030204" pitchFamily="34" charset="0"/>
                <a:ea typeface="Calibri" panose="020F0502020204030204" pitchFamily="34" charset="0"/>
                <a:cs typeface="Times New Roman" panose="02020603050405020304" pitchFamily="18" charset="0"/>
              </a:rPr>
              <a:t>!</a:t>
            </a:r>
            <a:r>
              <a:rPr lang="ga-IE" dirty="0">
                <a:effectLst/>
                <a:latin typeface="Calibri" panose="020F0502020204030204" pitchFamily="34" charset="0"/>
                <a:ea typeface="Calibri" panose="020F0502020204030204" pitchFamily="34" charset="0"/>
                <a:cs typeface="Times New Roman" panose="02020603050405020304" pitchFamily="18" charset="0"/>
              </a:rPr>
              <a:t> Socraigh rudaí a athúsáid</a:t>
            </a:r>
            <a:r>
              <a:rPr lang="en-GB" dirty="0">
                <a:effectLst/>
                <a:latin typeface="Calibri" panose="020F0502020204030204" pitchFamily="34" charset="0"/>
                <a:ea typeface="Calibri" panose="020F0502020204030204" pitchFamily="34" charset="0"/>
                <a:cs typeface="Times New Roman" panose="02020603050405020304" pitchFamily="18" charset="0"/>
              </a:rPr>
              <a:t>!</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7EBE786-7381-4A18-839A-6284C6815398}"/>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063691" y="945761"/>
            <a:ext cx="4789994" cy="2634496"/>
          </a:xfrm>
          <a:prstGeom prst="rect">
            <a:avLst/>
          </a:prstGeom>
        </p:spPr>
      </p:pic>
      <p:pic>
        <p:nvPicPr>
          <p:cNvPr id="5" name="Content Placeholder 4">
            <a:extLst>
              <a:ext uri="{FF2B5EF4-FFF2-40B4-BE49-F238E27FC236}">
                <a16:creationId xmlns:a16="http://schemas.microsoft.com/office/drawing/2014/main" id="{ADA31825-058A-4AA0-9E86-21395B3549BC}"/>
              </a:ext>
            </a:extLst>
          </p:cNvPr>
          <p:cNvPicPr>
            <a:picLocks noGrp="1" noChangeAspect="1"/>
          </p:cNvPicPr>
          <p:nvPr>
            <p:ph idx="1"/>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6446010" y="484632"/>
            <a:ext cx="4574604" cy="3556755"/>
          </a:xfrm>
          <a:prstGeom prst="rect">
            <a:avLst/>
          </a:prstGeom>
        </p:spPr>
      </p:pic>
    </p:spTree>
    <p:extLst>
      <p:ext uri="{BB962C8B-B14F-4D97-AF65-F5344CB8AC3E}">
        <p14:creationId xmlns:p14="http://schemas.microsoft.com/office/powerpoint/2010/main" val="389986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C78F35CE-9A06-406B-A035-7CBA19E3F054}"/>
              </a:ext>
            </a:extLst>
          </p:cNvPr>
          <p:cNvSpPr txBox="1"/>
          <p:nvPr/>
        </p:nvSpPr>
        <p:spPr>
          <a:xfrm>
            <a:off x="691771" y="897969"/>
            <a:ext cx="3258688" cy="325526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ga-IE"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Athchúrsáil gach rud is féidir</a:t>
            </a:r>
            <a:endParaRPr lang="en-IE"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defTabSz="914400">
              <a:lnSpc>
                <a:spcPct val="90000"/>
              </a:lnSpc>
              <a:spcBef>
                <a:spcPct val="0"/>
              </a:spcBef>
              <a:spcAft>
                <a:spcPts val="600"/>
              </a:spcAft>
            </a:pPr>
            <a:endParaRPr lang="en-US" sz="3600" spc="-100" dirty="0">
              <a:solidFill>
                <a:srgbClr val="FFFFFF"/>
              </a:solidFill>
              <a:latin typeface="+mj-lt"/>
              <a:ea typeface="+mj-ea"/>
              <a:cs typeface="+mj-cs"/>
            </a:endParaRPr>
          </a:p>
        </p:txBody>
      </p:sp>
      <p:pic>
        <p:nvPicPr>
          <p:cNvPr id="7" name="Content Placeholder 3">
            <a:extLst>
              <a:ext uri="{FF2B5EF4-FFF2-40B4-BE49-F238E27FC236}">
                <a16:creationId xmlns:a16="http://schemas.microsoft.com/office/drawing/2014/main" id="{19021D72-1D9F-4A6F-B14B-30D15A0FD81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621089" y="0"/>
            <a:ext cx="7194775" cy="6866152"/>
          </a:xfrm>
          <a:prstGeom prst="rect">
            <a:avLst/>
          </a:prstGeom>
        </p:spPr>
      </p:pic>
      <p:sp>
        <p:nvSpPr>
          <p:cNvPr id="25" name="Rectangle 24">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178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4A26D-5863-4391-B0B3-05913AF64863}"/>
              </a:ext>
            </a:extLst>
          </p:cNvPr>
          <p:cNvSpPr>
            <a:spLocks noGrp="1"/>
          </p:cNvSpPr>
          <p:nvPr>
            <p:ph type="title"/>
          </p:nvPr>
        </p:nvSpPr>
        <p:spPr>
          <a:xfrm>
            <a:off x="252919" y="1123837"/>
            <a:ext cx="2947482" cy="4601183"/>
          </a:xfrm>
        </p:spPr>
        <p:txBody>
          <a:bodyPr>
            <a:normAutofit/>
          </a:bodyPr>
          <a:lstStyle/>
          <a:p>
            <a:r>
              <a:rPr lang="ga-IE" dirty="0">
                <a:effectLst/>
                <a:latin typeface="Calibri" panose="020F0502020204030204" pitchFamily="34" charset="0"/>
                <a:ea typeface="Calibri" panose="020F0502020204030204" pitchFamily="34" charset="0"/>
                <a:cs typeface="Times New Roman" panose="02020603050405020304" pitchFamily="18" charset="0"/>
              </a:rPr>
              <a:t>Cén chaoi a ndéantar plaisteach a athchúrsáil?</a:t>
            </a:r>
            <a:br>
              <a:rPr lang="en-IE" sz="1800" dirty="0">
                <a:effectLst/>
                <a:latin typeface="Calibri" panose="020F0502020204030204" pitchFamily="34" charset="0"/>
                <a:ea typeface="Calibri" panose="020F0502020204030204" pitchFamily="34" charset="0"/>
                <a:cs typeface="Times New Roman" panose="02020603050405020304" pitchFamily="18" charset="0"/>
              </a:rPr>
            </a:br>
            <a:endParaRPr lang="en-IE" dirty="0"/>
          </a:p>
        </p:txBody>
      </p:sp>
      <p:graphicFrame>
        <p:nvGraphicFramePr>
          <p:cNvPr id="5" name="Content Placeholder 2">
            <a:extLst>
              <a:ext uri="{FF2B5EF4-FFF2-40B4-BE49-F238E27FC236}">
                <a16:creationId xmlns:a16="http://schemas.microsoft.com/office/drawing/2014/main" id="{18EE7C37-89FC-4B56-93A2-9CD9B6BE6E25}"/>
              </a:ext>
            </a:extLst>
          </p:cNvPr>
          <p:cNvGraphicFramePr>
            <a:graphicFrameLocks noGrp="1"/>
          </p:cNvGraphicFramePr>
          <p:nvPr>
            <p:ph idx="1"/>
            <p:extLst>
              <p:ext uri="{D42A27DB-BD31-4B8C-83A1-F6EECF244321}">
                <p14:modId xmlns:p14="http://schemas.microsoft.com/office/powerpoint/2010/main" val="51135563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9889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9D85-656C-4E81-923D-E496B2376CFD}"/>
              </a:ext>
            </a:extLst>
          </p:cNvPr>
          <p:cNvSpPr>
            <a:spLocks noGrp="1"/>
          </p:cNvSpPr>
          <p:nvPr>
            <p:ph type="title"/>
          </p:nvPr>
        </p:nvSpPr>
        <p:spPr>
          <a:xfrm>
            <a:off x="252918" y="1123837"/>
            <a:ext cx="3181657" cy="4601183"/>
          </a:xfrm>
        </p:spPr>
        <p:txBody>
          <a:bodyPr/>
          <a:lstStyle/>
          <a:p>
            <a:r>
              <a:rPr lang="ga-IE" dirty="0">
                <a:effectLst/>
                <a:latin typeface="Calibri" panose="020F0502020204030204" pitchFamily="34" charset="0"/>
                <a:ea typeface="Calibri" panose="020F0502020204030204" pitchFamily="34" charset="0"/>
                <a:cs typeface="Times New Roman" panose="02020603050405020304" pitchFamily="18" charset="0"/>
              </a:rPr>
              <a:t>Is féidir plaisteach athchúrsáilte a úsáid le rudaí nua a dhéanamh, amhail na bróga seo.</a:t>
            </a:r>
            <a:br>
              <a:rPr lang="en-IE" sz="1800" dirty="0">
                <a:effectLst/>
                <a:latin typeface="Calibri" panose="020F0502020204030204" pitchFamily="34" charset="0"/>
                <a:ea typeface="Calibri" panose="020F0502020204030204" pitchFamily="34" charset="0"/>
                <a:cs typeface="Times New Roman" panose="02020603050405020304" pitchFamily="18" charset="0"/>
              </a:rPr>
            </a:br>
            <a:endParaRPr lang="en-IE" dirty="0"/>
          </a:p>
        </p:txBody>
      </p:sp>
      <p:pic>
        <p:nvPicPr>
          <p:cNvPr id="4" name="Content Placeholder 3">
            <a:extLst>
              <a:ext uri="{FF2B5EF4-FFF2-40B4-BE49-F238E27FC236}">
                <a16:creationId xmlns:a16="http://schemas.microsoft.com/office/drawing/2014/main" id="{C72BDA2F-328B-4C3C-9689-D5D3C562A18C}"/>
              </a:ext>
            </a:extLst>
          </p:cNvPr>
          <p:cNvPicPr>
            <a:picLocks noGrp="1" noChangeAspect="1"/>
          </p:cNvPicPr>
          <p:nvPr>
            <p:ph idx="1"/>
          </p:nvPr>
        </p:nvPicPr>
        <p:blipFill>
          <a:blip r:embed="rId3"/>
          <a:stretch>
            <a:fillRect/>
          </a:stretch>
        </p:blipFill>
        <p:spPr>
          <a:xfrm>
            <a:off x="4112155" y="863600"/>
            <a:ext cx="6828366" cy="5121275"/>
          </a:xfrm>
          <a:prstGeom prst="rect">
            <a:avLst/>
          </a:prstGeom>
        </p:spPr>
      </p:pic>
    </p:spTree>
    <p:extLst>
      <p:ext uri="{BB962C8B-B14F-4D97-AF65-F5344CB8AC3E}">
        <p14:creationId xmlns:p14="http://schemas.microsoft.com/office/powerpoint/2010/main" val="17628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2C6D-66A3-4F6A-A645-C5B03183A412}"/>
              </a:ext>
            </a:extLst>
          </p:cNvPr>
          <p:cNvSpPr>
            <a:spLocks noGrp="1"/>
          </p:cNvSpPr>
          <p:nvPr>
            <p:ph type="title"/>
          </p:nvPr>
        </p:nvSpPr>
        <p:spPr/>
        <p:txBody>
          <a:bodyPr/>
          <a:lstStyle/>
          <a:p>
            <a:r>
              <a:rPr lang="ga-IE" dirty="0">
                <a:effectLst/>
                <a:latin typeface="Calibri" panose="020F0502020204030204" pitchFamily="34" charset="0"/>
                <a:ea typeface="Calibri" panose="020F0502020204030204" pitchFamily="34" charset="0"/>
                <a:cs typeface="Times New Roman" panose="02020603050405020304" pitchFamily="18" charset="0"/>
              </a:rPr>
              <a:t>Tá an clós súgartha seo déanta as plaisteach athchúrsáilte</a:t>
            </a:r>
            <a:r>
              <a:rPr lang="en-GB" dirty="0">
                <a:effectLst/>
                <a:latin typeface="Calibri" panose="020F0502020204030204" pitchFamily="34" charset="0"/>
                <a:ea typeface="Calibri" panose="020F0502020204030204" pitchFamily="34" charset="0"/>
                <a:cs typeface="Times New Roman" panose="02020603050405020304" pitchFamily="18" charset="0"/>
              </a:rPr>
              <a:t>.</a:t>
            </a:r>
            <a:br>
              <a:rPr lang="en-IE" sz="1800" dirty="0">
                <a:effectLst/>
                <a:latin typeface="Calibri" panose="020F0502020204030204" pitchFamily="34" charset="0"/>
                <a:ea typeface="Calibri" panose="020F0502020204030204" pitchFamily="34" charset="0"/>
                <a:cs typeface="Times New Roman" panose="02020603050405020304" pitchFamily="18" charset="0"/>
              </a:rPr>
            </a:br>
            <a:endParaRPr lang="en-IE" dirty="0"/>
          </a:p>
        </p:txBody>
      </p:sp>
      <p:sp>
        <p:nvSpPr>
          <p:cNvPr id="3" name="Content Placeholder 2">
            <a:extLst>
              <a:ext uri="{FF2B5EF4-FFF2-40B4-BE49-F238E27FC236}">
                <a16:creationId xmlns:a16="http://schemas.microsoft.com/office/drawing/2014/main" id="{DAE25230-93AA-488C-A7EB-C8A6EA49B273}"/>
              </a:ext>
            </a:extLst>
          </p:cNvPr>
          <p:cNvSpPr>
            <a:spLocks noGrp="1"/>
          </p:cNvSpPr>
          <p:nvPr>
            <p:ph idx="1"/>
          </p:nvPr>
        </p:nvSpPr>
        <p:spPr/>
        <p:txBody>
          <a:bodyPr/>
          <a:lstStyle/>
          <a:p>
            <a:endParaRPr lang="en-IE"/>
          </a:p>
        </p:txBody>
      </p:sp>
      <p:pic>
        <p:nvPicPr>
          <p:cNvPr id="2050" name="Picture 2" descr="Image result for recycled plastic playground">
            <a:extLst>
              <a:ext uri="{FF2B5EF4-FFF2-40B4-BE49-F238E27FC236}">
                <a16:creationId xmlns:a16="http://schemas.microsoft.com/office/drawing/2014/main" id="{21A16677-3800-4076-9EAA-56CCBC5A35D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9341" y="625642"/>
            <a:ext cx="7833806" cy="520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4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olorful, colored, umbrella&#10;&#10;Description automatically generated">
            <a:extLst>
              <a:ext uri="{FF2B5EF4-FFF2-40B4-BE49-F238E27FC236}">
                <a16:creationId xmlns:a16="http://schemas.microsoft.com/office/drawing/2014/main" id="{AF2C6AE2-73D4-49E5-B766-2B7A3EF61F11}"/>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3481" y="6468"/>
            <a:ext cx="12191999" cy="6858000"/>
          </a:xfrm>
          <a:prstGeom prst="rect">
            <a:avLst/>
          </a:prstGeom>
        </p:spPr>
      </p:pic>
      <p:sp>
        <p:nvSpPr>
          <p:cNvPr id="16" name="Rectangle 15">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E6FDEF-FCC7-403A-A136-A89EF9501A58}"/>
              </a:ext>
            </a:extLst>
          </p:cNvPr>
          <p:cNvSpPr>
            <a:spLocks noGrp="1"/>
          </p:cNvSpPr>
          <p:nvPr>
            <p:ph type="title"/>
          </p:nvPr>
        </p:nvSpPr>
        <p:spPr>
          <a:xfrm>
            <a:off x="320748" y="3999748"/>
            <a:ext cx="10638366" cy="1065690"/>
          </a:xfrm>
        </p:spPr>
        <p:txBody>
          <a:bodyPr vert="horz" lIns="91440" tIns="45720" rIns="91440" bIns="45720" rtlCol="0" anchor="b">
            <a:normAutofit/>
          </a:bodyPr>
          <a:lstStyle/>
          <a:p>
            <a:r>
              <a:rPr lang="ga-IE" b="1" dirty="0">
                <a:effectLst/>
                <a:latin typeface="Calibri" panose="020F0502020204030204" pitchFamily="34" charset="0"/>
                <a:ea typeface="Calibri" panose="020F0502020204030204" pitchFamily="34" charset="0"/>
                <a:cs typeface="Times New Roman" panose="02020603050405020304" pitchFamily="18" charset="0"/>
              </a:rPr>
              <a:t>Céard is plaisteach ann?</a:t>
            </a:r>
            <a:endParaRPr lang="en-US" b="1" spc="-100" dirty="0"/>
          </a:p>
        </p:txBody>
      </p:sp>
      <p:sp>
        <p:nvSpPr>
          <p:cNvPr id="3" name="Content Placeholder 2">
            <a:extLst>
              <a:ext uri="{FF2B5EF4-FFF2-40B4-BE49-F238E27FC236}">
                <a16:creationId xmlns:a16="http://schemas.microsoft.com/office/drawing/2014/main" id="{BBC425A8-8905-4C56-80A8-3277E0D7B2D2}"/>
              </a:ext>
            </a:extLst>
          </p:cNvPr>
          <p:cNvSpPr>
            <a:spLocks noGrp="1"/>
          </p:cNvSpPr>
          <p:nvPr>
            <p:ph idx="1"/>
          </p:nvPr>
        </p:nvSpPr>
        <p:spPr>
          <a:xfrm>
            <a:off x="334230" y="5022436"/>
            <a:ext cx="11537022" cy="1470030"/>
          </a:xfrm>
        </p:spPr>
        <p:txBody>
          <a:bodyPr vert="horz" lIns="91440" tIns="45720" rIns="91440" bIns="45720" rtlCol="0" anchor="t">
            <a:noAutofit/>
          </a:bodyPr>
          <a:lstStyle/>
          <a:p>
            <a:pPr marL="0" indent="0">
              <a:buNone/>
            </a:pPr>
            <a:r>
              <a:rPr lang="ga-IE"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cineál ábhair de dhéantús an duine é </a:t>
            </a:r>
            <a:r>
              <a:rPr lang="ga-I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 plaisteach</a:t>
            </a:r>
            <a:r>
              <a:rPr lang="ga-IE"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 féidir é a chur i mbeagnach aon chruth. As ola atá sé déanta.</a:t>
            </a:r>
            <a:endParaRPr lang="en-US" sz="3200" dirty="0">
              <a:solidFill>
                <a:schemeClr val="bg1"/>
              </a:solidFill>
            </a:endParaRPr>
          </a:p>
        </p:txBody>
      </p:sp>
    </p:spTree>
    <p:extLst>
      <p:ext uri="{BB962C8B-B14F-4D97-AF65-F5344CB8AC3E}">
        <p14:creationId xmlns:p14="http://schemas.microsoft.com/office/powerpoint/2010/main" val="617753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49F0B7-C626-414A-BCF3-48EACEAE5458}"/>
              </a:ext>
            </a:extLst>
          </p:cNvPr>
          <p:cNvSpPr>
            <a:spLocks noGrp="1"/>
          </p:cNvSpPr>
          <p:nvPr>
            <p:ph type="title"/>
          </p:nvPr>
        </p:nvSpPr>
        <p:spPr>
          <a:xfrm>
            <a:off x="704089" y="906563"/>
            <a:ext cx="3685070" cy="3255264"/>
          </a:xfrm>
        </p:spPr>
        <p:txBody>
          <a:bodyPr vert="horz" lIns="91440" tIns="45720" rIns="91440" bIns="45720" rtlCol="0" anchor="b">
            <a:normAutofit/>
          </a:bodyPr>
          <a:lstStyle/>
          <a:p>
            <a:r>
              <a:rPr lang="ga-IE" dirty="0">
                <a:effectLst/>
                <a:latin typeface="Calibri" panose="020F0502020204030204" pitchFamily="34" charset="0"/>
                <a:ea typeface="Calibri" panose="020F0502020204030204" pitchFamily="34" charset="0"/>
                <a:cs typeface="Times New Roman" panose="02020603050405020304" pitchFamily="18" charset="0"/>
              </a:rPr>
              <a:t>Is féidir plaisteach a uaschúrsáil, leis.</a:t>
            </a:r>
            <a:br>
              <a:rPr lang="en-IE" sz="1800" dirty="0">
                <a:effectLst/>
                <a:latin typeface="Calibri" panose="020F0502020204030204" pitchFamily="34" charset="0"/>
                <a:ea typeface="Calibri" panose="020F0502020204030204" pitchFamily="34" charset="0"/>
                <a:cs typeface="Times New Roman" panose="02020603050405020304" pitchFamily="18" charset="0"/>
              </a:rPr>
            </a:br>
            <a:endParaRPr lang="en-US" spc="-100" dirty="0"/>
          </a:p>
        </p:txBody>
      </p:sp>
      <p:pic>
        <p:nvPicPr>
          <p:cNvPr id="10" name="Content Placeholder 3">
            <a:extLst>
              <a:ext uri="{FF2B5EF4-FFF2-40B4-BE49-F238E27FC236}">
                <a16:creationId xmlns:a16="http://schemas.microsoft.com/office/drawing/2014/main" id="{DFFAB971-54B0-4D7D-B04A-FD27FA7DE25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1"/>
          <a:stretch/>
        </p:blipFill>
        <p:spPr>
          <a:xfrm>
            <a:off x="5120640" y="759599"/>
            <a:ext cx="6367271" cy="5330650"/>
          </a:xfrm>
          <a:prstGeom prst="rect">
            <a:avLst/>
          </a:prstGeom>
        </p:spPr>
      </p:pic>
      <p:sp>
        <p:nvSpPr>
          <p:cNvPr id="21" name="Rectangle 20">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9285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5" name="Rectangle 5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56BA98B-25F7-44E7-8969-E3C35F26A20A}"/>
              </a:ext>
            </a:extLst>
          </p:cNvPr>
          <p:cNvSpPr>
            <a:spLocks noGrp="1"/>
          </p:cNvSpPr>
          <p:nvPr>
            <p:ph type="title"/>
          </p:nvPr>
        </p:nvSpPr>
        <p:spPr>
          <a:xfrm>
            <a:off x="607140" y="1812141"/>
            <a:ext cx="3258688" cy="1909664"/>
          </a:xfrm>
        </p:spPr>
        <p:txBody>
          <a:bodyPr vert="horz" lIns="91440" tIns="45720" rIns="91440" bIns="45720" rtlCol="0" anchor="b">
            <a:noAutofit/>
          </a:bodyPr>
          <a:lstStyle/>
          <a:p>
            <a:r>
              <a:rPr lang="ga-IE" dirty="0">
                <a:effectLst/>
                <a:latin typeface="Calibri" panose="020F0502020204030204" pitchFamily="34" charset="0"/>
                <a:ea typeface="Calibri" panose="020F0502020204030204" pitchFamily="34" charset="0"/>
                <a:cs typeface="Times New Roman" panose="02020603050405020304" pitchFamily="18" charset="0"/>
              </a:rPr>
              <a:t>Glac páirt i laethanta glantacháin pobail</a:t>
            </a:r>
            <a:br>
              <a:rPr lang="en-IE" dirty="0">
                <a:effectLst/>
                <a:latin typeface="Calibri" panose="020F0502020204030204" pitchFamily="34" charset="0"/>
                <a:ea typeface="Calibri" panose="020F0502020204030204" pitchFamily="34" charset="0"/>
                <a:cs typeface="Times New Roman" panose="02020603050405020304" pitchFamily="18" charset="0"/>
              </a:rPr>
            </a:br>
            <a:endParaRPr lang="en-US" spc="-100" dirty="0"/>
          </a:p>
        </p:txBody>
      </p:sp>
      <p:pic>
        <p:nvPicPr>
          <p:cNvPr id="56" name="Content Placeholder 4" descr="A group of people posing for the camera&#10;&#10;Description automatically generated">
            <a:extLst>
              <a:ext uri="{FF2B5EF4-FFF2-40B4-BE49-F238E27FC236}">
                <a16:creationId xmlns:a16="http://schemas.microsoft.com/office/drawing/2014/main" id="{F9E063AD-BADA-489B-A5D6-1AB619A0CF8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317768" y="759599"/>
            <a:ext cx="5973015" cy="5330650"/>
          </a:xfrm>
          <a:prstGeom prst="rect">
            <a:avLst/>
          </a:prstGeom>
        </p:spPr>
      </p:pic>
      <p:sp>
        <p:nvSpPr>
          <p:cNvPr id="59" name="Rectangle 5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picture containing clipart&#10;&#10;Description automatically generated">
            <a:extLst>
              <a:ext uri="{FF2B5EF4-FFF2-40B4-BE49-F238E27FC236}">
                <a16:creationId xmlns:a16="http://schemas.microsoft.com/office/drawing/2014/main" id="{8A1B511C-B70F-4D31-A5DF-DFA02D17A4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140" y="3879849"/>
            <a:ext cx="3271275" cy="1338476"/>
          </a:xfrm>
          <a:prstGeom prst="rect">
            <a:avLst/>
          </a:prstGeom>
        </p:spPr>
      </p:pic>
    </p:spTree>
    <p:extLst>
      <p:ext uri="{BB962C8B-B14F-4D97-AF65-F5344CB8AC3E}">
        <p14:creationId xmlns:p14="http://schemas.microsoft.com/office/powerpoint/2010/main" val="1917293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5" name="Rectangle 44">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FA94D37-7D0A-40B8-A12A-60707DF06905}"/>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 uri="{837473B0-CC2E-450A-ABE3-18F120FF3D39}">
                <a1611:picAttrSrcUrl xmlns:a1611="http://schemas.microsoft.com/office/drawing/2016/11/main" r:id="rId4"/>
              </a:ext>
            </a:extLst>
          </a:blip>
          <a:srcRect r="-1"/>
          <a:stretch/>
        </p:blipFill>
        <p:spPr>
          <a:xfrm>
            <a:off x="20" y="10"/>
            <a:ext cx="12191980" cy="6857990"/>
          </a:xfrm>
          <a:prstGeom prst="rect">
            <a:avLst/>
          </a:prstGeom>
        </p:spPr>
      </p:pic>
      <p:sp>
        <p:nvSpPr>
          <p:cNvPr id="2" name="Title 1">
            <a:extLst>
              <a:ext uri="{FF2B5EF4-FFF2-40B4-BE49-F238E27FC236}">
                <a16:creationId xmlns:a16="http://schemas.microsoft.com/office/drawing/2014/main" id="{2981F7C1-4326-4D55-BEC7-4EC02B02D538}"/>
              </a:ext>
            </a:extLst>
          </p:cNvPr>
          <p:cNvSpPr>
            <a:spLocks noGrp="1"/>
          </p:cNvSpPr>
          <p:nvPr>
            <p:ph type="title"/>
          </p:nvPr>
        </p:nvSpPr>
        <p:spPr>
          <a:xfrm>
            <a:off x="1069848" y="1298448"/>
            <a:ext cx="7315200" cy="3255264"/>
          </a:xfrm>
        </p:spPr>
        <p:txBody>
          <a:bodyPr vert="horz" lIns="91440" tIns="45720" rIns="91440" bIns="45720" rtlCol="0" anchor="b">
            <a:normAutofit/>
          </a:bodyPr>
          <a:lstStyle/>
          <a:p>
            <a:pPr>
              <a:lnSpc>
                <a:spcPct val="107000"/>
              </a:lnSpc>
              <a:spcAft>
                <a:spcPts val="800"/>
              </a:spcAft>
            </a:pPr>
            <a:r>
              <a:rPr lang="ga-IE" sz="5900" dirty="0">
                <a:effectLst/>
                <a:latin typeface="Calibri" panose="020F0502020204030204" pitchFamily="34" charset="0"/>
                <a:ea typeface="Calibri" panose="020F0502020204030204" pitchFamily="34" charset="0"/>
                <a:cs typeface="Times New Roman" panose="02020603050405020304" pitchFamily="18" charset="0"/>
              </a:rPr>
              <a:t>Gníomhaíochtaí</a:t>
            </a:r>
            <a:endParaRPr lang="en-IE" sz="5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612256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DD7E-DE61-4B41-A143-A363A95232FE}"/>
              </a:ext>
            </a:extLst>
          </p:cNvPr>
          <p:cNvSpPr>
            <a:spLocks noGrp="1"/>
          </p:cNvSpPr>
          <p:nvPr>
            <p:ph type="title"/>
          </p:nvPr>
        </p:nvSpPr>
        <p:spPr/>
        <p:txBody>
          <a:bodyPr>
            <a:normAutofit/>
          </a:bodyPr>
          <a:lstStyle/>
          <a:p>
            <a:r>
              <a:rPr lang="ga-IE" dirty="0">
                <a:effectLst/>
                <a:latin typeface="Calibri" panose="020F0502020204030204" pitchFamily="34" charset="0"/>
                <a:ea typeface="Calibri" panose="020F0502020204030204" pitchFamily="34" charset="0"/>
                <a:cs typeface="Times New Roman" panose="02020603050405020304" pitchFamily="18" charset="0"/>
              </a:rPr>
              <a:t>Ainmnigh roinnt míreanna atá déanta as plaisteach?</a:t>
            </a:r>
            <a:br>
              <a:rPr lang="en-IE" sz="1800" dirty="0">
                <a:effectLst/>
                <a:latin typeface="Calibri" panose="020F0502020204030204" pitchFamily="34" charset="0"/>
                <a:ea typeface="Calibri" panose="020F0502020204030204" pitchFamily="34" charset="0"/>
                <a:cs typeface="Times New Roman" panose="02020603050405020304" pitchFamily="18" charset="0"/>
              </a:rPr>
            </a:br>
            <a:endParaRPr lang="en-IE" sz="5400" dirty="0"/>
          </a:p>
        </p:txBody>
      </p:sp>
      <p:pic>
        <p:nvPicPr>
          <p:cNvPr id="22" name="Content Placeholder 21">
            <a:extLst>
              <a:ext uri="{FF2B5EF4-FFF2-40B4-BE49-F238E27FC236}">
                <a16:creationId xmlns:a16="http://schemas.microsoft.com/office/drawing/2014/main" id="{A00DFD12-E9AC-4DBF-9BB3-90C92B9A592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512315" y="3148855"/>
            <a:ext cx="2294560" cy="3527270"/>
          </a:xfrm>
          <a:prstGeom prst="rect">
            <a:avLst/>
          </a:prstGeom>
        </p:spPr>
      </p:pic>
      <p:pic>
        <p:nvPicPr>
          <p:cNvPr id="8" name="Picture 7" descr="A table topped with lots of furniture&#10;&#10;Description automatically generated">
            <a:extLst>
              <a:ext uri="{FF2B5EF4-FFF2-40B4-BE49-F238E27FC236}">
                <a16:creationId xmlns:a16="http://schemas.microsoft.com/office/drawing/2014/main" id="{7CD83F20-576B-4215-8AB1-45179F31DD5C}"/>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460354" y="256478"/>
            <a:ext cx="3611546" cy="2130812"/>
          </a:xfrm>
          <a:prstGeom prst="rect">
            <a:avLst/>
          </a:prstGeom>
        </p:spPr>
      </p:pic>
      <p:pic>
        <p:nvPicPr>
          <p:cNvPr id="1026" name="Picture 2" descr="Image result for glass bottle">
            <a:extLst>
              <a:ext uri="{FF2B5EF4-FFF2-40B4-BE49-F238E27FC236}">
                <a16:creationId xmlns:a16="http://schemas.microsoft.com/office/drawing/2014/main" id="{728F0D2A-D717-4AB5-99EC-4C584F06CA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104692" y="2296648"/>
            <a:ext cx="1249108" cy="4470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yogurt pot">
            <a:extLst>
              <a:ext uri="{FF2B5EF4-FFF2-40B4-BE49-F238E27FC236}">
                <a16:creationId xmlns:a16="http://schemas.microsoft.com/office/drawing/2014/main" id="{5F1EB5C7-770E-47E2-9B3D-DA0E6C2C971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714867" y="2945163"/>
            <a:ext cx="2798955" cy="27989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E30E0A1-4B41-4931-A1E9-2724BB0AD20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15953" y="1634863"/>
            <a:ext cx="1624593" cy="16245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E8AE412-508A-4CE3-8A15-9B95ACA569F4}"/>
              </a:ext>
            </a:extLst>
          </p:cNvPr>
          <p:cNvPicPr>
            <a:picLocks noChangeAspect="1"/>
          </p:cNvPicPr>
          <p:nvPr/>
        </p:nvPicPr>
        <p:blipFill>
          <a:blip r:embed="rId9"/>
          <a:stretch>
            <a:fillRect/>
          </a:stretch>
        </p:blipFill>
        <p:spPr>
          <a:xfrm>
            <a:off x="3874732" y="3209179"/>
            <a:ext cx="1866900" cy="1866900"/>
          </a:xfrm>
          <a:prstGeom prst="rect">
            <a:avLst/>
          </a:prstGeom>
        </p:spPr>
      </p:pic>
      <p:pic>
        <p:nvPicPr>
          <p:cNvPr id="1034" name="Picture 10" descr="Image result for plastic peg">
            <a:extLst>
              <a:ext uri="{FF2B5EF4-FFF2-40B4-BE49-F238E27FC236}">
                <a16:creationId xmlns:a16="http://schemas.microsoft.com/office/drawing/2014/main" id="{8FEBA9FC-2513-47E1-93BB-3527B90848B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924225" y="181875"/>
            <a:ext cx="2890549" cy="16245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E2EC359D-0446-43CF-817E-A8333871815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65252" y="900877"/>
            <a:ext cx="2158973" cy="2308302"/>
          </a:xfrm>
          <a:prstGeom prst="rect">
            <a:avLst/>
          </a:prstGeom>
        </p:spPr>
      </p:pic>
    </p:spTree>
    <p:extLst>
      <p:ext uri="{BB962C8B-B14F-4D97-AF65-F5344CB8AC3E}">
        <p14:creationId xmlns:p14="http://schemas.microsoft.com/office/powerpoint/2010/main" val="1695638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DD7E-DE61-4B41-A143-A363A95232FE}"/>
              </a:ext>
            </a:extLst>
          </p:cNvPr>
          <p:cNvSpPr>
            <a:spLocks noGrp="1"/>
          </p:cNvSpPr>
          <p:nvPr>
            <p:ph type="title"/>
          </p:nvPr>
        </p:nvSpPr>
        <p:spPr/>
        <p:txBody>
          <a:bodyPr>
            <a:normAutofit/>
          </a:bodyPr>
          <a:lstStyle/>
          <a:p>
            <a:pPr>
              <a:lnSpc>
                <a:spcPct val="107000"/>
              </a:lnSpc>
              <a:spcAft>
                <a:spcPts val="800"/>
              </a:spcAft>
            </a:pPr>
            <a:r>
              <a:rPr lang="ga-IE" dirty="0">
                <a:effectLst/>
                <a:latin typeface="Calibri" panose="020F0502020204030204" pitchFamily="34" charset="0"/>
                <a:ea typeface="Calibri" panose="020F0502020204030204" pitchFamily="34" charset="0"/>
                <a:cs typeface="Times New Roman" panose="02020603050405020304" pitchFamily="18" charset="0"/>
              </a:rPr>
              <a:t>Ainmnigh roinnt míreanna atá déanta as plaisteach?</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Content Placeholder 21">
            <a:extLst>
              <a:ext uri="{FF2B5EF4-FFF2-40B4-BE49-F238E27FC236}">
                <a16:creationId xmlns:a16="http://schemas.microsoft.com/office/drawing/2014/main" id="{A00DFD12-E9AC-4DBF-9BB3-90C92B9A592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512315" y="3148855"/>
            <a:ext cx="2294560" cy="3527270"/>
          </a:xfrm>
          <a:prstGeom prst="rect">
            <a:avLst/>
          </a:prstGeom>
        </p:spPr>
      </p:pic>
      <p:pic>
        <p:nvPicPr>
          <p:cNvPr id="8" name="Picture 7" descr="A table topped with lots of furniture&#10;&#10;Description automatically generated">
            <a:extLst>
              <a:ext uri="{FF2B5EF4-FFF2-40B4-BE49-F238E27FC236}">
                <a16:creationId xmlns:a16="http://schemas.microsoft.com/office/drawing/2014/main" id="{7CD83F20-576B-4215-8AB1-45179F31DD5C}"/>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460354" y="256478"/>
            <a:ext cx="3611546" cy="2130812"/>
          </a:xfrm>
          <a:prstGeom prst="rect">
            <a:avLst/>
          </a:prstGeom>
        </p:spPr>
      </p:pic>
      <p:pic>
        <p:nvPicPr>
          <p:cNvPr id="1026" name="Picture 2" descr="Image result for glass bottle">
            <a:extLst>
              <a:ext uri="{FF2B5EF4-FFF2-40B4-BE49-F238E27FC236}">
                <a16:creationId xmlns:a16="http://schemas.microsoft.com/office/drawing/2014/main" id="{728F0D2A-D717-4AB5-99EC-4C584F06CA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104692" y="2296648"/>
            <a:ext cx="1249108" cy="4470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yogurt pot">
            <a:extLst>
              <a:ext uri="{FF2B5EF4-FFF2-40B4-BE49-F238E27FC236}">
                <a16:creationId xmlns:a16="http://schemas.microsoft.com/office/drawing/2014/main" id="{5F1EB5C7-770E-47E2-9B3D-DA0E6C2C971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00450" y="2747636"/>
            <a:ext cx="2798955" cy="27989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E30E0A1-4B41-4931-A1E9-2724BB0AD20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15953" y="1634863"/>
            <a:ext cx="1624593" cy="16245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E8AE412-508A-4CE3-8A15-9B95ACA569F4}"/>
              </a:ext>
            </a:extLst>
          </p:cNvPr>
          <p:cNvPicPr>
            <a:picLocks noChangeAspect="1"/>
          </p:cNvPicPr>
          <p:nvPr/>
        </p:nvPicPr>
        <p:blipFill>
          <a:blip r:embed="rId9"/>
          <a:stretch>
            <a:fillRect/>
          </a:stretch>
        </p:blipFill>
        <p:spPr>
          <a:xfrm>
            <a:off x="3874732" y="3209179"/>
            <a:ext cx="1866900" cy="1866900"/>
          </a:xfrm>
          <a:prstGeom prst="rect">
            <a:avLst/>
          </a:prstGeom>
        </p:spPr>
      </p:pic>
      <p:pic>
        <p:nvPicPr>
          <p:cNvPr id="1034" name="Picture 10" descr="Image result for plastic peg">
            <a:extLst>
              <a:ext uri="{FF2B5EF4-FFF2-40B4-BE49-F238E27FC236}">
                <a16:creationId xmlns:a16="http://schemas.microsoft.com/office/drawing/2014/main" id="{8FEBA9FC-2513-47E1-93BB-3527B90848B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924225" y="181875"/>
            <a:ext cx="2890549" cy="16245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E2EC359D-0446-43CF-817E-A8333871815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65252" y="900877"/>
            <a:ext cx="2158973" cy="2308302"/>
          </a:xfrm>
          <a:prstGeom prst="rect">
            <a:avLst/>
          </a:prstGeom>
        </p:spPr>
      </p:pic>
      <p:sp>
        <p:nvSpPr>
          <p:cNvPr id="11" name="Oval 10">
            <a:extLst>
              <a:ext uri="{FF2B5EF4-FFF2-40B4-BE49-F238E27FC236}">
                <a16:creationId xmlns:a16="http://schemas.microsoft.com/office/drawing/2014/main" id="{EFB96CCE-F76E-45D7-A656-328C61C8C4B7}"/>
              </a:ext>
            </a:extLst>
          </p:cNvPr>
          <p:cNvSpPr/>
          <p:nvPr/>
        </p:nvSpPr>
        <p:spPr>
          <a:xfrm>
            <a:off x="3345978" y="2667562"/>
            <a:ext cx="2688336" cy="265176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a:extLst>
              <a:ext uri="{FF2B5EF4-FFF2-40B4-BE49-F238E27FC236}">
                <a16:creationId xmlns:a16="http://schemas.microsoft.com/office/drawing/2014/main" id="{27E5BE73-9693-42CE-9253-69A89BFF4400}"/>
              </a:ext>
            </a:extLst>
          </p:cNvPr>
          <p:cNvSpPr/>
          <p:nvPr/>
        </p:nvSpPr>
        <p:spPr>
          <a:xfrm>
            <a:off x="5218900" y="3148854"/>
            <a:ext cx="2798954" cy="361850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a:extLst>
              <a:ext uri="{FF2B5EF4-FFF2-40B4-BE49-F238E27FC236}">
                <a16:creationId xmlns:a16="http://schemas.microsoft.com/office/drawing/2014/main" id="{5D832192-0226-4D67-9F66-672AF07A0823}"/>
              </a:ext>
            </a:extLst>
          </p:cNvPr>
          <p:cNvSpPr/>
          <p:nvPr/>
        </p:nvSpPr>
        <p:spPr>
          <a:xfrm>
            <a:off x="8236865" y="2480138"/>
            <a:ext cx="2078509" cy="297360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a:extLst>
              <a:ext uri="{FF2B5EF4-FFF2-40B4-BE49-F238E27FC236}">
                <a16:creationId xmlns:a16="http://schemas.microsoft.com/office/drawing/2014/main" id="{D68C05CD-2B35-44DD-9F46-61A09F689275}"/>
              </a:ext>
            </a:extLst>
          </p:cNvPr>
          <p:cNvSpPr/>
          <p:nvPr/>
        </p:nvSpPr>
        <p:spPr>
          <a:xfrm>
            <a:off x="5603810" y="-117947"/>
            <a:ext cx="3210963" cy="27352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83450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737D627A-3119-42C7-9EBB-18CBAAD414C3}"/>
              </a:ext>
            </a:extLst>
          </p:cNvPr>
          <p:cNvSpPr/>
          <p:nvPr/>
        </p:nvSpPr>
        <p:spPr>
          <a:xfrm>
            <a:off x="1" y="2810107"/>
            <a:ext cx="5344886" cy="3858322"/>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itle 1">
            <a:extLst>
              <a:ext uri="{FF2B5EF4-FFF2-40B4-BE49-F238E27FC236}">
                <a16:creationId xmlns:a16="http://schemas.microsoft.com/office/drawing/2014/main" id="{D0ABF42A-76D2-41A6-8771-2CDA7FC4A7C8}"/>
              </a:ext>
            </a:extLst>
          </p:cNvPr>
          <p:cNvSpPr>
            <a:spLocks noGrp="1"/>
          </p:cNvSpPr>
          <p:nvPr>
            <p:ph type="title"/>
          </p:nvPr>
        </p:nvSpPr>
        <p:spPr>
          <a:xfrm>
            <a:off x="252919" y="876788"/>
            <a:ext cx="2947482" cy="2305163"/>
          </a:xfrm>
        </p:spPr>
        <p:txBody>
          <a:bodyPr>
            <a:normAutofit/>
          </a:bodyPr>
          <a:lstStyle/>
          <a:p>
            <a:pPr>
              <a:lnSpc>
                <a:spcPct val="107000"/>
              </a:lnSpc>
              <a:spcAft>
                <a:spcPts val="800"/>
              </a:spcAft>
            </a:pPr>
            <a:r>
              <a:rPr lang="ga-IE" sz="2800" dirty="0">
                <a:effectLst/>
                <a:latin typeface="Calibri" panose="020F0502020204030204" pitchFamily="34" charset="0"/>
                <a:ea typeface="Calibri" panose="020F0502020204030204" pitchFamily="34" charset="0"/>
                <a:cs typeface="Times New Roman" panose="02020603050405020304" pitchFamily="18" charset="0"/>
              </a:rPr>
              <a:t>Cur síos a dhéanamh ar uigeacht: An chaoi a mothaíonn rud</a:t>
            </a:r>
            <a:endParaRPr lang="en-I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7E927BB-C525-4DB9-953D-5228771F9962}"/>
              </a:ext>
            </a:extLst>
          </p:cNvPr>
          <p:cNvSpPr>
            <a:spLocks noGrp="1"/>
          </p:cNvSpPr>
          <p:nvPr>
            <p:ph idx="1"/>
          </p:nvPr>
        </p:nvSpPr>
        <p:spPr>
          <a:xfrm>
            <a:off x="5128831" y="1169697"/>
            <a:ext cx="3842524" cy="4351338"/>
          </a:xfrm>
        </p:spPr>
        <p:txBody>
          <a:bodyPr>
            <a:normAutofit fontScale="92500"/>
          </a:bodyPr>
          <a:lstStyle/>
          <a:p>
            <a:r>
              <a:rPr lang="en-IE" sz="4400" dirty="0" err="1">
                <a:solidFill>
                  <a:srgbClr val="FF9900"/>
                </a:solidFill>
              </a:rPr>
              <a:t>Craptha</a:t>
            </a:r>
            <a:endParaRPr lang="en-IE" sz="4400" dirty="0">
              <a:solidFill>
                <a:srgbClr val="FF9900"/>
              </a:solidFill>
            </a:endParaRPr>
          </a:p>
          <a:p>
            <a:r>
              <a:rPr lang="en-IE" sz="4400" dirty="0" err="1">
                <a:solidFill>
                  <a:srgbClr val="00B0F0"/>
                </a:solidFill>
              </a:rPr>
              <a:t>Crua</a:t>
            </a:r>
            <a:endParaRPr lang="en-IE" sz="4400" dirty="0">
              <a:solidFill>
                <a:srgbClr val="00B0F0"/>
              </a:solidFill>
            </a:endParaRPr>
          </a:p>
          <a:p>
            <a:r>
              <a:rPr lang="en-IE" sz="4400" dirty="0" err="1">
                <a:solidFill>
                  <a:srgbClr val="FF00FF"/>
                </a:solidFill>
              </a:rPr>
              <a:t>Greamaitheach</a:t>
            </a:r>
            <a:endParaRPr lang="en-IE" sz="4400" dirty="0">
              <a:solidFill>
                <a:srgbClr val="FF00FF"/>
              </a:solidFill>
            </a:endParaRPr>
          </a:p>
          <a:p>
            <a:r>
              <a:rPr lang="en-IE" sz="4400" dirty="0" err="1">
                <a:solidFill>
                  <a:srgbClr val="00B050"/>
                </a:solidFill>
              </a:rPr>
              <a:t>Blocach</a:t>
            </a:r>
            <a:endParaRPr lang="en-IE" sz="4400" dirty="0">
              <a:solidFill>
                <a:srgbClr val="00B050"/>
              </a:solidFill>
            </a:endParaRPr>
          </a:p>
          <a:p>
            <a:r>
              <a:rPr lang="en-IE" sz="4400" dirty="0">
                <a:solidFill>
                  <a:srgbClr val="FF0000"/>
                </a:solidFill>
              </a:rPr>
              <a:t>Bog</a:t>
            </a:r>
          </a:p>
          <a:p>
            <a:r>
              <a:rPr lang="en-IE" sz="4400" dirty="0" err="1">
                <a:solidFill>
                  <a:srgbClr val="9933FF"/>
                </a:solidFill>
              </a:rPr>
              <a:t>Lonrach</a:t>
            </a:r>
            <a:endParaRPr lang="en-IE" sz="4400" dirty="0">
              <a:solidFill>
                <a:srgbClr val="9933FF"/>
              </a:solidFill>
            </a:endParaRPr>
          </a:p>
        </p:txBody>
      </p:sp>
      <p:sp>
        <p:nvSpPr>
          <p:cNvPr id="8" name="Content Placeholder 2">
            <a:extLst>
              <a:ext uri="{FF2B5EF4-FFF2-40B4-BE49-F238E27FC236}">
                <a16:creationId xmlns:a16="http://schemas.microsoft.com/office/drawing/2014/main" id="{89D6F06E-607C-444D-A430-93C95BA35B2A}"/>
              </a:ext>
            </a:extLst>
          </p:cNvPr>
          <p:cNvSpPr txBox="1">
            <a:spLocks/>
          </p:cNvSpPr>
          <p:nvPr/>
        </p:nvSpPr>
        <p:spPr>
          <a:xfrm>
            <a:off x="8787161" y="1578354"/>
            <a:ext cx="30572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4400" dirty="0" err="1">
                <a:ln w="0"/>
                <a:solidFill>
                  <a:srgbClr val="00B0F0"/>
                </a:solidFill>
              </a:rPr>
              <a:t>Clúmhach</a:t>
            </a:r>
            <a:endParaRPr lang="en-IE" sz="4400" dirty="0">
              <a:ln w="0"/>
              <a:solidFill>
                <a:srgbClr val="00B0F0"/>
              </a:solidFill>
            </a:endParaRPr>
          </a:p>
          <a:p>
            <a:r>
              <a:rPr lang="en-IE" sz="4400" dirty="0" err="1">
                <a:ln w="0"/>
                <a:solidFill>
                  <a:srgbClr val="FF0000"/>
                </a:solidFill>
              </a:rPr>
              <a:t>Cíorach</a:t>
            </a:r>
            <a:endParaRPr lang="en-IE" sz="4400" dirty="0">
              <a:ln w="0"/>
              <a:solidFill>
                <a:srgbClr val="FF0000"/>
              </a:solidFill>
            </a:endParaRPr>
          </a:p>
          <a:p>
            <a:r>
              <a:rPr lang="en-IE" sz="4400" dirty="0" err="1">
                <a:ln w="0"/>
                <a:solidFill>
                  <a:srgbClr val="9933FF"/>
                </a:solidFill>
              </a:rPr>
              <a:t>Mín</a:t>
            </a:r>
            <a:endParaRPr lang="en-IE" sz="4400" dirty="0">
              <a:ln w="0"/>
              <a:solidFill>
                <a:srgbClr val="9933FF"/>
              </a:solidFill>
            </a:endParaRPr>
          </a:p>
          <a:p>
            <a:r>
              <a:rPr lang="en-IE" sz="4400" dirty="0" err="1">
                <a:ln w="0"/>
                <a:solidFill>
                  <a:srgbClr val="FF9900"/>
                </a:solidFill>
              </a:rPr>
              <a:t>Rubarúil</a:t>
            </a:r>
            <a:endParaRPr lang="en-IE" sz="4400" dirty="0">
              <a:ln w="0"/>
              <a:solidFill>
                <a:srgbClr val="FF9900"/>
              </a:solidFill>
            </a:endParaRPr>
          </a:p>
          <a:p>
            <a:r>
              <a:rPr lang="en-IE" sz="4400" dirty="0" err="1">
                <a:ln w="0"/>
                <a:solidFill>
                  <a:srgbClr val="00B050"/>
                </a:solidFill>
              </a:rPr>
              <a:t>Láidir</a:t>
            </a:r>
            <a:endParaRPr lang="en-IE" sz="4400" dirty="0">
              <a:ln w="0"/>
              <a:solidFill>
                <a:srgbClr val="00B050"/>
              </a:solidFill>
            </a:endParaRPr>
          </a:p>
          <a:p>
            <a:r>
              <a:rPr lang="en-IE" sz="4400" dirty="0" err="1">
                <a:ln w="0"/>
                <a:solidFill>
                  <a:srgbClr val="00B0F0"/>
                </a:solidFill>
              </a:rPr>
              <a:t>Glaeúil</a:t>
            </a:r>
            <a:endParaRPr lang="en-IE" sz="4400" dirty="0">
              <a:ln w="0"/>
              <a:solidFill>
                <a:srgbClr val="00B0F0"/>
              </a:solidFill>
            </a:endParaRPr>
          </a:p>
        </p:txBody>
      </p:sp>
      <p:sp>
        <p:nvSpPr>
          <p:cNvPr id="6" name="TextBox 5">
            <a:extLst>
              <a:ext uri="{FF2B5EF4-FFF2-40B4-BE49-F238E27FC236}">
                <a16:creationId xmlns:a16="http://schemas.microsoft.com/office/drawing/2014/main" id="{9BD3F616-B7B6-449C-BEC8-1A1917D09AE2}"/>
              </a:ext>
            </a:extLst>
          </p:cNvPr>
          <p:cNvSpPr txBox="1"/>
          <p:nvPr/>
        </p:nvSpPr>
        <p:spPr>
          <a:xfrm>
            <a:off x="252918" y="3004825"/>
            <a:ext cx="3884183" cy="3248005"/>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ga-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Socraigh bord tadhaill agus mothaithe</a:t>
            </a:r>
            <a:endParaRPr lang="en-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Cuir earraí plaisteacha ar taispeáint, amhail caipíní buidéil, málaí, sceanra, téip ghreamaitheach, cumhdaigh mhilseáin, scuab gruaige, éadaí poileistir, srl.</a:t>
            </a:r>
            <a:endParaRPr lang="en-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ga-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Roghnaigh ceann de na focail atá liostaithe agus aimsigh earra atá ag teacht leis an bhfocal cur síos sin</a:t>
            </a:r>
            <a:endParaRPr lang="en-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388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BDB86AD-FAC5-42AD-9572-482E68932EF1}"/>
              </a:ext>
            </a:extLst>
          </p:cNvPr>
          <p:cNvSpPr>
            <a:spLocks noGrp="1"/>
          </p:cNvSpPr>
          <p:nvPr>
            <p:ph type="title"/>
          </p:nvPr>
        </p:nvSpPr>
        <p:spPr>
          <a:xfrm>
            <a:off x="1069848" y="4590661"/>
            <a:ext cx="10210862" cy="1065690"/>
          </a:xfrm>
        </p:spPr>
        <p:txBody>
          <a:bodyPr vert="horz" lIns="91440" tIns="45720" rIns="91440" bIns="45720" rtlCol="0" anchor="b">
            <a:normAutofit/>
          </a:bodyPr>
          <a:lstStyle/>
          <a:p>
            <a:pPr marL="228600">
              <a:lnSpc>
                <a:spcPct val="107000"/>
              </a:lnSpc>
              <a:spcAft>
                <a:spcPts val="800"/>
              </a:spcAft>
            </a:pPr>
            <a:r>
              <a:rPr lang="ga-IE" dirty="0">
                <a:effectLst/>
                <a:latin typeface="Calibri" panose="020F0502020204030204" pitchFamily="34" charset="0"/>
                <a:ea typeface="Calibri" panose="020F0502020204030204" pitchFamily="34" charset="0"/>
                <a:cs typeface="Times New Roman" panose="02020603050405020304" pitchFamily="18" charset="0"/>
              </a:rPr>
              <a:t>Uaschúrsáil buidéil phlaisteacha</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63F6E7A4-2E63-424E-B3B2-AA6A23C4F86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243910" y="0"/>
            <a:ext cx="9868754" cy="4367639"/>
          </a:xfrm>
          <a:prstGeom prst="rect">
            <a:avLst/>
          </a:prstGeom>
        </p:spPr>
      </p:pic>
    </p:spTree>
    <p:extLst>
      <p:ext uri="{BB962C8B-B14F-4D97-AF65-F5344CB8AC3E}">
        <p14:creationId xmlns:p14="http://schemas.microsoft.com/office/powerpoint/2010/main" val="3665159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536FBB-21CB-4477-B0EE-FB153E81D073}"/>
              </a:ext>
            </a:extLst>
          </p:cNvPr>
          <p:cNvSpPr>
            <a:spLocks noGrp="1"/>
          </p:cNvSpPr>
          <p:nvPr>
            <p:ph type="title"/>
          </p:nvPr>
        </p:nvSpPr>
        <p:spPr>
          <a:xfrm>
            <a:off x="306978" y="4719339"/>
            <a:ext cx="11249527" cy="1065690"/>
          </a:xfrm>
        </p:spPr>
        <p:txBody>
          <a:bodyPr vert="horz" lIns="91440" tIns="45720" rIns="91440" bIns="45720" rtlCol="0" anchor="b">
            <a:noAutofit/>
          </a:bodyPr>
          <a:lstStyle/>
          <a:p>
            <a:pPr marL="228600">
              <a:lnSpc>
                <a:spcPct val="107000"/>
              </a:lnSpc>
              <a:spcAft>
                <a:spcPts val="800"/>
              </a:spcAft>
            </a:pPr>
            <a:r>
              <a:rPr lang="ga-IE" dirty="0">
                <a:effectLst/>
                <a:latin typeface="Calibri" panose="020F0502020204030204" pitchFamily="34" charset="0"/>
                <a:ea typeface="Calibri" panose="020F0502020204030204" pitchFamily="34" charset="0"/>
                <a:cs typeface="Times New Roman" panose="02020603050405020304" pitchFamily="18" charset="0"/>
              </a:rPr>
              <a:t>Ar chóir na hearraí seo a chur sa bhosca bruscair nó sa bhosca athchúrsála?</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527461D-350B-41F3-8C75-FE3C6B165EC8}"/>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933769" y="911674"/>
            <a:ext cx="2805106" cy="2805106"/>
          </a:xfrm>
          <a:prstGeom prst="rect">
            <a:avLst/>
          </a:prstGeom>
        </p:spPr>
      </p:pic>
      <p:pic>
        <p:nvPicPr>
          <p:cNvPr id="10" name="Picture 9">
            <a:extLst>
              <a:ext uri="{FF2B5EF4-FFF2-40B4-BE49-F238E27FC236}">
                <a16:creationId xmlns:a16="http://schemas.microsoft.com/office/drawing/2014/main" id="{FD7BD842-5A68-468C-8B8B-979F103A7E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87968" y="1591299"/>
            <a:ext cx="3653651" cy="2199497"/>
          </a:xfrm>
          <a:prstGeom prst="rect">
            <a:avLst/>
          </a:prstGeom>
        </p:spPr>
      </p:pic>
      <p:pic>
        <p:nvPicPr>
          <p:cNvPr id="13" name="Picture 12">
            <a:extLst>
              <a:ext uri="{FF2B5EF4-FFF2-40B4-BE49-F238E27FC236}">
                <a16:creationId xmlns:a16="http://schemas.microsoft.com/office/drawing/2014/main" id="{71EBC257-D4E9-4A5F-823F-276E6732D88A}"/>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9326556" y="1201649"/>
            <a:ext cx="2312968" cy="2312968"/>
          </a:xfrm>
          <a:prstGeom prst="rect">
            <a:avLst/>
          </a:prstGeom>
        </p:spPr>
      </p:pic>
      <p:pic>
        <p:nvPicPr>
          <p:cNvPr id="17" name="Picture 16">
            <a:extLst>
              <a:ext uri="{FF2B5EF4-FFF2-40B4-BE49-F238E27FC236}">
                <a16:creationId xmlns:a16="http://schemas.microsoft.com/office/drawing/2014/main" id="{3CFAEC8B-480D-4FF5-92CC-613F4404F4D4}"/>
              </a:ext>
            </a:extLst>
          </p:cNvPr>
          <p:cNvPicPr>
            <a:picLocks noChangeAspect="1"/>
          </p:cNvPicPr>
          <p:nvPr/>
        </p:nvPicPr>
        <p:blipFill>
          <a:blip r:embed="rId8">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619622" y="760529"/>
            <a:ext cx="3043635" cy="3043635"/>
          </a:xfrm>
          <a:prstGeom prst="rect">
            <a:avLst/>
          </a:prstGeom>
        </p:spPr>
      </p:pic>
    </p:spTree>
    <p:extLst>
      <p:ext uri="{BB962C8B-B14F-4D97-AF65-F5344CB8AC3E}">
        <p14:creationId xmlns:p14="http://schemas.microsoft.com/office/powerpoint/2010/main" val="2791121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536FBB-21CB-4477-B0EE-FB153E81D073}"/>
              </a:ext>
            </a:extLst>
          </p:cNvPr>
          <p:cNvSpPr>
            <a:spLocks noGrp="1"/>
          </p:cNvSpPr>
          <p:nvPr>
            <p:ph type="title"/>
          </p:nvPr>
        </p:nvSpPr>
        <p:spPr>
          <a:xfrm>
            <a:off x="1696454" y="4586583"/>
            <a:ext cx="2874355" cy="1065690"/>
          </a:xfrm>
        </p:spPr>
        <p:txBody>
          <a:bodyPr vert="horz" lIns="91440" tIns="45720" rIns="91440" bIns="45720" rtlCol="0" anchor="b">
            <a:normAutofit/>
          </a:bodyPr>
          <a:lstStyle/>
          <a:p>
            <a:r>
              <a:rPr lang="ga-IE" dirty="0">
                <a:effectLst/>
                <a:latin typeface="Calibri" panose="020F0502020204030204" pitchFamily="34" charset="0"/>
                <a:ea typeface="Calibri" panose="020F0502020204030204" pitchFamily="34" charset="0"/>
                <a:cs typeface="Times New Roman" panose="02020603050405020304" pitchFamily="18" charset="0"/>
              </a:rPr>
              <a:t>Dramhaíl</a:t>
            </a:r>
            <a:endParaRPr lang="en-US" spc="-100" dirty="0"/>
          </a:p>
        </p:txBody>
      </p:sp>
      <p:pic>
        <p:nvPicPr>
          <p:cNvPr id="13" name="Picture 12">
            <a:extLst>
              <a:ext uri="{FF2B5EF4-FFF2-40B4-BE49-F238E27FC236}">
                <a16:creationId xmlns:a16="http://schemas.microsoft.com/office/drawing/2014/main" id="{71EBC257-D4E9-4A5F-823F-276E6732D88A}"/>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641968" y="25674"/>
            <a:ext cx="2539145" cy="2539145"/>
          </a:xfrm>
          <a:prstGeom prst="rect">
            <a:avLst/>
          </a:prstGeom>
        </p:spPr>
      </p:pic>
      <p:pic>
        <p:nvPicPr>
          <p:cNvPr id="10" name="Picture 9">
            <a:extLst>
              <a:ext uri="{FF2B5EF4-FFF2-40B4-BE49-F238E27FC236}">
                <a16:creationId xmlns:a16="http://schemas.microsoft.com/office/drawing/2014/main" id="{FD7BD842-5A68-468C-8B8B-979F103A7E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72769" y="2664933"/>
            <a:ext cx="2539145" cy="1528132"/>
          </a:xfrm>
          <a:prstGeom prst="rect">
            <a:avLst/>
          </a:prstGeom>
        </p:spPr>
      </p:pic>
      <p:pic>
        <p:nvPicPr>
          <p:cNvPr id="7" name="Picture 6">
            <a:extLst>
              <a:ext uri="{FF2B5EF4-FFF2-40B4-BE49-F238E27FC236}">
                <a16:creationId xmlns:a16="http://schemas.microsoft.com/office/drawing/2014/main" id="{1527461D-350B-41F3-8C75-FE3C6B165EC8}"/>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6803196" y="42322"/>
            <a:ext cx="2539147" cy="2539147"/>
          </a:xfrm>
          <a:prstGeom prst="rect">
            <a:avLst/>
          </a:prstGeom>
        </p:spPr>
      </p:pic>
      <p:sp>
        <p:nvSpPr>
          <p:cNvPr id="3" name="Rectangle 2">
            <a:extLst>
              <a:ext uri="{FF2B5EF4-FFF2-40B4-BE49-F238E27FC236}">
                <a16:creationId xmlns:a16="http://schemas.microsoft.com/office/drawing/2014/main" id="{3789827A-EEBD-42BD-BF6F-FF78582A83B9}"/>
              </a:ext>
            </a:extLst>
          </p:cNvPr>
          <p:cNvSpPr/>
          <p:nvPr/>
        </p:nvSpPr>
        <p:spPr>
          <a:xfrm>
            <a:off x="6017419" y="4353523"/>
            <a:ext cx="6248399" cy="185218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7B98332C-CD61-494A-B1D5-2516EDC45448}"/>
              </a:ext>
            </a:extLst>
          </p:cNvPr>
          <p:cNvSpPr txBox="1"/>
          <p:nvPr/>
        </p:nvSpPr>
        <p:spPr>
          <a:xfrm>
            <a:off x="8239209" y="5005942"/>
            <a:ext cx="3254829" cy="646331"/>
          </a:xfrm>
          <a:prstGeom prst="rect">
            <a:avLst/>
          </a:prstGeom>
          <a:noFill/>
        </p:spPr>
        <p:txBody>
          <a:bodyPr wrap="square" rtlCol="0">
            <a:spAutoFit/>
          </a:bodyPr>
          <a:lstStyle/>
          <a:p>
            <a:r>
              <a:rPr lang="en-GB"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a:t>
            </a:r>
            <a:r>
              <a:rPr lang="ga-IE"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thchúrsáil</a:t>
            </a:r>
            <a:endParaRPr lang="en-IE" sz="3600" dirty="0">
              <a:solidFill>
                <a:schemeClr val="bg1"/>
              </a:solidFill>
              <a:latin typeface="+mj-lt"/>
            </a:endParaRPr>
          </a:p>
        </p:txBody>
      </p:sp>
      <p:pic>
        <p:nvPicPr>
          <p:cNvPr id="17" name="Picture 16">
            <a:extLst>
              <a:ext uri="{FF2B5EF4-FFF2-40B4-BE49-F238E27FC236}">
                <a16:creationId xmlns:a16="http://schemas.microsoft.com/office/drawing/2014/main" id="{8F41DB72-BF46-4502-96D3-AD93A00942A5}"/>
              </a:ext>
            </a:extLst>
          </p:cNvPr>
          <p:cNvPicPr>
            <a:picLocks noChangeAspect="1"/>
          </p:cNvPicPr>
          <p:nvPr/>
        </p:nvPicPr>
        <p:blipFill>
          <a:blip r:embed="rId8">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1069848" y="760530"/>
            <a:ext cx="3043635" cy="3043635"/>
          </a:xfrm>
          <a:prstGeom prst="rect">
            <a:avLst/>
          </a:prstGeom>
        </p:spPr>
      </p:pic>
    </p:spTree>
    <p:extLst>
      <p:ext uri="{BB962C8B-B14F-4D97-AF65-F5344CB8AC3E}">
        <p14:creationId xmlns:p14="http://schemas.microsoft.com/office/powerpoint/2010/main" val="4232912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5BA0C3-4E15-4A10-8249-CFCCA9BD1660}"/>
              </a:ext>
            </a:extLst>
          </p:cNvPr>
          <p:cNvSpPr>
            <a:spLocks noGrp="1"/>
          </p:cNvSpPr>
          <p:nvPr>
            <p:ph type="title"/>
          </p:nvPr>
        </p:nvSpPr>
        <p:spPr>
          <a:xfrm>
            <a:off x="748252" y="4878465"/>
            <a:ext cx="10210862" cy="1065690"/>
          </a:xfrm>
        </p:spPr>
        <p:txBody>
          <a:bodyPr vert="horz" lIns="91440" tIns="45720" rIns="91440" bIns="45720" rtlCol="0" anchor="b">
            <a:noAutofit/>
          </a:bodyPr>
          <a:lstStyle/>
          <a:p>
            <a:r>
              <a:rPr lang="ga-IE" dirty="0">
                <a:effectLst/>
                <a:latin typeface="Calibri" panose="020F0502020204030204" pitchFamily="34" charset="0"/>
                <a:ea typeface="Calibri" panose="020F0502020204030204" pitchFamily="34" charset="0"/>
                <a:cs typeface="Times New Roman" panose="02020603050405020304" pitchFamily="18" charset="0"/>
              </a:rPr>
              <a:t>Cén chaoi a ndéantar plaisteach?</a:t>
            </a:r>
            <a:br>
              <a:rPr lang="en-US" spc="-100" dirty="0"/>
            </a:br>
            <a:r>
              <a:rPr lang="en-IE" dirty="0">
                <a:solidFill>
                  <a:srgbClr val="FFFF00"/>
                </a:solidFill>
                <a:hlinkClick r:id="rId3">
                  <a:extLst>
                    <a:ext uri="{A12FA001-AC4F-418D-AE19-62706E023703}">
                      <ahyp:hlinkClr xmlns:ahyp="http://schemas.microsoft.com/office/drawing/2018/hyperlinkcolor" val="tx"/>
                    </a:ext>
                  </a:extLst>
                </a:hlinkClick>
              </a:rPr>
              <a:t>https://www.youtube.com/watch?v=6PgjA3HISmw</a:t>
            </a:r>
            <a:endParaRPr lang="en-US" spc="-100" dirty="0">
              <a:solidFill>
                <a:srgbClr val="FFFF00"/>
              </a:solidFill>
            </a:endParaRPr>
          </a:p>
        </p:txBody>
      </p:sp>
      <p:pic>
        <p:nvPicPr>
          <p:cNvPr id="4" name="Content Placeholder 3">
            <a:hlinkClick r:id="rId3"/>
            <a:extLst>
              <a:ext uri="{FF2B5EF4-FFF2-40B4-BE49-F238E27FC236}">
                <a16:creationId xmlns:a16="http://schemas.microsoft.com/office/drawing/2014/main" id="{013C5508-819D-43D1-9117-60502C16308A}"/>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2205056" y="0"/>
            <a:ext cx="6793977" cy="4328519"/>
          </a:xfrm>
          <a:prstGeom prst="rect">
            <a:avLst/>
          </a:prstGeom>
        </p:spPr>
      </p:pic>
    </p:spTree>
    <p:extLst>
      <p:ext uri="{BB962C8B-B14F-4D97-AF65-F5344CB8AC3E}">
        <p14:creationId xmlns:p14="http://schemas.microsoft.com/office/powerpoint/2010/main" val="91581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1493ACF-6C5E-4E3C-AB1D-DB3AD361964D}"/>
              </a:ext>
            </a:extLst>
          </p:cNvPr>
          <p:cNvSpPr>
            <a:spLocks noGrp="1"/>
          </p:cNvSpPr>
          <p:nvPr>
            <p:ph type="title"/>
          </p:nvPr>
        </p:nvSpPr>
        <p:spPr>
          <a:xfrm>
            <a:off x="237909" y="5092223"/>
            <a:ext cx="11469458" cy="1065690"/>
          </a:xfrm>
        </p:spPr>
        <p:txBody>
          <a:bodyPr vert="horz" lIns="91440" tIns="45720" rIns="91440" bIns="45720" rtlCol="0" anchor="b">
            <a:noAutofit/>
          </a:bodyPr>
          <a:lstStyle/>
          <a:p>
            <a:r>
              <a:rPr lang="ga-IE" dirty="0">
                <a:effectLst/>
                <a:latin typeface="Calibri" panose="020F0502020204030204" pitchFamily="34" charset="0"/>
                <a:ea typeface="Calibri" panose="020F0502020204030204" pitchFamily="34" charset="0"/>
                <a:cs typeface="Times New Roman" panose="02020603050405020304" pitchFamily="18" charset="0"/>
              </a:rPr>
              <a:t>An féidir leat teacht ar dheich rud atá déanta as plaisteach i do sheomra ranga?</a:t>
            </a:r>
            <a:br>
              <a:rPr lang="en-IE" sz="1800" dirty="0">
                <a:effectLst/>
                <a:latin typeface="Calibri" panose="020F0502020204030204" pitchFamily="34" charset="0"/>
                <a:ea typeface="Calibri" panose="020F0502020204030204" pitchFamily="34" charset="0"/>
                <a:cs typeface="Times New Roman" panose="02020603050405020304" pitchFamily="18" charset="0"/>
              </a:rPr>
            </a:br>
            <a:endParaRPr lang="en-US" spc="-100" dirty="0"/>
          </a:p>
        </p:txBody>
      </p:sp>
      <p:pic>
        <p:nvPicPr>
          <p:cNvPr id="5" name="Content Placeholder 4">
            <a:extLst>
              <a:ext uri="{FF2B5EF4-FFF2-40B4-BE49-F238E27FC236}">
                <a16:creationId xmlns:a16="http://schemas.microsoft.com/office/drawing/2014/main" id="{ECC83BF9-6B61-4B41-B926-8A6BBDAB90A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227047" y="484632"/>
            <a:ext cx="6323120" cy="3556755"/>
          </a:xfrm>
          <a:prstGeom prst="rect">
            <a:avLst/>
          </a:prstGeom>
        </p:spPr>
      </p:pic>
    </p:spTree>
    <p:extLst>
      <p:ext uri="{BB962C8B-B14F-4D97-AF65-F5344CB8AC3E}">
        <p14:creationId xmlns:p14="http://schemas.microsoft.com/office/powerpoint/2010/main" val="3586979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59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cycling Coloring Pages For Preschool Recycle">
            <a:extLst>
              <a:ext uri="{FF2B5EF4-FFF2-40B4-BE49-F238E27FC236}">
                <a16:creationId xmlns:a16="http://schemas.microsoft.com/office/drawing/2014/main" id="{281B0C7F-A24A-44CE-B7B4-98FE0E22BFC1}"/>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927889" y="349858"/>
            <a:ext cx="8489740" cy="60064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E313DE-53AB-4808-BC03-1F19923D501B}"/>
              </a:ext>
            </a:extLst>
          </p:cNvPr>
          <p:cNvSpPr txBox="1"/>
          <p:nvPr/>
        </p:nvSpPr>
        <p:spPr>
          <a:xfrm>
            <a:off x="0" y="-21590"/>
            <a:ext cx="12192000" cy="1200329"/>
          </a:xfrm>
          <a:prstGeom prst="rect">
            <a:avLst/>
          </a:prstGeom>
          <a:solidFill>
            <a:schemeClr val="accent1"/>
          </a:solidFill>
          <a:ln>
            <a:solidFill>
              <a:schemeClr val="accent2"/>
            </a:solidFill>
          </a:ln>
        </p:spPr>
        <p:txBody>
          <a:bodyPr wrap="square" rtlCol="0">
            <a:spAutoFit/>
          </a:bodyPr>
          <a:lstStyle/>
          <a:p>
            <a:r>
              <a:rPr lang="ga-IE"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Dathaigh an pictiúr</a:t>
            </a:r>
            <a:endParaRPr lang="en-IE"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sz="3600" dirty="0">
              <a:solidFill>
                <a:schemeClr val="bg1"/>
              </a:solidFill>
              <a:latin typeface="+mj-lt"/>
            </a:endParaRPr>
          </a:p>
        </p:txBody>
      </p:sp>
    </p:spTree>
    <p:extLst>
      <p:ext uri="{BB962C8B-B14F-4D97-AF65-F5344CB8AC3E}">
        <p14:creationId xmlns:p14="http://schemas.microsoft.com/office/powerpoint/2010/main" val="229844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52D640B-AF16-4B3A-94D3-D5DCC0F6BFE9}"/>
              </a:ext>
            </a:extLst>
          </p:cNvPr>
          <p:cNvSpPr>
            <a:spLocks noGrp="1"/>
          </p:cNvSpPr>
          <p:nvPr>
            <p:ph type="title"/>
          </p:nvPr>
        </p:nvSpPr>
        <p:spPr>
          <a:xfrm>
            <a:off x="1069848" y="4590661"/>
            <a:ext cx="10210862" cy="1065690"/>
          </a:xfrm>
        </p:spPr>
        <p:txBody>
          <a:bodyPr vert="horz" lIns="91440" tIns="45720" rIns="91440" bIns="45720" rtlCol="0" anchor="b">
            <a:normAutofit/>
          </a:bodyPr>
          <a:lstStyle/>
          <a:p>
            <a:pPr marL="228600">
              <a:lnSpc>
                <a:spcPct val="107000"/>
              </a:lnSpc>
              <a:spcAft>
                <a:spcPts val="800"/>
              </a:spcAft>
            </a:pPr>
            <a:r>
              <a:rPr lang="ga-IE" dirty="0">
                <a:effectLst/>
                <a:latin typeface="Calibri" panose="020F0502020204030204" pitchFamily="34" charset="0"/>
                <a:ea typeface="Calibri" panose="020F0502020204030204" pitchFamily="34" charset="0"/>
                <a:cs typeface="Times New Roman" panose="02020603050405020304" pitchFamily="18" charset="0"/>
              </a:rPr>
              <a:t>Bíodh Dioscó Domhain agaibh</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hlinkClick r:id="rId3"/>
            <a:extLst>
              <a:ext uri="{FF2B5EF4-FFF2-40B4-BE49-F238E27FC236}">
                <a16:creationId xmlns:a16="http://schemas.microsoft.com/office/drawing/2014/main" id="{2D025C91-699A-44A7-A9CB-79C1BEF09C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61271" y="89211"/>
            <a:ext cx="7919929" cy="4267987"/>
          </a:xfrm>
          <a:prstGeom prst="rect">
            <a:avLst/>
          </a:prstGeom>
        </p:spPr>
      </p:pic>
      <p:sp>
        <p:nvSpPr>
          <p:cNvPr id="11" name="Content Placeholder 2">
            <a:extLst>
              <a:ext uri="{FF2B5EF4-FFF2-40B4-BE49-F238E27FC236}">
                <a16:creationId xmlns:a16="http://schemas.microsoft.com/office/drawing/2014/main" id="{76D64702-FCEB-428C-AB21-004B63E46AED}"/>
              </a:ext>
            </a:extLst>
          </p:cNvPr>
          <p:cNvSpPr txBox="1">
            <a:spLocks/>
          </p:cNvSpPr>
          <p:nvPr/>
        </p:nvSpPr>
        <p:spPr>
          <a:xfrm>
            <a:off x="1100014" y="5776430"/>
            <a:ext cx="10180696" cy="542592"/>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2200" dirty="0">
                <a:solidFill>
                  <a:schemeClr val="bg1"/>
                </a:solidFill>
                <a:hlinkClick r:id="rId3">
                  <a:extLst>
                    <a:ext uri="{A12FA001-AC4F-418D-AE19-62706E023703}">
                      <ahyp:hlinkClr xmlns:ahyp="http://schemas.microsoft.com/office/drawing/2018/hyperlinkcolor" val="tx"/>
                    </a:ext>
                  </a:extLst>
                </a:hlinkClick>
              </a:rPr>
              <a:t>https://www.youtube.com/watch?v=qtyBzFV9yTs</a:t>
            </a:r>
            <a:endParaRPr lang="en-US" sz="2200" dirty="0">
              <a:solidFill>
                <a:schemeClr val="bg1"/>
              </a:solidFill>
            </a:endParaRPr>
          </a:p>
        </p:txBody>
      </p:sp>
    </p:spTree>
    <p:extLst>
      <p:ext uri="{BB962C8B-B14F-4D97-AF65-F5344CB8AC3E}">
        <p14:creationId xmlns:p14="http://schemas.microsoft.com/office/powerpoint/2010/main" val="359089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A8CA-3016-470C-BEF5-E849D516E26D}"/>
              </a:ext>
            </a:extLst>
          </p:cNvPr>
          <p:cNvSpPr>
            <a:spLocks noGrp="1"/>
          </p:cNvSpPr>
          <p:nvPr>
            <p:ph type="title"/>
          </p:nvPr>
        </p:nvSpPr>
        <p:spPr>
          <a:xfrm>
            <a:off x="166572" y="1205338"/>
            <a:ext cx="3049871" cy="4140029"/>
          </a:xfrm>
        </p:spPr>
        <p:txBody>
          <a:bodyPr>
            <a:noAutofit/>
          </a:bodyPr>
          <a:lstStyle/>
          <a:p>
            <a:pPr algn="ctr"/>
            <a:r>
              <a:rPr lang="ga-IE" dirty="0">
                <a:effectLst/>
                <a:latin typeface="Calibri" panose="020F0502020204030204" pitchFamily="34" charset="0"/>
                <a:ea typeface="Calibri" panose="020F0502020204030204" pitchFamily="34" charset="0"/>
                <a:cs typeface="Times New Roman" panose="02020603050405020304" pitchFamily="18" charset="0"/>
              </a:rPr>
              <a:t>Bainimid úsáid as a lán plaistigh gach lá</a:t>
            </a:r>
            <a:br>
              <a:rPr lang="en-IE" sz="1800" dirty="0">
                <a:effectLst/>
                <a:latin typeface="Calibri" panose="020F0502020204030204" pitchFamily="34" charset="0"/>
                <a:ea typeface="Calibri" panose="020F0502020204030204" pitchFamily="34" charset="0"/>
                <a:cs typeface="Times New Roman" panose="02020603050405020304" pitchFamily="18" charset="0"/>
              </a:rPr>
            </a:br>
            <a:endParaRPr lang="en-IE" dirty="0"/>
          </a:p>
        </p:txBody>
      </p:sp>
      <p:pic>
        <p:nvPicPr>
          <p:cNvPr id="5" name="Content Placeholder 4" descr="A picture containing LEGO, toy, table&#10;&#10;Description automatically generated">
            <a:extLst>
              <a:ext uri="{FF2B5EF4-FFF2-40B4-BE49-F238E27FC236}">
                <a16:creationId xmlns:a16="http://schemas.microsoft.com/office/drawing/2014/main" id="{46C1BB73-F2B9-48E6-A867-4FD3E91A6EA5}"/>
              </a:ext>
            </a:extLst>
          </p:cNvPr>
          <p:cNvPicPr>
            <a:picLocks noGrp="1" noChangeAspect="1"/>
          </p:cNvPicPr>
          <p:nvPr>
            <p:ph idx="1"/>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055596" y="370759"/>
            <a:ext cx="3049872" cy="2041772"/>
          </a:xfrm>
        </p:spPr>
      </p:pic>
      <p:pic>
        <p:nvPicPr>
          <p:cNvPr id="8" name="Picture 7" descr="A picture containing stationary&#10;&#10;Description automatically generated">
            <a:extLst>
              <a:ext uri="{FF2B5EF4-FFF2-40B4-BE49-F238E27FC236}">
                <a16:creationId xmlns:a16="http://schemas.microsoft.com/office/drawing/2014/main" id="{B4A53C73-9372-4AD0-BDAB-0C06508F21CF}"/>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4193096" y="2566734"/>
            <a:ext cx="2007727" cy="2463710"/>
          </a:xfrm>
          <a:prstGeom prst="rect">
            <a:avLst/>
          </a:prstGeom>
        </p:spPr>
      </p:pic>
      <p:pic>
        <p:nvPicPr>
          <p:cNvPr id="13" name="Picture 12">
            <a:extLst>
              <a:ext uri="{FF2B5EF4-FFF2-40B4-BE49-F238E27FC236}">
                <a16:creationId xmlns:a16="http://schemas.microsoft.com/office/drawing/2014/main" id="{F8ED4B6C-B072-4EA2-B414-E72B0BD869AE}"/>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6674595" y="2556302"/>
            <a:ext cx="4166627" cy="1909704"/>
          </a:xfrm>
          <a:prstGeom prst="rect">
            <a:avLst/>
          </a:prstGeom>
        </p:spPr>
      </p:pic>
      <p:pic>
        <p:nvPicPr>
          <p:cNvPr id="18" name="Picture 17">
            <a:extLst>
              <a:ext uri="{FF2B5EF4-FFF2-40B4-BE49-F238E27FC236}">
                <a16:creationId xmlns:a16="http://schemas.microsoft.com/office/drawing/2014/main" id="{5138F894-2C55-4E2A-A22A-E83917C47157}"/>
              </a:ext>
            </a:extLst>
          </p:cNvPr>
          <p:cNvPicPr>
            <a:picLocks noChangeAspect="1"/>
          </p:cNvPicPr>
          <p:nvPr/>
        </p:nvPicPr>
        <p:blipFill rotWithShape="1">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rcRect/>
          <a:stretch/>
        </p:blipFill>
        <p:spPr>
          <a:xfrm>
            <a:off x="3651664" y="5030444"/>
            <a:ext cx="1782563" cy="1788618"/>
          </a:xfrm>
          <a:prstGeom prst="rect">
            <a:avLst/>
          </a:prstGeom>
        </p:spPr>
      </p:pic>
      <p:pic>
        <p:nvPicPr>
          <p:cNvPr id="22" name="Picture 21" descr="A bottle of milk&#10;&#10;Description automatically generated">
            <a:extLst>
              <a:ext uri="{FF2B5EF4-FFF2-40B4-BE49-F238E27FC236}">
                <a16:creationId xmlns:a16="http://schemas.microsoft.com/office/drawing/2014/main" id="{55A16A67-2B6C-45DE-BD92-F7B749BA9060}"/>
              </a:ext>
            </a:extLst>
          </p:cNvPr>
          <p:cNvPicPr>
            <a:picLocks noChangeAspect="1"/>
          </p:cNvPicPr>
          <p:nvPr/>
        </p:nvPicPr>
        <p:blipFill rotWithShape="1">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rcRect/>
          <a:stretch/>
        </p:blipFill>
        <p:spPr>
          <a:xfrm>
            <a:off x="10575621" y="2482618"/>
            <a:ext cx="1559884" cy="4064469"/>
          </a:xfrm>
          <a:prstGeom prst="rect">
            <a:avLst/>
          </a:prstGeom>
        </p:spPr>
      </p:pic>
      <p:pic>
        <p:nvPicPr>
          <p:cNvPr id="29" name="Picture 28" descr="A close up of food&#10;&#10;Description automatically generated">
            <a:extLst>
              <a:ext uri="{FF2B5EF4-FFF2-40B4-BE49-F238E27FC236}">
                <a16:creationId xmlns:a16="http://schemas.microsoft.com/office/drawing/2014/main" id="{C0858A58-615E-4F75-BBC8-C95375CB6C1D}"/>
              </a:ext>
            </a:extLst>
          </p:cNvPr>
          <p:cNvPicPr>
            <a:picLocks noChangeAspect="1"/>
          </p:cNvPicPr>
          <p:nvPr/>
        </p:nvPicPr>
        <p:blipFill rotWithShape="1">
          <a:blip r:embed="rId13" cstate="screen">
            <a:extLst>
              <a:ext uri="{28A0092B-C50C-407E-A947-70E740481C1C}">
                <a14:useLocalDpi xmlns:a14="http://schemas.microsoft.com/office/drawing/2010/main"/>
              </a:ext>
              <a:ext uri="{837473B0-CC2E-450A-ABE3-18F120FF3D39}">
                <a1611:picAttrSrcUrl xmlns:a1611="http://schemas.microsoft.com/office/drawing/2016/11/main" r:id="rId14"/>
              </a:ext>
            </a:extLst>
          </a:blip>
          <a:srcRect/>
          <a:stretch/>
        </p:blipFill>
        <p:spPr>
          <a:xfrm>
            <a:off x="7254499" y="159790"/>
            <a:ext cx="1389560" cy="2463710"/>
          </a:xfrm>
          <a:prstGeom prst="rect">
            <a:avLst/>
          </a:prstGeom>
        </p:spPr>
      </p:pic>
      <p:pic>
        <p:nvPicPr>
          <p:cNvPr id="32" name="Picture 31" descr="A close up of a bottle&#10;&#10;Description automatically generated">
            <a:extLst>
              <a:ext uri="{FF2B5EF4-FFF2-40B4-BE49-F238E27FC236}">
                <a16:creationId xmlns:a16="http://schemas.microsoft.com/office/drawing/2014/main" id="{C138DE9A-1CD6-4736-9824-AB3409CEB46E}"/>
              </a:ext>
            </a:extLst>
          </p:cNvPr>
          <p:cNvPicPr>
            <a:picLocks noChangeAspect="1"/>
          </p:cNvPicPr>
          <p:nvPr/>
        </p:nvPicPr>
        <p:blipFill>
          <a:blip r:embed="rId15" cstate="screen">
            <a:extLst>
              <a:ext uri="{28A0092B-C50C-407E-A947-70E740481C1C}">
                <a14:useLocalDpi xmlns:a14="http://schemas.microsoft.com/office/drawing/2010/main"/>
              </a:ext>
              <a:ext uri="{837473B0-CC2E-450A-ABE3-18F120FF3D39}">
                <a1611:picAttrSrcUrl xmlns:a1611="http://schemas.microsoft.com/office/drawing/2016/11/main" r:id="rId16"/>
              </a:ext>
            </a:extLst>
          </a:blip>
          <a:stretch>
            <a:fillRect/>
          </a:stretch>
        </p:blipFill>
        <p:spPr>
          <a:xfrm>
            <a:off x="8635275" y="159790"/>
            <a:ext cx="3508914" cy="2322828"/>
          </a:xfrm>
          <a:prstGeom prst="rect">
            <a:avLst/>
          </a:prstGeom>
        </p:spPr>
      </p:pic>
      <p:pic>
        <p:nvPicPr>
          <p:cNvPr id="34" name="Picture 33" descr="A close up of a bag&#10;&#10;Description automatically generated">
            <a:extLst>
              <a:ext uri="{FF2B5EF4-FFF2-40B4-BE49-F238E27FC236}">
                <a16:creationId xmlns:a16="http://schemas.microsoft.com/office/drawing/2014/main" id="{BB27B208-586B-450C-BF31-E0D7FCAE4EEC}"/>
              </a:ext>
            </a:extLst>
          </p:cNvPr>
          <p:cNvPicPr>
            <a:picLocks noChangeAspect="1"/>
          </p:cNvPicPr>
          <p:nvPr/>
        </p:nvPicPr>
        <p:blipFill>
          <a:blip r:embed="rId17" cstate="screen">
            <a:extLst>
              <a:ext uri="{28A0092B-C50C-407E-A947-70E740481C1C}">
                <a14:useLocalDpi xmlns:a14="http://schemas.microsoft.com/office/drawing/2010/main"/>
              </a:ext>
              <a:ext uri="{837473B0-CC2E-450A-ABE3-18F120FF3D39}">
                <a1611:picAttrSrcUrl xmlns:a1611="http://schemas.microsoft.com/office/drawing/2016/11/main" r:id="rId18"/>
              </a:ext>
            </a:extLst>
          </a:blip>
          <a:stretch>
            <a:fillRect/>
          </a:stretch>
        </p:blipFill>
        <p:spPr>
          <a:xfrm>
            <a:off x="6043443" y="4461517"/>
            <a:ext cx="2160516" cy="2160516"/>
          </a:xfrm>
          <a:prstGeom prst="rect">
            <a:avLst/>
          </a:prstGeom>
        </p:spPr>
      </p:pic>
      <p:pic>
        <p:nvPicPr>
          <p:cNvPr id="37" name="Picture 36" descr="A picture containing indoor&#10;&#10;Description automatically generated">
            <a:extLst>
              <a:ext uri="{FF2B5EF4-FFF2-40B4-BE49-F238E27FC236}">
                <a16:creationId xmlns:a16="http://schemas.microsoft.com/office/drawing/2014/main" id="{F4FD2228-5872-496E-A817-8FF7A512EAC6}"/>
              </a:ext>
            </a:extLst>
          </p:cNvPr>
          <p:cNvPicPr>
            <a:picLocks noChangeAspect="1"/>
          </p:cNvPicPr>
          <p:nvPr/>
        </p:nvPicPr>
        <p:blipFill>
          <a:blip r:embed="rId19" cstate="screen">
            <a:extLst>
              <a:ext uri="{28A0092B-C50C-407E-A947-70E740481C1C}">
                <a14:useLocalDpi xmlns:a14="http://schemas.microsoft.com/office/drawing/2010/main"/>
              </a:ext>
              <a:ext uri="{837473B0-CC2E-450A-ABE3-18F120FF3D39}">
                <a1611:picAttrSrcUrl xmlns:a1611="http://schemas.microsoft.com/office/drawing/2016/11/main" r:id="rId20"/>
              </a:ext>
            </a:extLst>
          </a:blip>
          <a:stretch>
            <a:fillRect/>
          </a:stretch>
        </p:blipFill>
        <p:spPr>
          <a:xfrm>
            <a:off x="8666484" y="4395551"/>
            <a:ext cx="1886712" cy="2221992"/>
          </a:xfrm>
          <a:prstGeom prst="rect">
            <a:avLst/>
          </a:prstGeom>
        </p:spPr>
      </p:pic>
    </p:spTree>
    <p:extLst>
      <p:ext uri="{BB962C8B-B14F-4D97-AF65-F5344CB8AC3E}">
        <p14:creationId xmlns:p14="http://schemas.microsoft.com/office/powerpoint/2010/main" val="41328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0728-EBD6-4737-B189-955801F7475E}"/>
              </a:ext>
            </a:extLst>
          </p:cNvPr>
          <p:cNvSpPr>
            <a:spLocks noGrp="1"/>
          </p:cNvSpPr>
          <p:nvPr>
            <p:ph type="title"/>
          </p:nvPr>
        </p:nvSpPr>
        <p:spPr>
          <a:xfrm>
            <a:off x="244421" y="1620320"/>
            <a:ext cx="2813882" cy="2531327"/>
          </a:xfrm>
        </p:spPr>
        <p:txBody>
          <a:bodyPr vert="horz" lIns="91440" tIns="45720" rIns="91440" bIns="45720" rtlCol="0" anchor="b">
            <a:normAutofit/>
          </a:bodyPr>
          <a:lstStyle/>
          <a:p>
            <a:pPr algn="ctr"/>
            <a:r>
              <a:rPr lang="ga-IE" dirty="0">
                <a:effectLst/>
                <a:latin typeface="Calibri" panose="020F0502020204030204" pitchFamily="34" charset="0"/>
                <a:ea typeface="Calibri" panose="020F0502020204030204" pitchFamily="34" charset="0"/>
                <a:cs typeface="Times New Roman" panose="02020603050405020304" pitchFamily="18" charset="0"/>
              </a:rPr>
              <a:t>Tá an plaisteach iontach áisiúil</a:t>
            </a:r>
            <a:br>
              <a:rPr lang="en-IE"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3" name="Picture 12">
            <a:extLst>
              <a:ext uri="{FF2B5EF4-FFF2-40B4-BE49-F238E27FC236}">
                <a16:creationId xmlns:a16="http://schemas.microsoft.com/office/drawing/2014/main" id="{5894362F-1EBE-48A9-84B9-629DC9F62DAD}"/>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657153" y="914498"/>
            <a:ext cx="2685705" cy="2014278"/>
          </a:xfrm>
          <a:prstGeom prst="rect">
            <a:avLst/>
          </a:prstGeom>
        </p:spPr>
      </p:pic>
      <p:pic>
        <p:nvPicPr>
          <p:cNvPr id="5" name="Picture 4">
            <a:extLst>
              <a:ext uri="{FF2B5EF4-FFF2-40B4-BE49-F238E27FC236}">
                <a16:creationId xmlns:a16="http://schemas.microsoft.com/office/drawing/2014/main" id="{C4193262-AF4F-4E55-AC6D-849DD88A4905}"/>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585999" y="297239"/>
            <a:ext cx="2637795" cy="2813648"/>
          </a:xfrm>
          <a:prstGeom prst="rect">
            <a:avLst/>
          </a:prstGeom>
        </p:spPr>
      </p:pic>
      <p:pic>
        <p:nvPicPr>
          <p:cNvPr id="10" name="Picture 9">
            <a:extLst>
              <a:ext uri="{FF2B5EF4-FFF2-40B4-BE49-F238E27FC236}">
                <a16:creationId xmlns:a16="http://schemas.microsoft.com/office/drawing/2014/main" id="{2A376F3E-156C-4F88-8DFF-E6A7660AFF6F}"/>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9066267" y="3667191"/>
            <a:ext cx="2685706" cy="1342853"/>
          </a:xfrm>
          <a:prstGeom prst="rect">
            <a:avLst/>
          </a:prstGeom>
        </p:spPr>
      </p:pic>
      <p:pic>
        <p:nvPicPr>
          <p:cNvPr id="20" name="Picture 19">
            <a:extLst>
              <a:ext uri="{FF2B5EF4-FFF2-40B4-BE49-F238E27FC236}">
                <a16:creationId xmlns:a16="http://schemas.microsoft.com/office/drawing/2014/main" id="{E7C39F90-DE6B-44BE-B792-BC662E23A6CD}"/>
              </a:ext>
            </a:extLst>
          </p:cNvPr>
          <p:cNvPicPr>
            <a:picLocks noChangeAspect="1"/>
          </p:cNvPicPr>
          <p:nvPr/>
        </p:nvPicPr>
        <p:blipFill>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4122997" y="2928775"/>
            <a:ext cx="5032398" cy="2445745"/>
          </a:xfrm>
          <a:prstGeom prst="rect">
            <a:avLst/>
          </a:prstGeom>
        </p:spPr>
      </p:pic>
      <p:sp>
        <p:nvSpPr>
          <p:cNvPr id="22" name="Explosion: 8 Points 21">
            <a:extLst>
              <a:ext uri="{FF2B5EF4-FFF2-40B4-BE49-F238E27FC236}">
                <a16:creationId xmlns:a16="http://schemas.microsoft.com/office/drawing/2014/main" id="{6D47229F-51C5-40CF-A87E-58EEBB51B218}"/>
              </a:ext>
            </a:extLst>
          </p:cNvPr>
          <p:cNvSpPr/>
          <p:nvPr/>
        </p:nvSpPr>
        <p:spPr>
          <a:xfrm>
            <a:off x="3481972" y="5787117"/>
            <a:ext cx="1447800" cy="10792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886CE282-0EFB-47B3-8450-1A40976BABD1}"/>
              </a:ext>
            </a:extLst>
          </p:cNvPr>
          <p:cNvSpPr txBox="1"/>
          <p:nvPr/>
        </p:nvSpPr>
        <p:spPr>
          <a:xfrm>
            <a:off x="3761543" y="6106853"/>
            <a:ext cx="816428" cy="369332"/>
          </a:xfrm>
          <a:prstGeom prst="rect">
            <a:avLst/>
          </a:prstGeom>
          <a:noFill/>
        </p:spPr>
        <p:txBody>
          <a:bodyPr wrap="square" rtlCol="0">
            <a:spAutoFit/>
          </a:bodyPr>
          <a:lstStyle/>
          <a:p>
            <a:r>
              <a:rPr lang="en-IE" b="1" dirty="0">
                <a:solidFill>
                  <a:schemeClr val="bg1"/>
                </a:solidFill>
              </a:rPr>
              <a:t>Cheap</a:t>
            </a:r>
          </a:p>
        </p:txBody>
      </p:sp>
      <p:sp>
        <p:nvSpPr>
          <p:cNvPr id="27" name="Explosion: 8 Points 26">
            <a:extLst>
              <a:ext uri="{FF2B5EF4-FFF2-40B4-BE49-F238E27FC236}">
                <a16:creationId xmlns:a16="http://schemas.microsoft.com/office/drawing/2014/main" id="{D9044F4D-EAE9-4972-87CE-41CEBC677C4A}"/>
              </a:ext>
            </a:extLst>
          </p:cNvPr>
          <p:cNvSpPr/>
          <p:nvPr/>
        </p:nvSpPr>
        <p:spPr>
          <a:xfrm>
            <a:off x="5597670" y="5773882"/>
            <a:ext cx="1447800" cy="10792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Explosion: 8 Points 28">
            <a:extLst>
              <a:ext uri="{FF2B5EF4-FFF2-40B4-BE49-F238E27FC236}">
                <a16:creationId xmlns:a16="http://schemas.microsoft.com/office/drawing/2014/main" id="{E0E3965D-2694-450A-85E4-603401C54F9D}"/>
              </a:ext>
            </a:extLst>
          </p:cNvPr>
          <p:cNvSpPr/>
          <p:nvPr/>
        </p:nvSpPr>
        <p:spPr>
          <a:xfrm>
            <a:off x="10326277" y="5742423"/>
            <a:ext cx="1473402" cy="111396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extBox 30">
            <a:extLst>
              <a:ext uri="{FF2B5EF4-FFF2-40B4-BE49-F238E27FC236}">
                <a16:creationId xmlns:a16="http://schemas.microsoft.com/office/drawing/2014/main" id="{B057AD40-645C-4C52-BC31-65ABE5569966}"/>
              </a:ext>
            </a:extLst>
          </p:cNvPr>
          <p:cNvSpPr txBox="1"/>
          <p:nvPr/>
        </p:nvSpPr>
        <p:spPr>
          <a:xfrm>
            <a:off x="10667565" y="5968353"/>
            <a:ext cx="1064445" cy="646331"/>
          </a:xfrm>
          <a:prstGeom prst="rect">
            <a:avLst/>
          </a:prstGeom>
          <a:noFill/>
        </p:spPr>
        <p:txBody>
          <a:bodyPr wrap="square" rtlCol="0">
            <a:spAutoFit/>
          </a:bodyPr>
          <a:lstStyle/>
          <a:p>
            <a:r>
              <a:rPr lang="en-IE" b="1" dirty="0">
                <a:solidFill>
                  <a:schemeClr val="bg1"/>
                </a:solidFill>
              </a:rPr>
              <a:t>Long lasting</a:t>
            </a:r>
          </a:p>
        </p:txBody>
      </p:sp>
      <p:sp>
        <p:nvSpPr>
          <p:cNvPr id="32" name="Explosion: 8 Points 31">
            <a:extLst>
              <a:ext uri="{FF2B5EF4-FFF2-40B4-BE49-F238E27FC236}">
                <a16:creationId xmlns:a16="http://schemas.microsoft.com/office/drawing/2014/main" id="{0678FD89-7B23-40E3-931F-B411B0B889D9}"/>
              </a:ext>
            </a:extLst>
          </p:cNvPr>
          <p:cNvSpPr/>
          <p:nvPr/>
        </p:nvSpPr>
        <p:spPr>
          <a:xfrm>
            <a:off x="7992152" y="5787984"/>
            <a:ext cx="1447800" cy="10792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TextBox 32">
            <a:extLst>
              <a:ext uri="{FF2B5EF4-FFF2-40B4-BE49-F238E27FC236}">
                <a16:creationId xmlns:a16="http://schemas.microsoft.com/office/drawing/2014/main" id="{0532D5D7-4426-43A3-BE97-77C38115B13B}"/>
              </a:ext>
            </a:extLst>
          </p:cNvPr>
          <p:cNvSpPr txBox="1"/>
          <p:nvPr/>
        </p:nvSpPr>
        <p:spPr>
          <a:xfrm>
            <a:off x="8373153" y="6098585"/>
            <a:ext cx="816428" cy="369332"/>
          </a:xfrm>
          <a:prstGeom prst="rect">
            <a:avLst/>
          </a:prstGeom>
          <a:noFill/>
        </p:spPr>
        <p:txBody>
          <a:bodyPr wrap="square" rtlCol="0">
            <a:spAutoFit/>
          </a:bodyPr>
          <a:lstStyle/>
          <a:p>
            <a:r>
              <a:rPr lang="en-IE" b="1" dirty="0">
                <a:solidFill>
                  <a:schemeClr val="bg1"/>
                </a:solidFill>
              </a:rPr>
              <a:t>Light</a:t>
            </a:r>
          </a:p>
        </p:txBody>
      </p:sp>
      <p:sp>
        <p:nvSpPr>
          <p:cNvPr id="34" name="TextBox 33">
            <a:extLst>
              <a:ext uri="{FF2B5EF4-FFF2-40B4-BE49-F238E27FC236}">
                <a16:creationId xmlns:a16="http://schemas.microsoft.com/office/drawing/2014/main" id="{47D86523-4BFB-47E3-88DB-EF966B9A0072}"/>
              </a:ext>
            </a:extLst>
          </p:cNvPr>
          <p:cNvSpPr txBox="1"/>
          <p:nvPr/>
        </p:nvSpPr>
        <p:spPr>
          <a:xfrm>
            <a:off x="5875361" y="6085207"/>
            <a:ext cx="915729" cy="369332"/>
          </a:xfrm>
          <a:prstGeom prst="rect">
            <a:avLst/>
          </a:prstGeom>
          <a:noFill/>
        </p:spPr>
        <p:txBody>
          <a:bodyPr wrap="square" rtlCol="0">
            <a:spAutoFit/>
          </a:bodyPr>
          <a:lstStyle/>
          <a:p>
            <a:r>
              <a:rPr lang="en-IE" b="1" dirty="0">
                <a:solidFill>
                  <a:schemeClr val="bg1"/>
                </a:solidFill>
              </a:rPr>
              <a:t>Strong</a:t>
            </a:r>
          </a:p>
        </p:txBody>
      </p:sp>
    </p:spTree>
    <p:extLst>
      <p:ext uri="{BB962C8B-B14F-4D97-AF65-F5344CB8AC3E}">
        <p14:creationId xmlns:p14="http://schemas.microsoft.com/office/powerpoint/2010/main" val="189443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3" name="Rectangle 52">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up of coffee on a table&#10;&#10;Description automatically generated">
            <a:extLst>
              <a:ext uri="{FF2B5EF4-FFF2-40B4-BE49-F238E27FC236}">
                <a16:creationId xmlns:a16="http://schemas.microsoft.com/office/drawing/2014/main" id="{478AEB29-F4EC-4FE6-9710-774E8F78B422}"/>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
            <a:ext cx="12188932" cy="6858000"/>
          </a:xfrm>
          <a:prstGeom prst="rect">
            <a:avLst/>
          </a:prstGeom>
        </p:spPr>
      </p:pic>
      <p:sp>
        <p:nvSpPr>
          <p:cNvPr id="55" name="Rectangle 54">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6839020-AC85-4641-B369-CAEC99415549}"/>
              </a:ext>
            </a:extLst>
          </p:cNvPr>
          <p:cNvSpPr>
            <a:spLocks noGrp="1"/>
          </p:cNvSpPr>
          <p:nvPr>
            <p:ph type="title"/>
          </p:nvPr>
        </p:nvSpPr>
        <p:spPr>
          <a:xfrm>
            <a:off x="364724" y="1362042"/>
            <a:ext cx="3361953" cy="2470488"/>
          </a:xfrm>
        </p:spPr>
        <p:txBody>
          <a:bodyPr vert="horz" lIns="91440" tIns="45720" rIns="91440" bIns="45720" rtlCol="0" anchor="b">
            <a:normAutofit/>
          </a:bodyPr>
          <a:lstStyle/>
          <a:p>
            <a:pPr>
              <a:lnSpc>
                <a:spcPct val="107000"/>
              </a:lnSpc>
              <a:spcAft>
                <a:spcPts val="800"/>
              </a:spcAft>
            </a:pPr>
            <a:r>
              <a:rPr lang="ga-IE" dirty="0">
                <a:effectLst/>
                <a:latin typeface="Calibri" panose="020F0502020204030204" pitchFamily="34" charset="0"/>
                <a:ea typeface="Calibri" panose="020F0502020204030204" pitchFamily="34" charset="0"/>
                <a:cs typeface="Times New Roman" panose="02020603050405020304" pitchFamily="18" charset="0"/>
              </a:rPr>
              <a:t>Céard í an fhadhb mar sin?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0B7657-8A46-4D27-8931-BC58187A1A12}"/>
              </a:ext>
            </a:extLst>
          </p:cNvPr>
          <p:cNvSpPr>
            <a:spLocks noGrp="1"/>
          </p:cNvSpPr>
          <p:nvPr>
            <p:ph idx="1"/>
          </p:nvPr>
        </p:nvSpPr>
        <p:spPr>
          <a:xfrm>
            <a:off x="364724" y="4260714"/>
            <a:ext cx="3331786" cy="1032093"/>
          </a:xfrm>
        </p:spPr>
        <p:txBody>
          <a:bodyPr vert="horz" lIns="91440" tIns="45720" rIns="91440" bIns="45720" rtlCol="0" anchor="t">
            <a:normAutofit/>
          </a:bodyPr>
          <a:lstStyle/>
          <a:p>
            <a:pPr marL="0" indent="0">
              <a:buNone/>
            </a:pPr>
            <a:r>
              <a:rPr lang="ga-I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Ní úsáidtear a lán earraí plaisteacha ach uair amháin sula gcaitear sa bhruscar iad.</a:t>
            </a:r>
            <a:endParaRPr lang="en-US" dirty="0">
              <a:solidFill>
                <a:schemeClr val="bg1"/>
              </a:solidFill>
            </a:endParaRPr>
          </a:p>
        </p:txBody>
      </p:sp>
    </p:spTree>
    <p:extLst>
      <p:ext uri="{BB962C8B-B14F-4D97-AF65-F5344CB8AC3E}">
        <p14:creationId xmlns:p14="http://schemas.microsoft.com/office/powerpoint/2010/main" val="390584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Rectangle 7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30" name="Rectangle 74">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overflowing bin">
            <a:extLst>
              <a:ext uri="{FF2B5EF4-FFF2-40B4-BE49-F238E27FC236}">
                <a16:creationId xmlns:a16="http://schemas.microsoft.com/office/drawing/2014/main" id="{DA6E71BB-95ED-401A-B10E-CC098883B17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6">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8B46CC-7515-4D33-84D5-DD8B2253715B}"/>
              </a:ext>
            </a:extLst>
          </p:cNvPr>
          <p:cNvSpPr>
            <a:spLocks noGrp="1"/>
          </p:cNvSpPr>
          <p:nvPr>
            <p:ph type="title"/>
          </p:nvPr>
        </p:nvSpPr>
        <p:spPr>
          <a:xfrm>
            <a:off x="478580" y="1056147"/>
            <a:ext cx="3685070" cy="3255264"/>
          </a:xfrm>
        </p:spPr>
        <p:txBody>
          <a:bodyPr vert="horz" lIns="91440" tIns="45720" rIns="91440" bIns="45720" rtlCol="0" anchor="b">
            <a:normAutofit/>
          </a:bodyPr>
          <a:lstStyle/>
          <a:p>
            <a:r>
              <a:rPr lang="ga-IE" dirty="0">
                <a:effectLst/>
                <a:latin typeface="Calibri" panose="020F0502020204030204" pitchFamily="34" charset="0"/>
                <a:ea typeface="Calibri" panose="020F0502020204030204" pitchFamily="34" charset="0"/>
                <a:cs typeface="Times New Roman" panose="02020603050405020304" pitchFamily="18" charset="0"/>
              </a:rPr>
              <a:t>Nuair nach mbaintear ach aon úsáid amháin as rud, cruthaítear an-chuid dramhaíola.</a:t>
            </a:r>
            <a:br>
              <a:rPr lang="en-IE" sz="1800" dirty="0">
                <a:effectLst/>
                <a:latin typeface="Calibri" panose="020F0502020204030204" pitchFamily="34" charset="0"/>
                <a:ea typeface="Calibri" panose="020F0502020204030204" pitchFamily="34" charset="0"/>
                <a:cs typeface="Times New Roman" panose="02020603050405020304" pitchFamily="18" charset="0"/>
              </a:rPr>
            </a:br>
            <a:endParaRPr lang="en-US" spc="-100" dirty="0"/>
          </a:p>
        </p:txBody>
      </p:sp>
      <p:sp>
        <p:nvSpPr>
          <p:cNvPr id="79" name="Rectangle 78">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close up of a logo&#10;&#10;Description automatically generated">
            <a:extLst>
              <a:ext uri="{FF2B5EF4-FFF2-40B4-BE49-F238E27FC236}">
                <a16:creationId xmlns:a16="http://schemas.microsoft.com/office/drawing/2014/main" id="{A4910802-9DF8-4B2F-B436-F98CE7F72B28}"/>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1030544" y="4174221"/>
            <a:ext cx="2158072" cy="1616306"/>
          </a:xfrm>
          <a:prstGeom prst="rect">
            <a:avLst/>
          </a:prstGeom>
        </p:spPr>
      </p:pic>
    </p:spTree>
    <p:extLst>
      <p:ext uri="{BB962C8B-B14F-4D97-AF65-F5344CB8AC3E}">
        <p14:creationId xmlns:p14="http://schemas.microsoft.com/office/powerpoint/2010/main" val="330707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A5A2BA67-BF68-4F48-BAA9-1091D4FED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4190DBD-4A62-4416-ACB7-ACEC1DE3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E8FE8C-199E-427D-8721-9CE85E0FE3C7}"/>
              </a:ext>
            </a:extLst>
          </p:cNvPr>
          <p:cNvSpPr>
            <a:spLocks noGrp="1"/>
          </p:cNvSpPr>
          <p:nvPr>
            <p:ph type="title"/>
          </p:nvPr>
        </p:nvSpPr>
        <p:spPr>
          <a:xfrm>
            <a:off x="693544" y="2168774"/>
            <a:ext cx="4705801" cy="3255264"/>
          </a:xfrm>
        </p:spPr>
        <p:txBody>
          <a:bodyPr vert="horz" lIns="91440" tIns="45720" rIns="91440" bIns="45720" rtlCol="0" anchor="b">
            <a:normAutofit fontScale="90000"/>
          </a:bodyPr>
          <a:lstStyle/>
          <a:p>
            <a:r>
              <a:rPr lang="ga-IE" dirty="0">
                <a:effectLst/>
                <a:latin typeface="Calibri" panose="020F0502020204030204" pitchFamily="34" charset="0"/>
                <a:ea typeface="Calibri" panose="020F0502020204030204" pitchFamily="34" charset="0"/>
                <a:cs typeface="Times New Roman" panose="02020603050405020304" pitchFamily="18" charset="0"/>
              </a:rPr>
              <a:t>An féidir leat smaoineamh ar aon phlaistigh </a:t>
            </a:r>
            <a:r>
              <a:rPr lang="ga-IE"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aonúsáide</a:t>
            </a:r>
            <a:r>
              <a:rPr lang="ga-I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br>
              <a:rPr lang="ga-IE" dirty="0">
                <a:effectLst/>
                <a:latin typeface="Calibri" panose="020F0502020204030204" pitchFamily="34" charset="0"/>
                <a:ea typeface="Calibri" panose="020F0502020204030204" pitchFamily="34" charset="0"/>
                <a:cs typeface="Times New Roman" panose="02020603050405020304" pitchFamily="18" charset="0"/>
              </a:rPr>
            </a:br>
            <a:br>
              <a:rPr lang="ga-IE" dirty="0">
                <a:effectLst/>
                <a:latin typeface="Calibri" panose="020F0502020204030204" pitchFamily="34" charset="0"/>
                <a:ea typeface="Calibri" panose="020F0502020204030204" pitchFamily="34" charset="0"/>
                <a:cs typeface="Times New Roman" panose="02020603050405020304" pitchFamily="18" charset="0"/>
              </a:rPr>
            </a:br>
            <a:r>
              <a:rPr lang="ga-IE" dirty="0">
                <a:effectLst/>
                <a:latin typeface="Calibri" panose="020F0502020204030204" pitchFamily="34" charset="0"/>
                <a:ea typeface="Calibri" panose="020F0502020204030204" pitchFamily="34" charset="0"/>
                <a:cs typeface="Times New Roman" panose="02020603050405020304" pitchFamily="18" charset="0"/>
              </a:rPr>
              <a:t>(Plaistigh nach bhfuil ceaptha lena n-úsáid ach uair amháin sula gcaitear sa bhruscar iad)</a:t>
            </a:r>
            <a:br>
              <a:rPr lang="en-IE" sz="1800" dirty="0">
                <a:effectLst/>
                <a:latin typeface="Calibri" panose="020F0502020204030204" pitchFamily="34" charset="0"/>
                <a:ea typeface="Calibri" panose="020F0502020204030204" pitchFamily="34" charset="0"/>
                <a:cs typeface="Times New Roman" panose="02020603050405020304" pitchFamily="18" charset="0"/>
              </a:rPr>
            </a:br>
            <a:endParaRPr lang="en-US" spc="-100" dirty="0"/>
          </a:p>
        </p:txBody>
      </p:sp>
      <p:pic>
        <p:nvPicPr>
          <p:cNvPr id="18" name="Picture 17">
            <a:extLst>
              <a:ext uri="{FF2B5EF4-FFF2-40B4-BE49-F238E27FC236}">
                <a16:creationId xmlns:a16="http://schemas.microsoft.com/office/drawing/2014/main" id="{F9DABDE7-FFEA-43DD-89D5-624389CB61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b="5115"/>
          <a:stretch/>
        </p:blipFill>
        <p:spPr>
          <a:xfrm>
            <a:off x="6092889" y="759599"/>
            <a:ext cx="5402936" cy="5330650"/>
          </a:xfrm>
          <a:prstGeom prst="rect">
            <a:avLst/>
          </a:prstGeom>
        </p:spPr>
      </p:pic>
      <p:sp>
        <p:nvSpPr>
          <p:cNvPr id="31" name="Rectangle 30">
            <a:extLst>
              <a:ext uri="{FF2B5EF4-FFF2-40B4-BE49-F238E27FC236}">
                <a16:creationId xmlns:a16="http://schemas.microsoft.com/office/drawing/2014/main" id="{DBF12D6D-FE37-445A-BF16-6DA1A659A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096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E8FE8C-199E-427D-8721-9CE85E0FE3C7}"/>
              </a:ext>
            </a:extLst>
          </p:cNvPr>
          <p:cNvSpPr>
            <a:spLocks noGrp="1"/>
          </p:cNvSpPr>
          <p:nvPr>
            <p:ph type="title"/>
          </p:nvPr>
        </p:nvSpPr>
        <p:spPr>
          <a:xfrm>
            <a:off x="279158" y="5148943"/>
            <a:ext cx="11430000" cy="1008970"/>
          </a:xfrm>
        </p:spPr>
        <p:txBody>
          <a:bodyPr vert="horz" lIns="91440" tIns="45720" rIns="91440" bIns="45720" rtlCol="0" anchor="b">
            <a:noAutofit/>
          </a:bodyPr>
          <a:lstStyle/>
          <a:p>
            <a:r>
              <a:rPr lang="ga-IE" dirty="0">
                <a:effectLst/>
                <a:latin typeface="Calibri" panose="020F0502020204030204" pitchFamily="34" charset="0"/>
                <a:ea typeface="Calibri" panose="020F0502020204030204" pitchFamily="34" charset="0"/>
                <a:cs typeface="Times New Roman" panose="02020603050405020304" pitchFamily="18" charset="0"/>
              </a:rPr>
              <a:t>Seo roinnt plaistigh </a:t>
            </a:r>
            <a:r>
              <a:rPr lang="ga-IE"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aonúsáide</a:t>
            </a:r>
            <a:br>
              <a:rPr lang="ga-IE" dirty="0">
                <a:effectLst/>
                <a:latin typeface="Calibri" panose="020F0502020204030204" pitchFamily="34" charset="0"/>
                <a:ea typeface="Calibri" panose="020F0502020204030204" pitchFamily="34" charset="0"/>
                <a:cs typeface="Times New Roman" panose="02020603050405020304" pitchFamily="18" charset="0"/>
              </a:rPr>
            </a:br>
            <a:r>
              <a:rPr lang="ga-IE" dirty="0">
                <a:effectLst/>
                <a:latin typeface="Calibri" panose="020F0502020204030204" pitchFamily="34" charset="0"/>
                <a:ea typeface="Calibri" panose="020F0502020204030204" pitchFamily="34" charset="0"/>
                <a:cs typeface="Times New Roman" panose="02020603050405020304" pitchFamily="18" charset="0"/>
              </a:rPr>
              <a:t>(Plaistigh nach bhfuil ceaptha lena n-úsáid ach uair amháin)</a:t>
            </a:r>
            <a:br>
              <a:rPr lang="en-IE" sz="1800" dirty="0">
                <a:effectLst/>
                <a:latin typeface="Calibri" panose="020F0502020204030204" pitchFamily="34" charset="0"/>
                <a:ea typeface="Calibri" panose="020F0502020204030204" pitchFamily="34" charset="0"/>
                <a:cs typeface="Times New Roman" panose="02020603050405020304" pitchFamily="18" charset="0"/>
              </a:rPr>
            </a:br>
            <a:endParaRPr lang="en-US" spc="-100" dirty="0"/>
          </a:p>
        </p:txBody>
      </p:sp>
      <p:pic>
        <p:nvPicPr>
          <p:cNvPr id="7" name="Picture 6">
            <a:extLst>
              <a:ext uri="{FF2B5EF4-FFF2-40B4-BE49-F238E27FC236}">
                <a16:creationId xmlns:a16="http://schemas.microsoft.com/office/drawing/2014/main" id="{DF930891-EE8D-4C54-86E1-9E05BD3505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7" t="4723" r="5633"/>
          <a:stretch/>
        </p:blipFill>
        <p:spPr>
          <a:xfrm>
            <a:off x="1069848" y="638173"/>
            <a:ext cx="3429000" cy="3389013"/>
          </a:xfrm>
          <a:prstGeom prst="rect">
            <a:avLst/>
          </a:prstGeom>
        </p:spPr>
      </p:pic>
      <p:pic>
        <p:nvPicPr>
          <p:cNvPr id="9" name="Picture 8">
            <a:extLst>
              <a:ext uri="{FF2B5EF4-FFF2-40B4-BE49-F238E27FC236}">
                <a16:creationId xmlns:a16="http://schemas.microsoft.com/office/drawing/2014/main" id="{68DEC6A6-89E2-4704-8339-C4819822D73F}"/>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l="-2" t="-17056" r="-17143"/>
          <a:stretch/>
        </p:blipFill>
        <p:spPr>
          <a:xfrm>
            <a:off x="4673857" y="-136477"/>
            <a:ext cx="3427118" cy="4163404"/>
          </a:xfrm>
          <a:prstGeom prst="rect">
            <a:avLst/>
          </a:prstGeom>
        </p:spPr>
      </p:pic>
      <p:pic>
        <p:nvPicPr>
          <p:cNvPr id="15" name="Picture 14">
            <a:extLst>
              <a:ext uri="{FF2B5EF4-FFF2-40B4-BE49-F238E27FC236}">
                <a16:creationId xmlns:a16="http://schemas.microsoft.com/office/drawing/2014/main" id="{2A1827A2-325E-4CF0-974A-B864C9A80285}"/>
              </a:ext>
            </a:extLst>
          </p:cNvPr>
          <p:cNvPicPr>
            <a:picLocks noChangeAspect="1"/>
          </p:cNvPicPr>
          <p:nvPr/>
        </p:nvPicPr>
        <p:blipFill rotWithShape="1">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rcRect/>
          <a:stretch/>
        </p:blipFill>
        <p:spPr>
          <a:xfrm>
            <a:off x="8275984" y="470171"/>
            <a:ext cx="3427118" cy="3556755"/>
          </a:xfrm>
          <a:prstGeom prst="rect">
            <a:avLst/>
          </a:prstGeom>
        </p:spPr>
      </p:pic>
    </p:spTree>
    <p:extLst>
      <p:ext uri="{BB962C8B-B14F-4D97-AF65-F5344CB8AC3E}">
        <p14:creationId xmlns:p14="http://schemas.microsoft.com/office/powerpoint/2010/main" val="381050620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corder xmlns="74f19b32-5b0b-4867-bda8-e69877cfbd4f" xsi:nil="true"/>
    <Thumbnail xmlns="74f19b32-5b0b-4867-bda8-e69877cfbd4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A54ABDD28A5A47818FBC4085A8DDEA" ma:contentTypeVersion="15" ma:contentTypeDescription="Create a new document." ma:contentTypeScope="" ma:versionID="cf8a420acd57685726a2b1ee0e774164">
  <xsd:schema xmlns:xsd="http://www.w3.org/2001/XMLSchema" xmlns:xs="http://www.w3.org/2001/XMLSchema" xmlns:p="http://schemas.microsoft.com/office/2006/metadata/properties" xmlns:ns2="74f19b32-5b0b-4867-bda8-e69877cfbd4f" xmlns:ns3="d23fce3b-4703-467e-a0a8-1c3951f41d2e" targetNamespace="http://schemas.microsoft.com/office/2006/metadata/properties" ma:root="true" ma:fieldsID="6fb93478987ab971e2d62958a8923e7c" ns2:_="" ns3:_="">
    <xsd:import namespace="74f19b32-5b0b-4867-bda8-e69877cfbd4f"/>
    <xsd:import namespace="d23fce3b-4703-467e-a0a8-1c3951f41d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Recorder" minOccurs="0"/>
                <xsd:element ref="ns2:Thumbnai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f19b32-5b0b-4867-bda8-e69877cfb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Recorder" ma:index="20" nillable="true" ma:displayName="Recorder" ma:format="Dropdown" ma:internalName="Recorder">
      <xsd:simpleType>
        <xsd:restriction base="dms:Text">
          <xsd:maxLength value="255"/>
        </xsd:restriction>
      </xsd:simpleType>
    </xsd:element>
    <xsd:element name="Thumbnail" ma:index="21" nillable="true" ma:displayName="Thumbnail" ma:format="Dropdown" ma:internalName="Thumbnail">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3fce3b-4703-467e-a0a8-1c3951f41d2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CCFD62-6C4B-4BC5-8ABB-C0CEAD3BE64D}">
  <ds:schemaRefs>
    <ds:schemaRef ds:uri="http://schemas.microsoft.com/office/2006/metadata/properties"/>
    <ds:schemaRef ds:uri="http://purl.org/dc/elements/1.1/"/>
    <ds:schemaRef ds:uri="http://schemas.openxmlformats.org/package/2006/metadata/core-properties"/>
    <ds:schemaRef ds:uri="d23fce3b-4703-467e-a0a8-1c3951f41d2e"/>
    <ds:schemaRef ds:uri="http://schemas.microsoft.com/office/2006/documentManagement/types"/>
    <ds:schemaRef ds:uri="http://purl.org/dc/dcmitype/"/>
    <ds:schemaRef ds:uri="http://schemas.microsoft.com/office/infopath/2007/PartnerControls"/>
    <ds:schemaRef ds:uri="74f19b32-5b0b-4867-bda8-e69877cfbd4f"/>
    <ds:schemaRef ds:uri="http://www.w3.org/XML/1998/namespace"/>
    <ds:schemaRef ds:uri="http://purl.org/dc/terms/"/>
  </ds:schemaRefs>
</ds:datastoreItem>
</file>

<file path=customXml/itemProps2.xml><?xml version="1.0" encoding="utf-8"?>
<ds:datastoreItem xmlns:ds="http://schemas.openxmlformats.org/officeDocument/2006/customXml" ds:itemID="{1069D54D-27D8-4C56-8BBD-D4E26016B5B1}">
  <ds:schemaRefs>
    <ds:schemaRef ds:uri="http://schemas.microsoft.com/sharepoint/v3/contenttype/forms"/>
  </ds:schemaRefs>
</ds:datastoreItem>
</file>

<file path=customXml/itemProps3.xml><?xml version="1.0" encoding="utf-8"?>
<ds:datastoreItem xmlns:ds="http://schemas.openxmlformats.org/officeDocument/2006/customXml" ds:itemID="{C57A2399-27E0-48A3-A126-E89DF2217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f19b32-5b0b-4867-bda8-e69877cfbd4f"/>
    <ds:schemaRef ds:uri="d23fce3b-4703-467e-a0a8-1c3951f41d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TotalTime>
  <Words>1789</Words>
  <Application>Microsoft Office PowerPoint</Application>
  <PresentationFormat>Widescreen</PresentationFormat>
  <Paragraphs>174</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Corbel</vt:lpstr>
      <vt:lpstr>Segoe UI Emoji</vt:lpstr>
      <vt:lpstr>Wingdings 2</vt:lpstr>
      <vt:lpstr>Frame</vt:lpstr>
      <vt:lpstr>Plaisteach </vt:lpstr>
      <vt:lpstr>Céard is plaisteach ann?</vt:lpstr>
      <vt:lpstr>An féidir leat teacht ar dheich rud atá déanta as plaisteach i do sheomra ranga? </vt:lpstr>
      <vt:lpstr>Bainimid úsáid as a lán plaistigh gach lá </vt:lpstr>
      <vt:lpstr>Tá an plaisteach iontach áisiúil </vt:lpstr>
      <vt:lpstr>Céard í an fhadhb mar sin? </vt:lpstr>
      <vt:lpstr>Nuair nach mbaintear ach aon úsáid amháin as rud, cruthaítear an-chuid dramhaíola. </vt:lpstr>
      <vt:lpstr>An féidir leat smaoineamh ar aon phlaistigh aonúsáide?  (Plaistigh nach bhfuil ceaptha lena n-úsáid ach uair amháin sula gcaitear sa bhruscar iad) </vt:lpstr>
      <vt:lpstr>Seo roinnt plaistigh aonúsáide (Plaistigh nach bhfuil ceaptha lena n-úsáid ach uair amháin) </vt:lpstr>
      <vt:lpstr>Tógann sé an-chuid ama ar dhramhaíl briseadh síos (bith-dhíghrádú)</vt:lpstr>
      <vt:lpstr>PowerPoint Presentation</vt:lpstr>
      <vt:lpstr>PowerPoint Presentation</vt:lpstr>
      <vt:lpstr>PowerPoint Presentation</vt:lpstr>
      <vt:lpstr>Céard is féidir linn a dhéanamh le cabhrú? </vt:lpstr>
      <vt:lpstr>Laghdaigh do chuid dramhaíola! Socraigh rudaí a athúsáid!</vt:lpstr>
      <vt:lpstr>PowerPoint Presentation</vt:lpstr>
      <vt:lpstr>Cén chaoi a ndéantar plaisteach a athchúrsáil? </vt:lpstr>
      <vt:lpstr>Is féidir plaisteach athchúrsáilte a úsáid le rudaí nua a dhéanamh, amhail na bróga seo. </vt:lpstr>
      <vt:lpstr>Tá an clós súgartha seo déanta as plaisteach athchúrsáilte. </vt:lpstr>
      <vt:lpstr>Is féidir plaisteach a uaschúrsáil, leis. </vt:lpstr>
      <vt:lpstr>Glac páirt i laethanta glantacháin pobail </vt:lpstr>
      <vt:lpstr>Gníomhaíochtaí</vt:lpstr>
      <vt:lpstr>Ainmnigh roinnt míreanna atá déanta as plaisteach? </vt:lpstr>
      <vt:lpstr>Ainmnigh roinnt míreanna atá déanta as plaisteach?</vt:lpstr>
      <vt:lpstr>Cur síos a dhéanamh ar uigeacht: An chaoi a mothaíonn rud</vt:lpstr>
      <vt:lpstr>Uaschúrsáil buidéil phlaisteacha</vt:lpstr>
      <vt:lpstr>Ar chóir na hearraí seo a chur sa bhosca bruscair nó sa bhosca athchúrsála?</vt:lpstr>
      <vt:lpstr>Dramhaíl</vt:lpstr>
      <vt:lpstr>Cén chaoi a ndéantar plaisteach? https://www.youtube.com/watch?v=6PgjA3HISmw</vt:lpstr>
      <vt:lpstr>PowerPoint Presentation</vt:lpstr>
      <vt:lpstr>Bíodh Dioscó Domhain agaibh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dc:title>
  <dc:creator>Chloe Devlin</dc:creator>
  <cp:lastModifiedBy>Ciara Norton</cp:lastModifiedBy>
  <cp:revision>5</cp:revision>
  <dcterms:created xsi:type="dcterms:W3CDTF">2019-07-12T10:50:32Z</dcterms:created>
  <dcterms:modified xsi:type="dcterms:W3CDTF">2021-09-28T21:17:50Z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0x01010096A54ABDD28A5A47818FBC4085A8DDEA</vt:lpwstr>
  </property>
  <property fmtid="{D5CDD505-2E9C-101B-9397-08002B2CF9AE}" pid="3" name="Order">
    <vt:r8>594800</vt:r8>
  </property>
</Properties>
</file>