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63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5F45-0739-4DD7-99B5-0CAEC3A786FF}" type="datetimeFigureOut">
              <a:rPr lang="en-IE" smtClean="0"/>
              <a:t>09/02/2017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E4F95-5CB5-4D60-92A0-B706B467CEF8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840" y="539552"/>
            <a:ext cx="2808312" cy="467544"/>
          </a:xfrm>
        </p:spPr>
        <p:txBody>
          <a:bodyPr>
            <a:normAutofit fontScale="90000"/>
          </a:bodyPr>
          <a:lstStyle/>
          <a:p>
            <a:r>
              <a:rPr lang="en-I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Beach Clean</a:t>
            </a:r>
            <a:endParaRPr lang="en-IE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648" y="179512"/>
            <a:ext cx="6408712" cy="878497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" name="Picture 4" descr="Green-Schools_4col_m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0808" y="323528"/>
            <a:ext cx="579120" cy="874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0688" y="1331640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to bring:</a:t>
            </a:r>
          </a:p>
          <a:p>
            <a:pPr>
              <a:buFont typeface="Arial" pitchFamily="34" charset="0"/>
              <a:buChar char="•"/>
            </a:pPr>
            <a:r>
              <a:rPr lang="en-I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Gloves</a:t>
            </a:r>
          </a:p>
          <a:p>
            <a:pPr>
              <a:buFont typeface="Arial" pitchFamily="34" charset="0"/>
              <a:buChar char="•"/>
            </a:pPr>
            <a:r>
              <a:rPr lang="en-I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Bags</a:t>
            </a:r>
          </a:p>
          <a:p>
            <a:pPr>
              <a:buFont typeface="Arial" pitchFamily="34" charset="0"/>
              <a:buChar char="•"/>
            </a:pPr>
            <a:r>
              <a:rPr lang="en-I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Litter pickers (if available)</a:t>
            </a:r>
          </a:p>
          <a:p>
            <a:pPr>
              <a:buFont typeface="Arial" pitchFamily="34" charset="0"/>
              <a:buChar char="•"/>
            </a:pPr>
            <a:endParaRPr lang="en-IE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I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Walk around the beach and pick up all pieces of litter you find. Make a note of the types of litter, and amount of teach type you find!</a:t>
            </a:r>
            <a:endParaRPr lang="en-IE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53136" y="323528"/>
            <a:ext cx="1584176" cy="136815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 rot="20908314">
            <a:off x="4659676" y="452532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Safe!</a:t>
            </a:r>
          </a:p>
          <a:p>
            <a:pPr algn="ctr"/>
            <a:r>
              <a:rPr lang="en-IE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adhere to health and safety policies when carrying out beach cleans</a:t>
            </a:r>
            <a:endParaRPr lang="en-IE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0688" y="3059832"/>
          <a:ext cx="2664296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Litter type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Number of pieces found</a:t>
                      </a:r>
                      <a:endParaRPr lang="en-I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Plastic</a:t>
                      </a:r>
                      <a:r>
                        <a:rPr lang="en-IE" sz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bottles</a:t>
                      </a:r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Cotton bud sticks</a:t>
                      </a:r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Plastic bags</a:t>
                      </a:r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Glass</a:t>
                      </a:r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Wipes</a:t>
                      </a:r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Crisp packets</a:t>
                      </a:r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Balloons</a:t>
                      </a:r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Fishing</a:t>
                      </a:r>
                      <a:r>
                        <a:rPr lang="en-IE" sz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equipment</a:t>
                      </a:r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Drink cans</a:t>
                      </a:r>
                      <a:endParaRPr lang="en-IE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789040" y="3059832"/>
          <a:ext cx="2502024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349896"/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Litter type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Number of pieces found</a:t>
                      </a:r>
                      <a:endParaRPr lang="en-I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Beach Clean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Beach Clean</dc:title>
  <dc:creator>Chloe Kinsella</dc:creator>
  <cp:lastModifiedBy>Chloe Kinsella</cp:lastModifiedBy>
  <cp:revision>12</cp:revision>
  <dcterms:created xsi:type="dcterms:W3CDTF">2017-02-09T11:17:20Z</dcterms:created>
  <dcterms:modified xsi:type="dcterms:W3CDTF">2017-02-09T14:07:16Z</dcterms:modified>
</cp:coreProperties>
</file>